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notesSlides/notesSlide1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12" r:id="rId3"/>
    <p:sldId id="273" r:id="rId4"/>
    <p:sldId id="257" r:id="rId5"/>
    <p:sldId id="296" r:id="rId6"/>
    <p:sldId id="275" r:id="rId7"/>
    <p:sldId id="302" r:id="rId8"/>
    <p:sldId id="305" r:id="rId9"/>
    <p:sldId id="267" r:id="rId10"/>
    <p:sldId id="281" r:id="rId11"/>
    <p:sldId id="295" r:id="rId12"/>
    <p:sldId id="282" r:id="rId13"/>
    <p:sldId id="278" r:id="rId14"/>
    <p:sldId id="269" r:id="rId15"/>
    <p:sldId id="298" r:id="rId16"/>
    <p:sldId id="297" r:id="rId17"/>
    <p:sldId id="304" r:id="rId18"/>
    <p:sldId id="303" r:id="rId19"/>
    <p:sldId id="286" r:id="rId20"/>
    <p:sldId id="271" r:id="rId21"/>
    <p:sldId id="306" r:id="rId22"/>
    <p:sldId id="301" r:id="rId23"/>
    <p:sldId id="290" r:id="rId24"/>
    <p:sldId id="289" r:id="rId25"/>
    <p:sldId id="307" r:id="rId26"/>
    <p:sldId id="308"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478F"/>
    <a:srgbClr val="3B485B"/>
    <a:srgbClr val="DF51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17" autoAdjust="0"/>
  </p:normalViewPr>
  <p:slideViewPr>
    <p:cSldViewPr snapToGrid="0">
      <p:cViewPr varScale="1">
        <p:scale>
          <a:sx n="88" d="100"/>
          <a:sy n="88" d="100"/>
        </p:scale>
        <p:origin x="67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solidFill>
              <a:srgbClr val="18478F"/>
            </a:solidFill>
            <a:effectLst>
              <a:outerShdw blurRad="127000" dir="8100000" algn="tr" rotWithShape="0">
                <a:prstClr val="black">
                  <a:alpha val="20000"/>
                </a:prstClr>
              </a:outerShdw>
            </a:effectLst>
          </c:spPr>
          <c:cat>
            <c:strRef>
              <c:f>Sheet1!$A$2:$A$3</c:f>
              <c:strCache>
                <c:ptCount val="2"/>
                <c:pt idx="0">
                  <c:v>第一季度</c:v>
                </c:pt>
                <c:pt idx="1">
                  <c:v>第二季度</c:v>
                </c:pt>
              </c:strCache>
            </c:strRef>
          </c:cat>
          <c:val>
            <c:numRef>
              <c:f>Sheet1!$B$2:$B$3</c:f>
              <c:numCache>
                <c:formatCode>General</c:formatCode>
                <c:ptCount val="2"/>
                <c:pt idx="0">
                  <c:v>87</c:v>
                </c:pt>
                <c:pt idx="1">
                  <c:v>13</c:v>
                </c:pt>
              </c:numCache>
            </c:numRef>
          </c:val>
          <c:extLst xmlns:c16r2="http://schemas.microsoft.com/office/drawing/2015/06/chart">
            <c:ext xmlns:c16="http://schemas.microsoft.com/office/drawing/2014/chart" uri="{C3380CC4-5D6E-409C-BE32-E72D297353CC}">
              <c16:uniqueId val="{00000002-F7E2-434C-BD13-DADDA150CD8A}"/>
            </c:ext>
          </c:extLst>
        </c:ser>
        <c:dLbls>
          <c:showLegendKey val="0"/>
          <c:showVal val="0"/>
          <c:showCatName val="0"/>
          <c:showSerName val="0"/>
          <c:showPercent val="0"/>
          <c:showBubbleSize val="0"/>
          <c:showLeaderLines val="1"/>
        </c:dLbls>
        <c:firstSliceAng val="0"/>
      </c:pieChart>
    </c:plotArea>
    <c:plotVisOnly val="1"/>
    <c:dispBlanksAs val="zero"/>
    <c:showDLblsOverMax val="0"/>
  </c:chart>
  <c:txPr>
    <a:bodyPr/>
    <a:lstStyle/>
    <a:p>
      <a:pPr>
        <a:defRPr sz="1800">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8A2B54-6606-476A-9C22-384023786D94}" type="datetimeFigureOut">
              <a:rPr lang="zh-CN" altLang="en-US" smtClean="0"/>
              <a:t>2018/12/26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721462-D095-4E59-A8AC-4FBA96965AB6}" type="slidenum">
              <a:rPr lang="zh-CN" altLang="en-US" smtClean="0"/>
              <a:t>‹#›</a:t>
            </a:fld>
            <a:endParaRPr lang="zh-CN" altLang="en-US"/>
          </a:p>
        </p:txBody>
      </p:sp>
    </p:spTree>
    <p:extLst>
      <p:ext uri="{BB962C8B-B14F-4D97-AF65-F5344CB8AC3E}">
        <p14:creationId xmlns:p14="http://schemas.microsoft.com/office/powerpoint/2010/main" val="36153524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a:t>
            </a:fld>
            <a:endParaRPr lang="zh-CN" altLang="en-US"/>
          </a:p>
        </p:txBody>
      </p:sp>
    </p:spTree>
    <p:extLst>
      <p:ext uri="{BB962C8B-B14F-4D97-AF65-F5344CB8AC3E}">
        <p14:creationId xmlns:p14="http://schemas.microsoft.com/office/powerpoint/2010/main" val="780641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a:t>
            </a:fld>
            <a:endParaRPr lang="zh-CN" altLang="en-US"/>
          </a:p>
        </p:txBody>
      </p:sp>
    </p:spTree>
    <p:extLst>
      <p:ext uri="{BB962C8B-B14F-4D97-AF65-F5344CB8AC3E}">
        <p14:creationId xmlns:p14="http://schemas.microsoft.com/office/powerpoint/2010/main" val="3851808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3</a:t>
            </a:fld>
            <a:endParaRPr lang="zh-CN" altLang="en-US"/>
          </a:p>
        </p:txBody>
      </p:sp>
    </p:spTree>
    <p:extLst>
      <p:ext uri="{BB962C8B-B14F-4D97-AF65-F5344CB8AC3E}">
        <p14:creationId xmlns:p14="http://schemas.microsoft.com/office/powerpoint/2010/main" val="12983595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4</a:t>
            </a:fld>
            <a:endParaRPr lang="zh-CN" altLang="en-US"/>
          </a:p>
        </p:txBody>
      </p:sp>
    </p:spTree>
    <p:extLst>
      <p:ext uri="{BB962C8B-B14F-4D97-AF65-F5344CB8AC3E}">
        <p14:creationId xmlns:p14="http://schemas.microsoft.com/office/powerpoint/2010/main" val="13526093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5</a:t>
            </a:fld>
            <a:endParaRPr lang="zh-CN" altLang="en-US"/>
          </a:p>
        </p:txBody>
      </p:sp>
    </p:spTree>
    <p:extLst>
      <p:ext uri="{BB962C8B-B14F-4D97-AF65-F5344CB8AC3E}">
        <p14:creationId xmlns:p14="http://schemas.microsoft.com/office/powerpoint/2010/main" val="28562218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6</a:t>
            </a:fld>
            <a:endParaRPr lang="zh-CN" altLang="en-US"/>
          </a:p>
        </p:txBody>
      </p:sp>
    </p:spTree>
    <p:extLst>
      <p:ext uri="{BB962C8B-B14F-4D97-AF65-F5344CB8AC3E}">
        <p14:creationId xmlns:p14="http://schemas.microsoft.com/office/powerpoint/2010/main" val="6814704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7</a:t>
            </a:fld>
            <a:endParaRPr lang="zh-CN" altLang="en-US"/>
          </a:p>
        </p:txBody>
      </p:sp>
    </p:spTree>
    <p:extLst>
      <p:ext uri="{BB962C8B-B14F-4D97-AF65-F5344CB8AC3E}">
        <p14:creationId xmlns:p14="http://schemas.microsoft.com/office/powerpoint/2010/main" val="39823799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8</a:t>
            </a:fld>
            <a:endParaRPr lang="zh-CN" altLang="en-US"/>
          </a:p>
        </p:txBody>
      </p:sp>
    </p:spTree>
    <p:extLst>
      <p:ext uri="{BB962C8B-B14F-4D97-AF65-F5344CB8AC3E}">
        <p14:creationId xmlns:p14="http://schemas.microsoft.com/office/powerpoint/2010/main" val="795995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9</a:t>
            </a:fld>
            <a:endParaRPr lang="zh-CN" altLang="en-US"/>
          </a:p>
        </p:txBody>
      </p:sp>
    </p:spTree>
    <p:extLst>
      <p:ext uri="{BB962C8B-B14F-4D97-AF65-F5344CB8AC3E}">
        <p14:creationId xmlns:p14="http://schemas.microsoft.com/office/powerpoint/2010/main" val="1772057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10</a:t>
            </a:fld>
            <a:endParaRPr lang="zh-CN" altLang="en-US"/>
          </a:p>
        </p:txBody>
      </p:sp>
    </p:spTree>
    <p:extLst>
      <p:ext uri="{BB962C8B-B14F-4D97-AF65-F5344CB8AC3E}">
        <p14:creationId xmlns:p14="http://schemas.microsoft.com/office/powerpoint/2010/main" val="3452164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11</a:t>
            </a:fld>
            <a:endParaRPr lang="zh-CN" altLang="en-US"/>
          </a:p>
        </p:txBody>
      </p:sp>
    </p:spTree>
    <p:extLst>
      <p:ext uri="{BB962C8B-B14F-4D97-AF65-F5344CB8AC3E}">
        <p14:creationId xmlns:p14="http://schemas.microsoft.com/office/powerpoint/2010/main" val="1303504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12</a:t>
            </a:fld>
            <a:endParaRPr lang="zh-CN" altLang="en-US"/>
          </a:p>
        </p:txBody>
      </p:sp>
    </p:spTree>
    <p:extLst>
      <p:ext uri="{BB962C8B-B14F-4D97-AF65-F5344CB8AC3E}">
        <p14:creationId xmlns:p14="http://schemas.microsoft.com/office/powerpoint/2010/main" val="25847321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13</a:t>
            </a:fld>
            <a:endParaRPr lang="zh-CN" altLang="en-US"/>
          </a:p>
        </p:txBody>
      </p:sp>
    </p:spTree>
    <p:extLst>
      <p:ext uri="{BB962C8B-B14F-4D97-AF65-F5344CB8AC3E}">
        <p14:creationId xmlns:p14="http://schemas.microsoft.com/office/powerpoint/2010/main" val="588232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FF3EAB-7849-4D1F-BC45-C2032C6F8670}" type="slidenum">
              <a:rPr lang="zh-CN" altLang="en-US" smtClean="0"/>
              <a:pPr/>
              <a:t>14</a:t>
            </a:fld>
            <a:endParaRPr lang="zh-CN" altLang="en-US"/>
          </a:p>
        </p:txBody>
      </p:sp>
    </p:spTree>
    <p:extLst>
      <p:ext uri="{BB962C8B-B14F-4D97-AF65-F5344CB8AC3E}">
        <p14:creationId xmlns:p14="http://schemas.microsoft.com/office/powerpoint/2010/main" val="35307403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15</a:t>
            </a:fld>
            <a:endParaRPr lang="zh-CN" altLang="en-US"/>
          </a:p>
        </p:txBody>
      </p:sp>
    </p:spTree>
    <p:extLst>
      <p:ext uri="{BB962C8B-B14F-4D97-AF65-F5344CB8AC3E}">
        <p14:creationId xmlns:p14="http://schemas.microsoft.com/office/powerpoint/2010/main" val="41836292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16</a:t>
            </a:fld>
            <a:endParaRPr lang="zh-CN" altLang="en-US"/>
          </a:p>
        </p:txBody>
      </p:sp>
    </p:spTree>
    <p:extLst>
      <p:ext uri="{BB962C8B-B14F-4D97-AF65-F5344CB8AC3E}">
        <p14:creationId xmlns:p14="http://schemas.microsoft.com/office/powerpoint/2010/main" val="24372057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17</a:t>
            </a:fld>
            <a:endParaRPr lang="zh-CN" altLang="en-US"/>
          </a:p>
        </p:txBody>
      </p:sp>
    </p:spTree>
    <p:extLst>
      <p:ext uri="{BB962C8B-B14F-4D97-AF65-F5344CB8AC3E}">
        <p14:creationId xmlns:p14="http://schemas.microsoft.com/office/powerpoint/2010/main" val="10293478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18</a:t>
            </a:fld>
            <a:endParaRPr lang="zh-CN" altLang="en-US"/>
          </a:p>
        </p:txBody>
      </p:sp>
    </p:spTree>
    <p:extLst>
      <p:ext uri="{BB962C8B-B14F-4D97-AF65-F5344CB8AC3E}">
        <p14:creationId xmlns:p14="http://schemas.microsoft.com/office/powerpoint/2010/main" val="4177665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19</a:t>
            </a:fld>
            <a:endParaRPr lang="zh-CN" altLang="en-US"/>
          </a:p>
        </p:txBody>
      </p:sp>
    </p:spTree>
    <p:extLst>
      <p:ext uri="{BB962C8B-B14F-4D97-AF65-F5344CB8AC3E}">
        <p14:creationId xmlns:p14="http://schemas.microsoft.com/office/powerpoint/2010/main" val="1467222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20</a:t>
            </a:fld>
            <a:endParaRPr lang="zh-CN" altLang="en-US"/>
          </a:p>
        </p:txBody>
      </p:sp>
    </p:spTree>
    <p:extLst>
      <p:ext uri="{BB962C8B-B14F-4D97-AF65-F5344CB8AC3E}">
        <p14:creationId xmlns:p14="http://schemas.microsoft.com/office/powerpoint/2010/main" val="20097585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A23211-66F3-4E52-BE2E-D8A9E8DA1D06}" type="slidenum">
              <a:rPr lang="zh-CN" altLang="en-US" smtClean="0"/>
              <a:t>21</a:t>
            </a:fld>
            <a:endParaRPr lang="zh-CN" altLang="en-US"/>
          </a:p>
        </p:txBody>
      </p:sp>
    </p:spTree>
    <p:extLst>
      <p:ext uri="{BB962C8B-B14F-4D97-AF65-F5344CB8AC3E}">
        <p14:creationId xmlns:p14="http://schemas.microsoft.com/office/powerpoint/2010/main" val="2999163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22</a:t>
            </a:fld>
            <a:endParaRPr lang="zh-CN" altLang="en-US"/>
          </a:p>
        </p:txBody>
      </p:sp>
    </p:spTree>
    <p:extLst>
      <p:ext uri="{BB962C8B-B14F-4D97-AF65-F5344CB8AC3E}">
        <p14:creationId xmlns:p14="http://schemas.microsoft.com/office/powerpoint/2010/main" val="42582882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C721462-D095-4E59-A8AC-4FBA96965AB6}" type="slidenum">
              <a:rPr lang="zh-CN" altLang="en-US" smtClean="0"/>
              <a:t>23</a:t>
            </a:fld>
            <a:endParaRPr lang="zh-CN" altLang="en-US"/>
          </a:p>
        </p:txBody>
      </p:sp>
    </p:spTree>
    <p:extLst>
      <p:ext uri="{BB962C8B-B14F-4D97-AF65-F5344CB8AC3E}">
        <p14:creationId xmlns:p14="http://schemas.microsoft.com/office/powerpoint/2010/main" val="40377725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2B9AA98F-6474-4A59-A3C8-82662F366263}" type="slidenum">
              <a:rPr lang="zh-CN" altLang="en-US" smtClean="0"/>
              <a:pPr/>
              <a:t>24</a:t>
            </a:fld>
            <a:endParaRPr lang="zh-CN" altLang="en-US"/>
          </a:p>
        </p:txBody>
      </p:sp>
    </p:spTree>
    <p:extLst>
      <p:ext uri="{BB962C8B-B14F-4D97-AF65-F5344CB8AC3E}">
        <p14:creationId xmlns:p14="http://schemas.microsoft.com/office/powerpoint/2010/main" val="1221231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C721462-D095-4E59-A8AC-4FBA96965AB6}" type="slidenum">
              <a:rPr lang="zh-CN" altLang="en-US" smtClean="0"/>
              <a:t>25</a:t>
            </a:fld>
            <a:endParaRPr lang="zh-CN" altLang="en-US"/>
          </a:p>
        </p:txBody>
      </p:sp>
    </p:spTree>
    <p:extLst>
      <p:ext uri="{BB962C8B-B14F-4D97-AF65-F5344CB8AC3E}">
        <p14:creationId xmlns:p14="http://schemas.microsoft.com/office/powerpoint/2010/main" val="3573826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2018/12/26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071310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2018/12/26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44294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2"/>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2018/12/26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29892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2018/12/26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80800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9"/>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2"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AC7540C-0238-45C4-ABD0-A50CF6A0F0AF}" type="datetimeFigureOut">
              <a:rPr lang="zh-CN" altLang="en-US" smtClean="0"/>
              <a:t>2018/12/26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8BCDEED-1B45-4D36-92C3-BD3BE56809F9}" type="slidenum">
              <a:rPr lang="zh-CN" altLang="en-US" smtClean="0"/>
              <a:t>‹#›</a:t>
            </a:fld>
            <a:endParaRPr lang="zh-CN" altLang="en-US"/>
          </a:p>
        </p:txBody>
      </p:sp>
      <p:sp>
        <p:nvSpPr>
          <p:cNvPr id="11" name="矩形 10"/>
          <p:cNvSpPr/>
          <p:nvPr userDrawn="1"/>
        </p:nvSpPr>
        <p:spPr>
          <a:xfrm>
            <a:off x="9713157" y="1042697"/>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669433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AC7540C-0238-45C4-ABD0-A50CF6A0F0AF}" type="datetimeFigureOut">
              <a:rPr lang="zh-CN" altLang="en-US" smtClean="0"/>
              <a:t>2018/12/26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740186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AC7540C-0238-45C4-ABD0-A50CF6A0F0AF}" type="datetimeFigureOut">
              <a:rPr lang="zh-CN" altLang="en-US" smtClean="0"/>
              <a:t>2018/12/26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3760248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2018/12/26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1960750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AC7540C-0238-45C4-ABD0-A50CF6A0F0AF}" type="datetimeFigureOut">
              <a:rPr lang="zh-CN" altLang="en-US" smtClean="0"/>
              <a:t>2018/12/26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58757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2018/12/26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224845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2"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AC7540C-0238-45C4-ABD0-A50CF6A0F0AF}" type="datetimeFigureOut">
              <a:rPr lang="zh-CN" altLang="en-US" smtClean="0"/>
              <a:t>2018/12/26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CDEED-1B45-4D36-92C3-BD3BE56809F9}" type="slidenum">
              <a:rPr lang="zh-CN" altLang="en-US" smtClean="0"/>
              <a:t>‹#›</a:t>
            </a:fld>
            <a:endParaRPr lang="zh-CN" altLang="en-US"/>
          </a:p>
        </p:txBody>
      </p:sp>
    </p:spTree>
    <p:extLst>
      <p:ext uri="{BB962C8B-B14F-4D97-AF65-F5344CB8AC3E}">
        <p14:creationId xmlns:p14="http://schemas.microsoft.com/office/powerpoint/2010/main" val="4186394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2018/12/26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13055426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2018/12/26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37329640"/>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2"/>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2018/12/26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602395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2018/12/26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10622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9"/>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2"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2018/12/26</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18871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2018/12/26</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074980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2018/12/26</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327261733"/>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2018/12/26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127441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2018/12/26</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419544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2018/12/26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81247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2"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2"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B7F2D0-5C61-4ECD-8EF0-7DC153D82996}" type="datetimeFigureOut">
              <a:rPr lang="zh-CN" altLang="en-US" smtClean="0">
                <a:solidFill>
                  <a:prstClr val="black">
                    <a:tint val="75000"/>
                  </a:prstClr>
                </a:solidFill>
              </a:rPr>
              <a:pPr/>
              <a:t>2018/12/26</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ABC027CB-4B16-4B21-A276-8705E54D5316}"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609930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1247197"/>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287871"/>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3951393"/>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461786"/>
      </p:ext>
    </p:extLst>
  </p:cSld>
  <p:clrMapOvr>
    <a:masterClrMapping/>
  </p:clrMapOvr>
  <mc:AlternateContent xmlns:mc="http://schemas.openxmlformats.org/markup-compatibility/2006" xmlns:p14="http://schemas.microsoft.com/office/powerpoint/2010/main">
    <mc:Choice Requires="p14">
      <p:transition spd="slow" p14:dur="1100" advTm="35000">
        <p14:prism/>
      </p:transition>
    </mc:Choice>
    <mc:Fallback xmlns="">
      <p:transition spd="slow" advTm="35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AC7540C-0238-45C4-ABD0-A50CF6A0F0AF}" type="datetimeFigureOut">
              <a:rPr lang="zh-CN" altLang="en-US" smtClean="0"/>
              <a:pPr/>
              <a:t>2018/12/26</a:t>
            </a:fld>
            <a:endParaRPr lang="zh-CN" altLang="en-US" dirty="0"/>
          </a:p>
        </p:txBody>
      </p:sp>
      <p:sp>
        <p:nvSpPr>
          <p:cNvPr id="5" name="页脚占位符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E8BCDEED-1B45-4D36-92C3-BD3BE56809F9}" type="slidenum">
              <a:rPr lang="zh-CN" altLang="en-US" smtClean="0"/>
              <a:pPr/>
              <a:t>‹#›</a:t>
            </a:fld>
            <a:endParaRPr lang="zh-CN" altLang="en-US" dirty="0"/>
          </a:p>
        </p:txBody>
      </p:sp>
    </p:spTree>
    <p:extLst>
      <p:ext uri="{BB962C8B-B14F-4D97-AF65-F5344CB8AC3E}">
        <p14:creationId xmlns:p14="http://schemas.microsoft.com/office/powerpoint/2010/main" val="23752363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53B7F2D0-5C61-4ECD-8EF0-7DC153D82996}" type="datetimeFigureOut">
              <a:rPr lang="zh-CN" altLang="en-US" smtClean="0">
                <a:solidFill>
                  <a:prstClr val="black">
                    <a:tint val="75000"/>
                  </a:prstClr>
                </a:solidFill>
              </a:rPr>
              <a:pPr/>
              <a:t>2018/12/26</a:t>
            </a:fld>
            <a:endParaRPr lang="zh-CN" altLang="en-US" dirty="0">
              <a:solidFill>
                <a:prstClr val="black">
                  <a:tint val="75000"/>
                </a:prstClr>
              </a:solidFill>
            </a:endParaRPr>
          </a:p>
        </p:txBody>
      </p:sp>
      <p:sp>
        <p:nvSpPr>
          <p:cNvPr id="5" name="页脚占位符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solidFill>
                <a:prstClr val="black">
                  <a:tint val="75000"/>
                </a:prstClr>
              </a:solidFill>
            </a:endParaRPr>
          </a:p>
        </p:txBody>
      </p:sp>
      <p:sp>
        <p:nvSpPr>
          <p:cNvPr id="6" name="灯片编号占位符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BC027CB-4B16-4B21-A276-8705E54D5316}" type="slidenum">
              <a:rPr lang="zh-CN" altLang="en-US" smtClean="0">
                <a:solidFill>
                  <a:prstClr val="black">
                    <a:tint val="75000"/>
                  </a:prstClr>
                </a:solidFill>
              </a:rPr>
              <a:pPr/>
              <a:t>‹#›</a:t>
            </a:fld>
            <a:endParaRPr lang="zh-CN" altLang="en-US" dirty="0">
              <a:solidFill>
                <a:prstClr val="black">
                  <a:tint val="75000"/>
                </a:prstClr>
              </a:solidFill>
            </a:endParaRPr>
          </a:p>
        </p:txBody>
      </p:sp>
    </p:spTree>
    <p:extLst>
      <p:ext uri="{BB962C8B-B14F-4D97-AF65-F5344CB8AC3E}">
        <p14:creationId xmlns:p14="http://schemas.microsoft.com/office/powerpoint/2010/main" val="33772506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 id="2147483674" r:id="rId13"/>
    <p:sldLayoutId id="2147483675" r:id="rId14"/>
    <p:sldLayoutId id="2147483676" r:id="rId1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tags" Target="../tags/tag20.xml"/><Relationship Id="rId3" Type="http://schemas.openxmlformats.org/officeDocument/2006/relationships/tags" Target="../tags/tag15.xml"/><Relationship Id="rId7" Type="http://schemas.openxmlformats.org/officeDocument/2006/relationships/tags" Target="../tags/tag19.xml"/><Relationship Id="rId12" Type="http://schemas.openxmlformats.org/officeDocument/2006/relationships/notesSlide" Target="../notesSlides/notesSlide4.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tags" Target="../tags/tag18.xml"/><Relationship Id="rId11" Type="http://schemas.openxmlformats.org/officeDocument/2006/relationships/slideLayout" Target="../slideLayouts/slideLayout18.xml"/><Relationship Id="rId5" Type="http://schemas.openxmlformats.org/officeDocument/2006/relationships/tags" Target="../tags/tag17.xml"/><Relationship Id="rId10" Type="http://schemas.openxmlformats.org/officeDocument/2006/relationships/tags" Target="../tags/tag22.xml"/><Relationship Id="rId4" Type="http://schemas.openxmlformats.org/officeDocument/2006/relationships/tags" Target="../tags/tag16.xml"/><Relationship Id="rId9" Type="http://schemas.openxmlformats.org/officeDocument/2006/relationships/tags" Target="../tags/tag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8" Type="http://schemas.openxmlformats.org/officeDocument/2006/relationships/tags" Target="../tags/tag30.xml"/><Relationship Id="rId13" Type="http://schemas.openxmlformats.org/officeDocument/2006/relationships/tags" Target="../tags/tag35.xml"/><Relationship Id="rId3" Type="http://schemas.openxmlformats.org/officeDocument/2006/relationships/tags" Target="../tags/tag25.xml"/><Relationship Id="rId7" Type="http://schemas.openxmlformats.org/officeDocument/2006/relationships/tags" Target="../tags/tag29.xml"/><Relationship Id="rId12" Type="http://schemas.openxmlformats.org/officeDocument/2006/relationships/tags" Target="../tags/tag34.xml"/><Relationship Id="rId2" Type="http://schemas.openxmlformats.org/officeDocument/2006/relationships/tags" Target="../tags/tag24.xml"/><Relationship Id="rId16" Type="http://schemas.openxmlformats.org/officeDocument/2006/relationships/image" Target="../media/image7.png"/><Relationship Id="rId1" Type="http://schemas.openxmlformats.org/officeDocument/2006/relationships/tags" Target="../tags/tag23.xml"/><Relationship Id="rId6" Type="http://schemas.openxmlformats.org/officeDocument/2006/relationships/tags" Target="../tags/tag28.xml"/><Relationship Id="rId11" Type="http://schemas.openxmlformats.org/officeDocument/2006/relationships/tags" Target="../tags/tag33.xml"/><Relationship Id="rId5" Type="http://schemas.openxmlformats.org/officeDocument/2006/relationships/tags" Target="../tags/tag27.xml"/><Relationship Id="rId15" Type="http://schemas.openxmlformats.org/officeDocument/2006/relationships/notesSlide" Target="../notesSlides/notesSlide16.xml"/><Relationship Id="rId10" Type="http://schemas.openxmlformats.org/officeDocument/2006/relationships/tags" Target="../tags/tag32.xml"/><Relationship Id="rId4" Type="http://schemas.openxmlformats.org/officeDocument/2006/relationships/tags" Target="../tags/tag26.xml"/><Relationship Id="rId9" Type="http://schemas.openxmlformats.org/officeDocument/2006/relationships/tags" Target="../tags/tag31.xml"/><Relationship Id="rId14" Type="http://schemas.openxmlformats.org/officeDocument/2006/relationships/slideLayout" Target="../slideLayouts/slideLayout2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notesSlide" Target="../notesSlides/notesSlide25.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slideLayout" Target="../slideLayouts/slideLayout1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圆角矩形 3"/>
          <p:cNvSpPr/>
          <p:nvPr>
            <p:custDataLst>
              <p:tags r:id="rId1"/>
            </p:custDataLst>
          </p:nvPr>
        </p:nvSpPr>
        <p:spPr>
          <a:xfrm rot="2700000">
            <a:off x="8659760" y="144821"/>
            <a:ext cx="863146" cy="863147"/>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PA_圆角矩形 3"/>
          <p:cNvSpPr/>
          <p:nvPr>
            <p:custDataLst>
              <p:tags r:id="rId2"/>
            </p:custDataLst>
          </p:nvPr>
        </p:nvSpPr>
        <p:spPr>
          <a:xfrm rot="2700000">
            <a:off x="6598218" y="1011433"/>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 name="PA_圆角矩形 3"/>
          <p:cNvSpPr/>
          <p:nvPr>
            <p:custDataLst>
              <p:tags r:id="rId3"/>
            </p:custDataLst>
          </p:nvPr>
        </p:nvSpPr>
        <p:spPr>
          <a:xfrm rot="2700000">
            <a:off x="-677683" y="2297223"/>
            <a:ext cx="2311518" cy="231151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PA_圆角矩形 3"/>
          <p:cNvSpPr/>
          <p:nvPr>
            <p:custDataLst>
              <p:tags r:id="rId4"/>
            </p:custDataLst>
          </p:nvPr>
        </p:nvSpPr>
        <p:spPr>
          <a:xfrm rot="2700000">
            <a:off x="2620038" y="-62885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PA_圆角矩形 3"/>
          <p:cNvSpPr/>
          <p:nvPr>
            <p:custDataLst>
              <p:tags r:id="rId5"/>
            </p:custDataLst>
          </p:nvPr>
        </p:nvSpPr>
        <p:spPr>
          <a:xfrm rot="2700000">
            <a:off x="5818903" y="1029722"/>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PA_圆角矩形 3"/>
          <p:cNvSpPr/>
          <p:nvPr>
            <p:custDataLst>
              <p:tags r:id="rId6"/>
            </p:custDataLst>
          </p:nvPr>
        </p:nvSpPr>
        <p:spPr>
          <a:xfrm rot="2700000">
            <a:off x="7510534" y="80610"/>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PA_圆角矩形 3"/>
          <p:cNvSpPr/>
          <p:nvPr>
            <p:custDataLst>
              <p:tags r:id="rId7"/>
            </p:custDataLst>
          </p:nvPr>
        </p:nvSpPr>
        <p:spPr>
          <a:xfrm rot="2700000">
            <a:off x="6212011" y="1889071"/>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PA_圆角矩形 3"/>
          <p:cNvSpPr/>
          <p:nvPr>
            <p:custDataLst>
              <p:tags r:id="rId8"/>
            </p:custDataLst>
          </p:nvPr>
        </p:nvSpPr>
        <p:spPr>
          <a:xfrm rot="2700000">
            <a:off x="8052233" y="612774"/>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3" name="PA_圆角矩形 3"/>
          <p:cNvSpPr/>
          <p:nvPr>
            <p:custDataLst>
              <p:tags r:id="rId9"/>
            </p:custDataLst>
          </p:nvPr>
        </p:nvSpPr>
        <p:spPr>
          <a:xfrm rot="2700000">
            <a:off x="1429774" y="5743719"/>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PA_圆角矩形 3"/>
          <p:cNvSpPr/>
          <p:nvPr>
            <p:custDataLst>
              <p:tags r:id="rId10"/>
            </p:custDataLst>
          </p:nvPr>
        </p:nvSpPr>
        <p:spPr>
          <a:xfrm rot="2700000">
            <a:off x="3154736" y="501617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184812" y="5664104"/>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20X</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6" name="文本框 15"/>
          <p:cNvSpPr txBox="1"/>
          <p:nvPr/>
        </p:nvSpPr>
        <p:spPr>
          <a:xfrm>
            <a:off x="4907875" y="3193288"/>
            <a:ext cx="7266044" cy="923330"/>
          </a:xfrm>
          <a:prstGeom prst="rect">
            <a:avLst/>
          </a:prstGeom>
          <a:noFill/>
        </p:spPr>
        <p:txBody>
          <a:bodyPr wrap="square" rtlCol="0">
            <a:spAutoFit/>
          </a:bodyPr>
          <a:lstStyle/>
          <a:p>
            <a:pPr algn="ct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医生新年计划</a:t>
            </a:r>
            <a:r>
              <a:rPr lang="en-US" altLang="zh-CN" sz="5400" dirty="0" err="1">
                <a:solidFill>
                  <a:srgbClr val="18478F"/>
                </a:solidFill>
                <a:latin typeface="微软雅黑" panose="020B0503020204020204" pitchFamily="34" charset="-122"/>
                <a:ea typeface="微软雅黑" panose="020B0503020204020204" pitchFamily="34" charset="-122"/>
                <a:cs typeface="+mn-ea"/>
                <a:sym typeface="+mn-lt"/>
              </a:rPr>
              <a:t>ppt</a:t>
            </a:r>
            <a:r>
              <a:rPr lang="zh-CN" altLang="en-US" sz="5400" dirty="0">
                <a:solidFill>
                  <a:srgbClr val="18478F"/>
                </a:solidFill>
                <a:latin typeface="微软雅黑" panose="020B0503020204020204" pitchFamily="34" charset="-122"/>
                <a:ea typeface="微软雅黑" panose="020B0503020204020204" pitchFamily="34" charset="-122"/>
                <a:cs typeface="+mn-ea"/>
                <a:sym typeface="+mn-lt"/>
              </a:rPr>
              <a:t>模板</a:t>
            </a:r>
          </a:p>
        </p:txBody>
      </p:sp>
      <p:cxnSp>
        <p:nvCxnSpPr>
          <p:cNvPr id="17" name="直接连接符 16"/>
          <p:cNvCxnSpPr/>
          <p:nvPr/>
        </p:nvCxnSpPr>
        <p:spPr>
          <a:xfrm>
            <a:off x="5569735" y="4117695"/>
            <a:ext cx="5942327"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4967" y="3116758"/>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0" name="PA_圆角矩形 3"/>
          <p:cNvSpPr/>
          <p:nvPr>
            <p:custDataLst>
              <p:tags r:id="rId11"/>
            </p:custDataLst>
          </p:nvPr>
        </p:nvSpPr>
        <p:spPr>
          <a:xfrm rot="2700000">
            <a:off x="7427406" y="1029725"/>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781484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fltVal val="0"/>
                                          </p:val>
                                        </p:tav>
                                        <p:tav tm="100000">
                                          <p:val>
                                            <p:strVal val="#ppt_w"/>
                                          </p:val>
                                        </p:tav>
                                      </p:tavLst>
                                    </p:anim>
                                    <p:anim calcmode="lin" valueType="num">
                                      <p:cBhvr>
                                        <p:cTn id="13" dur="1000" fill="hold"/>
                                        <p:tgtEl>
                                          <p:spTgt spid="8"/>
                                        </p:tgtEl>
                                        <p:attrNameLst>
                                          <p:attrName>ppt_h</p:attrName>
                                        </p:attrNameLst>
                                      </p:cBhvr>
                                      <p:tavLst>
                                        <p:tav tm="0">
                                          <p:val>
                                            <p:fltVal val="0"/>
                                          </p:val>
                                        </p:tav>
                                        <p:tav tm="100000">
                                          <p:val>
                                            <p:strVal val="#ppt_h"/>
                                          </p:val>
                                        </p:tav>
                                      </p:tavLst>
                                    </p:anim>
                                    <p:animEffect transition="in" filter="fade">
                                      <p:cBhvr>
                                        <p:cTn id="14" dur="1000"/>
                                        <p:tgtEl>
                                          <p:spTgt spid="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Effect transition="in" filter="fade">
                                      <p:cBhvr>
                                        <p:cTn id="19" dur="10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p:cTn id="22" dur="1000" fill="hold"/>
                                        <p:tgtEl>
                                          <p:spTgt spid="20"/>
                                        </p:tgtEl>
                                        <p:attrNameLst>
                                          <p:attrName>ppt_w</p:attrName>
                                        </p:attrNameLst>
                                      </p:cBhvr>
                                      <p:tavLst>
                                        <p:tav tm="0">
                                          <p:val>
                                            <p:fltVal val="0"/>
                                          </p:val>
                                        </p:tav>
                                        <p:tav tm="100000">
                                          <p:val>
                                            <p:strVal val="#ppt_w"/>
                                          </p:val>
                                        </p:tav>
                                      </p:tavLst>
                                    </p:anim>
                                    <p:anim calcmode="lin" valueType="num">
                                      <p:cBhvr>
                                        <p:cTn id="23" dur="1000" fill="hold"/>
                                        <p:tgtEl>
                                          <p:spTgt spid="20"/>
                                        </p:tgtEl>
                                        <p:attrNameLst>
                                          <p:attrName>ppt_h</p:attrName>
                                        </p:attrNameLst>
                                      </p:cBhvr>
                                      <p:tavLst>
                                        <p:tav tm="0">
                                          <p:val>
                                            <p:fltVal val="0"/>
                                          </p:val>
                                        </p:tav>
                                        <p:tav tm="100000">
                                          <p:val>
                                            <p:strVal val="#ppt_h"/>
                                          </p:val>
                                        </p:tav>
                                      </p:tavLst>
                                    </p:anim>
                                    <p:animEffect transition="in" filter="fade">
                                      <p:cBhvr>
                                        <p:cTn id="24" dur="1000"/>
                                        <p:tgtEl>
                                          <p:spTgt spid="2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p:val>
                                            <p:fltVal val="0"/>
                                          </p:val>
                                        </p:tav>
                                        <p:tav tm="100000">
                                          <p:val>
                                            <p:strVal val="#ppt_w"/>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Effect transition="in" filter="fade">
                                      <p:cBhvr>
                                        <p:cTn id="29" dur="10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1000" fill="hold"/>
                                        <p:tgtEl>
                                          <p:spTgt spid="11"/>
                                        </p:tgtEl>
                                        <p:attrNameLst>
                                          <p:attrName>ppt_w</p:attrName>
                                        </p:attrNameLst>
                                      </p:cBhvr>
                                      <p:tavLst>
                                        <p:tav tm="0">
                                          <p:val>
                                            <p:fltVal val="0"/>
                                          </p:val>
                                        </p:tav>
                                        <p:tav tm="100000">
                                          <p:val>
                                            <p:strVal val="#ppt_w"/>
                                          </p:val>
                                        </p:tav>
                                      </p:tavLst>
                                    </p:anim>
                                    <p:anim calcmode="lin" valueType="num">
                                      <p:cBhvr>
                                        <p:cTn id="33" dur="1000" fill="hold"/>
                                        <p:tgtEl>
                                          <p:spTgt spid="11"/>
                                        </p:tgtEl>
                                        <p:attrNameLst>
                                          <p:attrName>ppt_h</p:attrName>
                                        </p:attrNameLst>
                                      </p:cBhvr>
                                      <p:tavLst>
                                        <p:tav tm="0">
                                          <p:val>
                                            <p:fltVal val="0"/>
                                          </p:val>
                                        </p:tav>
                                        <p:tav tm="100000">
                                          <p:val>
                                            <p:strVal val="#ppt_h"/>
                                          </p:val>
                                        </p:tav>
                                      </p:tavLst>
                                    </p:anim>
                                    <p:animEffect transition="in" filter="fade">
                                      <p:cBhvr>
                                        <p:cTn id="34" dur="1000"/>
                                        <p:tgtEl>
                                          <p:spTgt spid="1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p:cTn id="42" dur="1000" fill="hold"/>
                                        <p:tgtEl>
                                          <p:spTgt spid="5"/>
                                        </p:tgtEl>
                                        <p:attrNameLst>
                                          <p:attrName>ppt_w</p:attrName>
                                        </p:attrNameLst>
                                      </p:cBhvr>
                                      <p:tavLst>
                                        <p:tav tm="0">
                                          <p:val>
                                            <p:fltVal val="0"/>
                                          </p:val>
                                        </p:tav>
                                        <p:tav tm="100000">
                                          <p:val>
                                            <p:strVal val="#ppt_w"/>
                                          </p:val>
                                        </p:tav>
                                      </p:tavLst>
                                    </p:anim>
                                    <p:anim calcmode="lin" valueType="num">
                                      <p:cBhvr>
                                        <p:cTn id="43" dur="1000" fill="hold"/>
                                        <p:tgtEl>
                                          <p:spTgt spid="5"/>
                                        </p:tgtEl>
                                        <p:attrNameLst>
                                          <p:attrName>ppt_h</p:attrName>
                                        </p:attrNameLst>
                                      </p:cBhvr>
                                      <p:tavLst>
                                        <p:tav tm="0">
                                          <p:val>
                                            <p:fltVal val="0"/>
                                          </p:val>
                                        </p:tav>
                                        <p:tav tm="100000">
                                          <p:val>
                                            <p:strVal val="#ppt_h"/>
                                          </p:val>
                                        </p:tav>
                                      </p:tavLst>
                                    </p:anim>
                                    <p:animEffect transition="in" filter="fade">
                                      <p:cBhvr>
                                        <p:cTn id="44" dur="1000"/>
                                        <p:tgtEl>
                                          <p:spTgt spid="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Effect transition="in" filter="fade">
                                      <p:cBhvr>
                                        <p:cTn id="49" dur="1000"/>
                                        <p:tgtEl>
                                          <p:spTgt spid="1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1000" fill="hold"/>
                                        <p:tgtEl>
                                          <p:spTgt spid="14"/>
                                        </p:tgtEl>
                                        <p:attrNameLst>
                                          <p:attrName>ppt_w</p:attrName>
                                        </p:attrNameLst>
                                      </p:cBhvr>
                                      <p:tavLst>
                                        <p:tav tm="0">
                                          <p:val>
                                            <p:fltVal val="0"/>
                                          </p:val>
                                        </p:tav>
                                        <p:tav tm="100000">
                                          <p:val>
                                            <p:strVal val="#ppt_w"/>
                                          </p:val>
                                        </p:tav>
                                      </p:tavLst>
                                    </p:anim>
                                    <p:anim calcmode="lin" valueType="num">
                                      <p:cBhvr>
                                        <p:cTn id="53" dur="1000" fill="hold"/>
                                        <p:tgtEl>
                                          <p:spTgt spid="14"/>
                                        </p:tgtEl>
                                        <p:attrNameLst>
                                          <p:attrName>ppt_h</p:attrName>
                                        </p:attrNameLst>
                                      </p:cBhvr>
                                      <p:tavLst>
                                        <p:tav tm="0">
                                          <p:val>
                                            <p:fltVal val="0"/>
                                          </p:val>
                                        </p:tav>
                                        <p:tav tm="100000">
                                          <p:val>
                                            <p:strVal val="#ppt_h"/>
                                          </p:val>
                                        </p:tav>
                                      </p:tavLst>
                                    </p:anim>
                                    <p:animEffect transition="in" filter="fade">
                                      <p:cBhvr>
                                        <p:cTn id="54" dur="1000"/>
                                        <p:tgtEl>
                                          <p:spTgt spid="1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1000" fill="hold"/>
                                        <p:tgtEl>
                                          <p:spTgt spid="4"/>
                                        </p:tgtEl>
                                        <p:attrNameLst>
                                          <p:attrName>ppt_w</p:attrName>
                                        </p:attrNameLst>
                                      </p:cBhvr>
                                      <p:tavLst>
                                        <p:tav tm="0">
                                          <p:val>
                                            <p:fltVal val="0"/>
                                          </p:val>
                                        </p:tav>
                                        <p:tav tm="100000">
                                          <p:val>
                                            <p:strVal val="#ppt_w"/>
                                          </p:val>
                                        </p:tav>
                                      </p:tavLst>
                                    </p:anim>
                                    <p:anim calcmode="lin" valueType="num">
                                      <p:cBhvr>
                                        <p:cTn id="58" dur="1000" fill="hold"/>
                                        <p:tgtEl>
                                          <p:spTgt spid="4"/>
                                        </p:tgtEl>
                                        <p:attrNameLst>
                                          <p:attrName>ppt_h</p:attrName>
                                        </p:attrNameLst>
                                      </p:cBhvr>
                                      <p:tavLst>
                                        <p:tav tm="0">
                                          <p:val>
                                            <p:fltVal val="0"/>
                                          </p:val>
                                        </p:tav>
                                        <p:tav tm="100000">
                                          <p:val>
                                            <p:strVal val="#ppt_h"/>
                                          </p:val>
                                        </p:tav>
                                      </p:tavLst>
                                    </p:anim>
                                    <p:animEffect transition="in" filter="fade">
                                      <p:cBhvr>
                                        <p:cTn id="59" dur="1000"/>
                                        <p:tgtEl>
                                          <p:spTgt spid="4"/>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Effect transition="in" filter="fade">
                                      <p:cBhvr>
                                        <p:cTn id="69" dur="500"/>
                                        <p:tgtEl>
                                          <p:spTgt spid="15"/>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16"/>
                                        </p:tgtEl>
                                        <p:attrNameLst>
                                          <p:attrName>ppt_y</p:attrName>
                                        </p:attrNameLst>
                                      </p:cBhvr>
                                      <p:tavLst>
                                        <p:tav tm="0">
                                          <p:val>
                                            <p:strVal val="#ppt_y"/>
                                          </p:val>
                                        </p:tav>
                                        <p:tav tm="100000">
                                          <p:val>
                                            <p:strVal val="#ppt_y"/>
                                          </p:val>
                                        </p:tav>
                                      </p:tavLst>
                                    </p:anim>
                                    <p:anim calcmode="lin" valueType="num">
                                      <p:cBhvr>
                                        <p:cTn id="7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16"/>
                                        </p:tgtEl>
                                      </p:cBhvr>
                                    </p:animEffect>
                                  </p:childTnLst>
                                </p:cTn>
                              </p:par>
                            </p:childTnLst>
                          </p:cTn>
                        </p:par>
                        <p:par>
                          <p:cTn id="78" fill="hold">
                            <p:stCondLst>
                              <p:cond delay="2250"/>
                            </p:stCondLst>
                            <p:childTnLst>
                              <p:par>
                                <p:cTn id="79" presetID="22" presetClass="entr" presetSubtype="8" fill="hold" nodeType="afterEffect">
                                  <p:stCondLst>
                                    <p:cond delay="0"/>
                                  </p:stCondLst>
                                  <p:childTnLst>
                                    <p:set>
                                      <p:cBhvr>
                                        <p:cTn id="80" dur="1" fill="hold">
                                          <p:stCondLst>
                                            <p:cond delay="0"/>
                                          </p:stCondLst>
                                        </p:cTn>
                                        <p:tgtEl>
                                          <p:spTgt spid="17"/>
                                        </p:tgtEl>
                                        <p:attrNameLst>
                                          <p:attrName>style.visibility</p:attrName>
                                        </p:attrNameLst>
                                      </p:cBhvr>
                                      <p:to>
                                        <p:strVal val="visible"/>
                                      </p:to>
                                    </p:set>
                                    <p:animEffect transition="in" filter="wipe(left)">
                                      <p:cBhvr>
                                        <p:cTn id="8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P spid="10" grpId="0" animBg="1"/>
      <p:bldP spid="11" grpId="0" animBg="1"/>
      <p:bldP spid="12" grpId="0" animBg="1"/>
      <p:bldP spid="13" grpId="0" animBg="1"/>
      <p:bldP spid="14" grpId="0" animBg="1"/>
      <p:bldP spid="15" grpId="0"/>
      <p:bldP spid="16" grpId="0"/>
      <p:bldP spid="19" grpId="0"/>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圆角矩形 18"/>
          <p:cNvSpPr/>
          <p:nvPr/>
        </p:nvSpPr>
        <p:spPr>
          <a:xfrm rot="2700000">
            <a:off x="5131555" y="973635"/>
            <a:ext cx="1928895" cy="1928895"/>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圆角矩形 19"/>
          <p:cNvSpPr/>
          <p:nvPr/>
        </p:nvSpPr>
        <p:spPr>
          <a:xfrm rot="2700000">
            <a:off x="5233247" y="1075328"/>
            <a:ext cx="1725504" cy="1725504"/>
          </a:xfrm>
          <a:prstGeom prst="roundRect">
            <a:avLst/>
          </a:prstGeom>
          <a:noFill/>
          <a:ln w="3175">
            <a:solidFill>
              <a:srgbClr val="18478F"/>
            </a:solidFill>
            <a:prstDash val="solid"/>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矩形 2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1528424"/>
            <a:ext cx="2299168" cy="584775"/>
          </a:xfrm>
          <a:prstGeom prst="rect">
            <a:avLst/>
          </a:prstGeom>
          <a:ln>
            <a:noFill/>
          </a:ln>
        </p:spPr>
        <p:txBody>
          <a:bodyPr wrap="square">
            <a:spAutoFit/>
          </a:bodyPr>
          <a:lstStyle/>
          <a:p>
            <a:pPr algn="ctr"/>
            <a:r>
              <a:rPr lang="zh-CN" altLang="en-US" sz="3200" dirty="0" smtClean="0">
                <a:solidFill>
                  <a:srgbClr val="18478F"/>
                </a:solidFill>
                <a:latin typeface="微软雅黑" panose="020B0503020204020204" pitchFamily="34" charset="-122"/>
                <a:ea typeface="微软雅黑" panose="020B0503020204020204" pitchFamily="34" charset="-122"/>
                <a:cs typeface="+mn-ea"/>
                <a:sym typeface="+mn-lt"/>
              </a:rPr>
              <a:t>目录</a:t>
            </a:r>
            <a:endParaRPr lang="en-US" altLang="zh-CN" sz="32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圆角矩形 21"/>
          <p:cNvSpPr/>
          <p:nvPr/>
        </p:nvSpPr>
        <p:spPr>
          <a:xfrm rot="2700000">
            <a:off x="1985262" y="3740813"/>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412782" y="4175440"/>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圆角矩形 23"/>
          <p:cNvSpPr/>
          <p:nvPr/>
        </p:nvSpPr>
        <p:spPr>
          <a:xfrm rot="2700000">
            <a:off x="4391919" y="3740812"/>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3819441" y="4175439"/>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圆角矩形 25"/>
          <p:cNvSpPr/>
          <p:nvPr/>
        </p:nvSpPr>
        <p:spPr>
          <a:xfrm rot="2700000">
            <a:off x="6783024" y="3740812"/>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rot="13500000">
            <a:off x="6210548" y="4175439"/>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圆角矩形 27"/>
          <p:cNvSpPr/>
          <p:nvPr/>
        </p:nvSpPr>
        <p:spPr>
          <a:xfrm rot="2700000">
            <a:off x="9189682" y="3740811"/>
            <a:ext cx="1424261" cy="1424261"/>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rot="13500000">
            <a:off x="8617205" y="4175438"/>
            <a:ext cx="555003" cy="555004"/>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矩形 34"/>
          <p:cNvSpPr/>
          <p:nvPr/>
        </p:nvSpPr>
        <p:spPr>
          <a:xfrm>
            <a:off x="2008543" y="4291299"/>
            <a:ext cx="1499760" cy="369332"/>
          </a:xfrm>
          <a:prstGeom prst="rect">
            <a:avLst/>
          </a:prstGeom>
          <a:ln>
            <a:noFill/>
          </a:ln>
        </p:spPr>
        <p:txBody>
          <a:bodyPr wrap="square">
            <a:spAutoFit/>
          </a:bodyPr>
          <a:lstStyle/>
          <a:p>
            <a:pPr algn="ctr"/>
            <a:r>
              <a:rPr lang="zh-CN" altLang="en-US"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矩形 35"/>
          <p:cNvSpPr/>
          <p:nvPr/>
        </p:nvSpPr>
        <p:spPr>
          <a:xfrm>
            <a:off x="4409995"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6770539"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9171991" y="4291299"/>
            <a:ext cx="1499760" cy="369332"/>
          </a:xfrm>
          <a:prstGeom prst="rect">
            <a:avLst/>
          </a:prstGeom>
          <a:ln>
            <a:noFill/>
          </a:ln>
        </p:spPr>
        <p:txBody>
          <a:bodyPr wrap="square">
            <a:spAutoFit/>
          </a:bodyPr>
          <a:lstStyle/>
          <a:p>
            <a:pPr algn="ctr"/>
            <a:r>
              <a:rPr lang="zh-CN" altLang="en-US"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a:off x="1421622" y="4222109"/>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3828278" y="4245136"/>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6235978" y="4222109"/>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a:off x="8642635" y="4245136"/>
            <a:ext cx="546945" cy="461665"/>
          </a:xfrm>
          <a:prstGeom prst="rect">
            <a:avLst/>
          </a:prstGeom>
        </p:spPr>
        <p:txBody>
          <a:bodyPr wrap="none">
            <a:spAutoFit/>
          </a:bodyPr>
          <a:lstStyle/>
          <a:p>
            <a:r>
              <a:rPr lang="en-US" altLang="zh-CN" sz="24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240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946415" y="2013906"/>
            <a:ext cx="2299168" cy="369332"/>
          </a:xfrm>
          <a:prstGeom prst="rect">
            <a:avLst/>
          </a:prstGeom>
          <a:ln>
            <a:noFill/>
          </a:ln>
        </p:spPr>
        <p:txBody>
          <a:bodyPr wrap="square">
            <a:spAutoFit/>
          </a:bodyPr>
          <a:lstStyle/>
          <a:p>
            <a:pPr algn="ctr"/>
            <a:r>
              <a:rPr lang="en-US" altLang="zh-CN" dirty="0">
                <a:solidFill>
                  <a:srgbClr val="18478F"/>
                </a:solidFill>
                <a:latin typeface="微软雅黑" panose="020B0503020204020204" pitchFamily="34" charset="-122"/>
                <a:ea typeface="微软雅黑" panose="020B0503020204020204" pitchFamily="34" charset="-122"/>
                <a:cs typeface="+mn-ea"/>
                <a:sym typeface="+mn-lt"/>
              </a:rPr>
              <a:t>CONTENTS</a:t>
            </a:r>
          </a:p>
        </p:txBody>
      </p:sp>
    </p:spTree>
    <p:extLst>
      <p:ext uri="{BB962C8B-B14F-4D97-AF65-F5344CB8AC3E}">
        <p14:creationId xmlns:p14="http://schemas.microsoft.com/office/powerpoint/2010/main" val="3846791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53" presetClass="entr" presetSubtype="16" fill="hold" grpId="0" nodeType="withEffect">
                                  <p:stCondLst>
                                    <p:cond delay="500"/>
                                  </p:stCondLst>
                                  <p:childTnLst>
                                    <p:set>
                                      <p:cBhvr>
                                        <p:cTn id="9" dur="1" fill="hold">
                                          <p:stCondLst>
                                            <p:cond delay="0"/>
                                          </p:stCondLst>
                                        </p:cTn>
                                        <p:tgtEl>
                                          <p:spTgt spid="20"/>
                                        </p:tgtEl>
                                        <p:attrNameLst>
                                          <p:attrName>style.visibility</p:attrName>
                                        </p:attrNameLst>
                                      </p:cBhvr>
                                      <p:to>
                                        <p:strVal val="visible"/>
                                      </p:to>
                                    </p:set>
                                    <p:anim calcmode="lin" valueType="num">
                                      <p:cBhvr>
                                        <p:cTn id="10" dur="500" fill="hold"/>
                                        <p:tgtEl>
                                          <p:spTgt spid="20"/>
                                        </p:tgtEl>
                                        <p:attrNameLst>
                                          <p:attrName>ppt_w</p:attrName>
                                        </p:attrNameLst>
                                      </p:cBhvr>
                                      <p:tavLst>
                                        <p:tav tm="0">
                                          <p:val>
                                            <p:fltVal val="0"/>
                                          </p:val>
                                        </p:tav>
                                        <p:tav tm="100000">
                                          <p:val>
                                            <p:strVal val="#ppt_w"/>
                                          </p:val>
                                        </p:tav>
                                      </p:tavLst>
                                    </p:anim>
                                    <p:anim calcmode="lin" valueType="num">
                                      <p:cBhvr>
                                        <p:cTn id="11" dur="500" fill="hold"/>
                                        <p:tgtEl>
                                          <p:spTgt spid="20"/>
                                        </p:tgtEl>
                                        <p:attrNameLst>
                                          <p:attrName>ppt_h</p:attrName>
                                        </p:attrNameLst>
                                      </p:cBhvr>
                                      <p:tavLst>
                                        <p:tav tm="0">
                                          <p:val>
                                            <p:fltVal val="0"/>
                                          </p:val>
                                        </p:tav>
                                        <p:tav tm="100000">
                                          <p:val>
                                            <p:strVal val="#ppt_h"/>
                                          </p:val>
                                        </p:tav>
                                      </p:tavLst>
                                    </p:anim>
                                    <p:animEffect transition="in" filter="fade">
                                      <p:cBhvr>
                                        <p:cTn id="12" dur="500"/>
                                        <p:tgtEl>
                                          <p:spTgt spid="20"/>
                                        </p:tgtEl>
                                      </p:cBhvr>
                                    </p:animEffect>
                                  </p:childTnLst>
                                </p:cTn>
                              </p:par>
                              <p:par>
                                <p:cTn id="13" presetID="53" presetClass="entr" presetSubtype="16" fill="hold" grpId="0" nodeType="withEffect">
                                  <p:stCondLst>
                                    <p:cond delay="750"/>
                                  </p:stCondLst>
                                  <p:childTnLst>
                                    <p:set>
                                      <p:cBhvr>
                                        <p:cTn id="14" dur="1" fill="hold">
                                          <p:stCondLst>
                                            <p:cond delay="0"/>
                                          </p:stCondLst>
                                        </p:cTn>
                                        <p:tgtEl>
                                          <p:spTgt spid="21"/>
                                        </p:tgtEl>
                                        <p:attrNameLst>
                                          <p:attrName>style.visibility</p:attrName>
                                        </p:attrNameLst>
                                      </p:cBhvr>
                                      <p:to>
                                        <p:strVal val="visible"/>
                                      </p:to>
                                    </p:set>
                                    <p:anim calcmode="lin" valueType="num">
                                      <p:cBhvr>
                                        <p:cTn id="15" dur="500" fill="hold"/>
                                        <p:tgtEl>
                                          <p:spTgt spid="21"/>
                                        </p:tgtEl>
                                        <p:attrNameLst>
                                          <p:attrName>ppt_w</p:attrName>
                                        </p:attrNameLst>
                                      </p:cBhvr>
                                      <p:tavLst>
                                        <p:tav tm="0">
                                          <p:val>
                                            <p:fltVal val="0"/>
                                          </p:val>
                                        </p:tav>
                                        <p:tav tm="100000">
                                          <p:val>
                                            <p:strVal val="#ppt_w"/>
                                          </p:val>
                                        </p:tav>
                                      </p:tavLst>
                                    </p:anim>
                                    <p:anim calcmode="lin" valueType="num">
                                      <p:cBhvr>
                                        <p:cTn id="16" dur="500" fill="hold"/>
                                        <p:tgtEl>
                                          <p:spTgt spid="21"/>
                                        </p:tgtEl>
                                        <p:attrNameLst>
                                          <p:attrName>ppt_h</p:attrName>
                                        </p:attrNameLst>
                                      </p:cBhvr>
                                      <p:tavLst>
                                        <p:tav tm="0">
                                          <p:val>
                                            <p:fltVal val="0"/>
                                          </p:val>
                                        </p:tav>
                                        <p:tav tm="100000">
                                          <p:val>
                                            <p:strVal val="#ppt_h"/>
                                          </p:val>
                                        </p:tav>
                                      </p:tavLst>
                                    </p:anim>
                                    <p:animEffect transition="in" filter="fade">
                                      <p:cBhvr>
                                        <p:cTn id="17" dur="500"/>
                                        <p:tgtEl>
                                          <p:spTgt spid="21"/>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35" presetClass="path" presetSubtype="0" accel="50000" decel="50000" fill="hold" grpId="1" nodeType="withEffect">
                                  <p:stCondLst>
                                    <p:cond delay="1000"/>
                                  </p:stCondLst>
                                  <p:childTnLst>
                                    <p:animMotion origin="layout" path="M -0.16537 7.40741E-7 L 3.33333E-6 7.40741E-7 " pathEditMode="relative" rAng="0" ptsTypes="AA">
                                      <p:cBhvr>
                                        <p:cTn id="22" dur="2000" fill="hold"/>
                                        <p:tgtEl>
                                          <p:spTgt spid="23"/>
                                        </p:tgtEl>
                                        <p:attrNameLst>
                                          <p:attrName>ppt_x</p:attrName>
                                          <p:attrName>ppt_y</p:attrName>
                                        </p:attrNameLst>
                                      </p:cBhvr>
                                      <p:rCtr x="8268" y="0"/>
                                    </p:animMotion>
                                  </p:childTnLst>
                                </p:cTn>
                              </p:par>
                              <p:par>
                                <p:cTn id="23" presetID="10" presetClass="entr" presetSubtype="0" fill="hold" grpId="0" nodeType="withEffect">
                                  <p:stCondLst>
                                    <p:cond delay="125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par>
                                <p:cTn id="26" presetID="35" presetClass="path" presetSubtype="0" accel="50000" decel="50000" fill="hold" grpId="1" nodeType="withEffect">
                                  <p:stCondLst>
                                    <p:cond delay="1250"/>
                                  </p:stCondLst>
                                  <p:childTnLst>
                                    <p:animMotion origin="layout" path="M -0.16537 7.40741E-7 L 3.33333E-6 7.40741E-7 " pathEditMode="relative" rAng="0" ptsTypes="AA">
                                      <p:cBhvr>
                                        <p:cTn id="27" dur="2000" fill="hold"/>
                                        <p:tgtEl>
                                          <p:spTgt spid="22"/>
                                        </p:tgtEl>
                                        <p:attrNameLst>
                                          <p:attrName>ppt_x</p:attrName>
                                          <p:attrName>ppt_y</p:attrName>
                                        </p:attrNameLst>
                                      </p:cBhvr>
                                      <p:rCtr x="8268" y="0"/>
                                    </p:animMotion>
                                  </p:childTnLst>
                                </p:cTn>
                              </p:par>
                              <p:par>
                                <p:cTn id="28" presetID="10" presetClass="entr" presetSubtype="0" fill="hold" grpId="0" nodeType="withEffect">
                                  <p:stCondLst>
                                    <p:cond delay="150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par>
                                <p:cTn id="31" presetID="35" presetClass="path" presetSubtype="0" accel="50000" decel="50000" fill="hold" grpId="1" nodeType="withEffect">
                                  <p:stCondLst>
                                    <p:cond delay="1500"/>
                                  </p:stCondLst>
                                  <p:childTnLst>
                                    <p:animMotion origin="layout" path="M -0.16537 7.40741E-7 L 3.33333E-6 7.40741E-7 " pathEditMode="relative" rAng="0" ptsTypes="AA">
                                      <p:cBhvr>
                                        <p:cTn id="32" dur="2000" fill="hold"/>
                                        <p:tgtEl>
                                          <p:spTgt spid="25"/>
                                        </p:tgtEl>
                                        <p:attrNameLst>
                                          <p:attrName>ppt_x</p:attrName>
                                          <p:attrName>ppt_y</p:attrName>
                                        </p:attrNameLst>
                                      </p:cBhvr>
                                      <p:rCtr x="8268" y="0"/>
                                    </p:animMotion>
                                  </p:childTnLst>
                                </p:cTn>
                              </p:par>
                              <p:par>
                                <p:cTn id="33" presetID="10" presetClass="entr" presetSubtype="0" fill="hold" grpId="0" nodeType="withEffect">
                                  <p:stCondLst>
                                    <p:cond delay="175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par>
                                <p:cTn id="36" presetID="35" presetClass="path" presetSubtype="0" accel="50000" decel="50000" fill="hold" grpId="1" nodeType="withEffect">
                                  <p:stCondLst>
                                    <p:cond delay="1750"/>
                                  </p:stCondLst>
                                  <p:childTnLst>
                                    <p:animMotion origin="layout" path="M -0.16537 7.40741E-7 L 3.33333E-6 7.40741E-7 " pathEditMode="relative" rAng="0" ptsTypes="AA">
                                      <p:cBhvr>
                                        <p:cTn id="37" dur="2000" fill="hold"/>
                                        <p:tgtEl>
                                          <p:spTgt spid="24"/>
                                        </p:tgtEl>
                                        <p:attrNameLst>
                                          <p:attrName>ppt_x</p:attrName>
                                          <p:attrName>ppt_y</p:attrName>
                                        </p:attrNameLst>
                                      </p:cBhvr>
                                      <p:rCtr x="8268" y="0"/>
                                    </p:animMotion>
                                  </p:childTnLst>
                                </p:cTn>
                              </p:par>
                              <p:par>
                                <p:cTn id="38" presetID="10" presetClass="entr" presetSubtype="0" fill="hold" grpId="0" nodeType="withEffect">
                                  <p:stCondLst>
                                    <p:cond delay="20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35" presetClass="path" presetSubtype="0" accel="50000" decel="50000" fill="hold" grpId="1" nodeType="withEffect">
                                  <p:stCondLst>
                                    <p:cond delay="2000"/>
                                  </p:stCondLst>
                                  <p:childTnLst>
                                    <p:animMotion origin="layout" path="M -0.16537 7.40741E-7 L 3.33333E-6 7.40741E-7 " pathEditMode="relative" rAng="0" ptsTypes="AA">
                                      <p:cBhvr>
                                        <p:cTn id="42" dur="2000" fill="hold"/>
                                        <p:tgtEl>
                                          <p:spTgt spid="27"/>
                                        </p:tgtEl>
                                        <p:attrNameLst>
                                          <p:attrName>ppt_x</p:attrName>
                                          <p:attrName>ppt_y</p:attrName>
                                        </p:attrNameLst>
                                      </p:cBhvr>
                                      <p:rCtr x="8268" y="0"/>
                                    </p:animMotion>
                                  </p:childTnLst>
                                </p:cTn>
                              </p:par>
                              <p:par>
                                <p:cTn id="43" presetID="10" presetClass="entr" presetSubtype="0" fill="hold" grpId="0" nodeType="withEffect">
                                  <p:stCondLst>
                                    <p:cond delay="225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35" presetClass="path" presetSubtype="0" accel="50000" decel="50000" fill="hold" grpId="1" nodeType="withEffect">
                                  <p:stCondLst>
                                    <p:cond delay="2250"/>
                                  </p:stCondLst>
                                  <p:childTnLst>
                                    <p:animMotion origin="layout" path="M -0.16537 7.40741E-7 L 3.33333E-6 7.40741E-7 " pathEditMode="relative" rAng="0" ptsTypes="AA">
                                      <p:cBhvr>
                                        <p:cTn id="47" dur="2000" fill="hold"/>
                                        <p:tgtEl>
                                          <p:spTgt spid="26"/>
                                        </p:tgtEl>
                                        <p:attrNameLst>
                                          <p:attrName>ppt_x</p:attrName>
                                          <p:attrName>ppt_y</p:attrName>
                                        </p:attrNameLst>
                                      </p:cBhvr>
                                      <p:rCtr x="8268" y="0"/>
                                    </p:animMotion>
                                  </p:childTnLst>
                                </p:cTn>
                              </p:par>
                              <p:par>
                                <p:cTn id="48" presetID="10" presetClass="entr" presetSubtype="0" fill="hold" grpId="0" nodeType="withEffect">
                                  <p:stCondLst>
                                    <p:cond delay="250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par>
                                <p:cTn id="51" presetID="35" presetClass="path" presetSubtype="0" accel="50000" decel="50000" fill="hold" grpId="1" nodeType="withEffect">
                                  <p:stCondLst>
                                    <p:cond delay="2500"/>
                                  </p:stCondLst>
                                  <p:childTnLst>
                                    <p:animMotion origin="layout" path="M -0.16537 7.40741E-7 L 3.33333E-6 7.40741E-7 " pathEditMode="relative" rAng="0" ptsTypes="AA">
                                      <p:cBhvr>
                                        <p:cTn id="52" dur="2000" fill="hold"/>
                                        <p:tgtEl>
                                          <p:spTgt spid="34"/>
                                        </p:tgtEl>
                                        <p:attrNameLst>
                                          <p:attrName>ppt_x</p:attrName>
                                          <p:attrName>ppt_y</p:attrName>
                                        </p:attrNameLst>
                                      </p:cBhvr>
                                      <p:rCtr x="8268" y="0"/>
                                    </p:animMotion>
                                  </p:childTnLst>
                                </p:cTn>
                              </p:par>
                              <p:par>
                                <p:cTn id="53" presetID="10" presetClass="entr" presetSubtype="0" fill="hold" grpId="0" nodeType="withEffect">
                                  <p:stCondLst>
                                    <p:cond delay="275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35" presetClass="path" presetSubtype="0" accel="50000" decel="50000" fill="hold" grpId="1" nodeType="withEffect">
                                  <p:stCondLst>
                                    <p:cond delay="2750"/>
                                  </p:stCondLst>
                                  <p:childTnLst>
                                    <p:animMotion origin="layout" path="M -0.16537 7.40741E-7 L 3.33333E-6 7.40741E-7 " pathEditMode="relative" rAng="0" ptsTypes="AA">
                                      <p:cBhvr>
                                        <p:cTn id="57" dur="2000" fill="hold"/>
                                        <p:tgtEl>
                                          <p:spTgt spid="28"/>
                                        </p:tgtEl>
                                        <p:attrNameLst>
                                          <p:attrName>ppt_x</p:attrName>
                                          <p:attrName>ppt_y</p:attrName>
                                        </p:attrNameLst>
                                      </p:cBhvr>
                                      <p:rCtr x="8268" y="0"/>
                                    </p:animMotion>
                                  </p:childTnLst>
                                </p:cTn>
                              </p:par>
                              <p:par>
                                <p:cTn id="58" presetID="53" presetClass="entr" presetSubtype="16" fill="hold" grpId="0" nodeType="withEffect">
                                  <p:stCondLst>
                                    <p:cond delay="4000"/>
                                  </p:stCondLst>
                                  <p:childTnLst>
                                    <p:set>
                                      <p:cBhvr>
                                        <p:cTn id="59" dur="1" fill="hold">
                                          <p:stCondLst>
                                            <p:cond delay="0"/>
                                          </p:stCondLst>
                                        </p:cTn>
                                        <p:tgtEl>
                                          <p:spTgt spid="49"/>
                                        </p:tgtEl>
                                        <p:attrNameLst>
                                          <p:attrName>style.visibility</p:attrName>
                                        </p:attrNameLst>
                                      </p:cBhvr>
                                      <p:to>
                                        <p:strVal val="visible"/>
                                      </p:to>
                                    </p:set>
                                    <p:anim calcmode="lin" valueType="num">
                                      <p:cBhvr>
                                        <p:cTn id="60" dur="500" fill="hold"/>
                                        <p:tgtEl>
                                          <p:spTgt spid="49"/>
                                        </p:tgtEl>
                                        <p:attrNameLst>
                                          <p:attrName>ppt_w</p:attrName>
                                        </p:attrNameLst>
                                      </p:cBhvr>
                                      <p:tavLst>
                                        <p:tav tm="0">
                                          <p:val>
                                            <p:fltVal val="0"/>
                                          </p:val>
                                        </p:tav>
                                        <p:tav tm="100000">
                                          <p:val>
                                            <p:strVal val="#ppt_w"/>
                                          </p:val>
                                        </p:tav>
                                      </p:tavLst>
                                    </p:anim>
                                    <p:anim calcmode="lin" valueType="num">
                                      <p:cBhvr>
                                        <p:cTn id="61" dur="500" fill="hold"/>
                                        <p:tgtEl>
                                          <p:spTgt spid="49"/>
                                        </p:tgtEl>
                                        <p:attrNameLst>
                                          <p:attrName>ppt_h</p:attrName>
                                        </p:attrNameLst>
                                      </p:cBhvr>
                                      <p:tavLst>
                                        <p:tav tm="0">
                                          <p:val>
                                            <p:fltVal val="0"/>
                                          </p:val>
                                        </p:tav>
                                        <p:tav tm="100000">
                                          <p:val>
                                            <p:strVal val="#ppt_h"/>
                                          </p:val>
                                        </p:tav>
                                      </p:tavLst>
                                    </p:anim>
                                    <p:animEffect transition="in" filter="fade">
                                      <p:cBhvr>
                                        <p:cTn id="62" dur="500"/>
                                        <p:tgtEl>
                                          <p:spTgt spid="49"/>
                                        </p:tgtEl>
                                      </p:cBhvr>
                                    </p:animEffect>
                                  </p:childTnLst>
                                </p:cTn>
                              </p:par>
                              <p:par>
                                <p:cTn id="63" presetID="53" presetClass="entr" presetSubtype="16" fill="hold" grpId="0" nodeType="withEffect">
                                  <p:stCondLst>
                                    <p:cond delay="4000"/>
                                  </p:stCondLst>
                                  <p:childTnLst>
                                    <p:set>
                                      <p:cBhvr>
                                        <p:cTn id="64" dur="1" fill="hold">
                                          <p:stCondLst>
                                            <p:cond delay="0"/>
                                          </p:stCondLst>
                                        </p:cTn>
                                        <p:tgtEl>
                                          <p:spTgt spid="35"/>
                                        </p:tgtEl>
                                        <p:attrNameLst>
                                          <p:attrName>style.visibility</p:attrName>
                                        </p:attrNameLst>
                                      </p:cBhvr>
                                      <p:to>
                                        <p:strVal val="visible"/>
                                      </p:to>
                                    </p:set>
                                    <p:anim calcmode="lin" valueType="num">
                                      <p:cBhvr>
                                        <p:cTn id="65" dur="500" fill="hold"/>
                                        <p:tgtEl>
                                          <p:spTgt spid="35"/>
                                        </p:tgtEl>
                                        <p:attrNameLst>
                                          <p:attrName>ppt_w</p:attrName>
                                        </p:attrNameLst>
                                      </p:cBhvr>
                                      <p:tavLst>
                                        <p:tav tm="0">
                                          <p:val>
                                            <p:fltVal val="0"/>
                                          </p:val>
                                        </p:tav>
                                        <p:tav tm="100000">
                                          <p:val>
                                            <p:strVal val="#ppt_w"/>
                                          </p:val>
                                        </p:tav>
                                      </p:tavLst>
                                    </p:anim>
                                    <p:anim calcmode="lin" valueType="num">
                                      <p:cBhvr>
                                        <p:cTn id="66" dur="500" fill="hold"/>
                                        <p:tgtEl>
                                          <p:spTgt spid="35"/>
                                        </p:tgtEl>
                                        <p:attrNameLst>
                                          <p:attrName>ppt_h</p:attrName>
                                        </p:attrNameLst>
                                      </p:cBhvr>
                                      <p:tavLst>
                                        <p:tav tm="0">
                                          <p:val>
                                            <p:fltVal val="0"/>
                                          </p:val>
                                        </p:tav>
                                        <p:tav tm="100000">
                                          <p:val>
                                            <p:strVal val="#ppt_h"/>
                                          </p:val>
                                        </p:tav>
                                      </p:tavLst>
                                    </p:anim>
                                    <p:animEffect transition="in" filter="fade">
                                      <p:cBhvr>
                                        <p:cTn id="67" dur="500"/>
                                        <p:tgtEl>
                                          <p:spTgt spid="35"/>
                                        </p:tgtEl>
                                      </p:cBhvr>
                                    </p:animEffect>
                                  </p:childTnLst>
                                </p:cTn>
                              </p:par>
                              <p:par>
                                <p:cTn id="68" presetID="53" presetClass="entr" presetSubtype="16" fill="hold" grpId="0" nodeType="withEffect">
                                  <p:stCondLst>
                                    <p:cond delay="4000"/>
                                  </p:stCondLst>
                                  <p:childTnLst>
                                    <p:set>
                                      <p:cBhvr>
                                        <p:cTn id="69" dur="1" fill="hold">
                                          <p:stCondLst>
                                            <p:cond delay="0"/>
                                          </p:stCondLst>
                                        </p:cTn>
                                        <p:tgtEl>
                                          <p:spTgt spid="50"/>
                                        </p:tgtEl>
                                        <p:attrNameLst>
                                          <p:attrName>style.visibility</p:attrName>
                                        </p:attrNameLst>
                                      </p:cBhvr>
                                      <p:to>
                                        <p:strVal val="visible"/>
                                      </p:to>
                                    </p:set>
                                    <p:anim calcmode="lin" valueType="num">
                                      <p:cBhvr>
                                        <p:cTn id="70" dur="500" fill="hold"/>
                                        <p:tgtEl>
                                          <p:spTgt spid="50"/>
                                        </p:tgtEl>
                                        <p:attrNameLst>
                                          <p:attrName>ppt_w</p:attrName>
                                        </p:attrNameLst>
                                      </p:cBhvr>
                                      <p:tavLst>
                                        <p:tav tm="0">
                                          <p:val>
                                            <p:fltVal val="0"/>
                                          </p:val>
                                        </p:tav>
                                        <p:tav tm="100000">
                                          <p:val>
                                            <p:strVal val="#ppt_w"/>
                                          </p:val>
                                        </p:tav>
                                      </p:tavLst>
                                    </p:anim>
                                    <p:anim calcmode="lin" valueType="num">
                                      <p:cBhvr>
                                        <p:cTn id="71" dur="500" fill="hold"/>
                                        <p:tgtEl>
                                          <p:spTgt spid="50"/>
                                        </p:tgtEl>
                                        <p:attrNameLst>
                                          <p:attrName>ppt_h</p:attrName>
                                        </p:attrNameLst>
                                      </p:cBhvr>
                                      <p:tavLst>
                                        <p:tav tm="0">
                                          <p:val>
                                            <p:fltVal val="0"/>
                                          </p:val>
                                        </p:tav>
                                        <p:tav tm="100000">
                                          <p:val>
                                            <p:strVal val="#ppt_h"/>
                                          </p:val>
                                        </p:tav>
                                      </p:tavLst>
                                    </p:anim>
                                    <p:animEffect transition="in" filter="fade">
                                      <p:cBhvr>
                                        <p:cTn id="72" dur="500"/>
                                        <p:tgtEl>
                                          <p:spTgt spid="50"/>
                                        </p:tgtEl>
                                      </p:cBhvr>
                                    </p:animEffect>
                                  </p:childTnLst>
                                </p:cTn>
                              </p:par>
                              <p:par>
                                <p:cTn id="73" presetID="53" presetClass="entr" presetSubtype="16" fill="hold" grpId="0" nodeType="withEffect">
                                  <p:stCondLst>
                                    <p:cond delay="40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4000"/>
                                  </p:stCondLst>
                                  <p:childTnLst>
                                    <p:set>
                                      <p:cBhvr>
                                        <p:cTn id="79" dur="1" fill="hold">
                                          <p:stCondLst>
                                            <p:cond delay="0"/>
                                          </p:stCondLst>
                                        </p:cTn>
                                        <p:tgtEl>
                                          <p:spTgt spid="51"/>
                                        </p:tgtEl>
                                        <p:attrNameLst>
                                          <p:attrName>style.visibility</p:attrName>
                                        </p:attrNameLst>
                                      </p:cBhvr>
                                      <p:to>
                                        <p:strVal val="visible"/>
                                      </p:to>
                                    </p:set>
                                    <p:anim calcmode="lin" valueType="num">
                                      <p:cBhvr>
                                        <p:cTn id="80" dur="500" fill="hold"/>
                                        <p:tgtEl>
                                          <p:spTgt spid="51"/>
                                        </p:tgtEl>
                                        <p:attrNameLst>
                                          <p:attrName>ppt_w</p:attrName>
                                        </p:attrNameLst>
                                      </p:cBhvr>
                                      <p:tavLst>
                                        <p:tav tm="0">
                                          <p:val>
                                            <p:fltVal val="0"/>
                                          </p:val>
                                        </p:tav>
                                        <p:tav tm="100000">
                                          <p:val>
                                            <p:strVal val="#ppt_w"/>
                                          </p:val>
                                        </p:tav>
                                      </p:tavLst>
                                    </p:anim>
                                    <p:anim calcmode="lin" valueType="num">
                                      <p:cBhvr>
                                        <p:cTn id="81" dur="500" fill="hold"/>
                                        <p:tgtEl>
                                          <p:spTgt spid="51"/>
                                        </p:tgtEl>
                                        <p:attrNameLst>
                                          <p:attrName>ppt_h</p:attrName>
                                        </p:attrNameLst>
                                      </p:cBhvr>
                                      <p:tavLst>
                                        <p:tav tm="0">
                                          <p:val>
                                            <p:fltVal val="0"/>
                                          </p:val>
                                        </p:tav>
                                        <p:tav tm="100000">
                                          <p:val>
                                            <p:strVal val="#ppt_h"/>
                                          </p:val>
                                        </p:tav>
                                      </p:tavLst>
                                    </p:anim>
                                    <p:animEffect transition="in" filter="fade">
                                      <p:cBhvr>
                                        <p:cTn id="82" dur="500"/>
                                        <p:tgtEl>
                                          <p:spTgt spid="51"/>
                                        </p:tgtEl>
                                      </p:cBhvr>
                                    </p:animEffect>
                                  </p:childTnLst>
                                </p:cTn>
                              </p:par>
                              <p:par>
                                <p:cTn id="83" presetID="53" presetClass="entr" presetSubtype="16" fill="hold" grpId="0" nodeType="withEffect">
                                  <p:stCondLst>
                                    <p:cond delay="4000"/>
                                  </p:stCondLst>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ppt_w</p:attrName>
                                        </p:attrNameLst>
                                      </p:cBhvr>
                                      <p:tavLst>
                                        <p:tav tm="0">
                                          <p:val>
                                            <p:fltVal val="0"/>
                                          </p:val>
                                        </p:tav>
                                        <p:tav tm="100000">
                                          <p:val>
                                            <p:strVal val="#ppt_w"/>
                                          </p:val>
                                        </p:tav>
                                      </p:tavLst>
                                    </p:anim>
                                    <p:anim calcmode="lin" valueType="num">
                                      <p:cBhvr>
                                        <p:cTn id="86" dur="500" fill="hold"/>
                                        <p:tgtEl>
                                          <p:spTgt spid="37"/>
                                        </p:tgtEl>
                                        <p:attrNameLst>
                                          <p:attrName>ppt_h</p:attrName>
                                        </p:attrNameLst>
                                      </p:cBhvr>
                                      <p:tavLst>
                                        <p:tav tm="0">
                                          <p:val>
                                            <p:fltVal val="0"/>
                                          </p:val>
                                        </p:tav>
                                        <p:tav tm="100000">
                                          <p:val>
                                            <p:strVal val="#ppt_h"/>
                                          </p:val>
                                        </p:tav>
                                      </p:tavLst>
                                    </p:anim>
                                    <p:animEffect transition="in" filter="fade">
                                      <p:cBhvr>
                                        <p:cTn id="87" dur="500"/>
                                        <p:tgtEl>
                                          <p:spTgt spid="37"/>
                                        </p:tgtEl>
                                      </p:cBhvr>
                                    </p:animEffect>
                                  </p:childTnLst>
                                </p:cTn>
                              </p:par>
                              <p:par>
                                <p:cTn id="88" presetID="53" presetClass="entr" presetSubtype="16" fill="hold" grpId="0" nodeType="withEffect">
                                  <p:stCondLst>
                                    <p:cond delay="4000"/>
                                  </p:stCondLst>
                                  <p:childTnLst>
                                    <p:set>
                                      <p:cBhvr>
                                        <p:cTn id="89" dur="1" fill="hold">
                                          <p:stCondLst>
                                            <p:cond delay="0"/>
                                          </p:stCondLst>
                                        </p:cTn>
                                        <p:tgtEl>
                                          <p:spTgt spid="52"/>
                                        </p:tgtEl>
                                        <p:attrNameLst>
                                          <p:attrName>style.visibility</p:attrName>
                                        </p:attrNameLst>
                                      </p:cBhvr>
                                      <p:to>
                                        <p:strVal val="visible"/>
                                      </p:to>
                                    </p:set>
                                    <p:anim calcmode="lin" valueType="num">
                                      <p:cBhvr>
                                        <p:cTn id="90" dur="500" fill="hold"/>
                                        <p:tgtEl>
                                          <p:spTgt spid="52"/>
                                        </p:tgtEl>
                                        <p:attrNameLst>
                                          <p:attrName>ppt_w</p:attrName>
                                        </p:attrNameLst>
                                      </p:cBhvr>
                                      <p:tavLst>
                                        <p:tav tm="0">
                                          <p:val>
                                            <p:fltVal val="0"/>
                                          </p:val>
                                        </p:tav>
                                        <p:tav tm="100000">
                                          <p:val>
                                            <p:strVal val="#ppt_w"/>
                                          </p:val>
                                        </p:tav>
                                      </p:tavLst>
                                    </p:anim>
                                    <p:anim calcmode="lin" valueType="num">
                                      <p:cBhvr>
                                        <p:cTn id="91" dur="500" fill="hold"/>
                                        <p:tgtEl>
                                          <p:spTgt spid="52"/>
                                        </p:tgtEl>
                                        <p:attrNameLst>
                                          <p:attrName>ppt_h</p:attrName>
                                        </p:attrNameLst>
                                      </p:cBhvr>
                                      <p:tavLst>
                                        <p:tav tm="0">
                                          <p:val>
                                            <p:fltVal val="0"/>
                                          </p:val>
                                        </p:tav>
                                        <p:tav tm="100000">
                                          <p:val>
                                            <p:strVal val="#ppt_h"/>
                                          </p:val>
                                        </p:tav>
                                      </p:tavLst>
                                    </p:anim>
                                    <p:animEffect transition="in" filter="fade">
                                      <p:cBhvr>
                                        <p:cTn id="92" dur="500"/>
                                        <p:tgtEl>
                                          <p:spTgt spid="52"/>
                                        </p:tgtEl>
                                      </p:cBhvr>
                                    </p:animEffect>
                                  </p:childTnLst>
                                </p:cTn>
                              </p:par>
                              <p:par>
                                <p:cTn id="93" presetID="53" presetClass="entr" presetSubtype="16" fill="hold" grpId="0" nodeType="withEffect">
                                  <p:stCondLst>
                                    <p:cond delay="4000"/>
                                  </p:stCondLst>
                                  <p:childTnLst>
                                    <p:set>
                                      <p:cBhvr>
                                        <p:cTn id="94" dur="1" fill="hold">
                                          <p:stCondLst>
                                            <p:cond delay="0"/>
                                          </p:stCondLst>
                                        </p:cTn>
                                        <p:tgtEl>
                                          <p:spTgt spid="48"/>
                                        </p:tgtEl>
                                        <p:attrNameLst>
                                          <p:attrName>style.visibility</p:attrName>
                                        </p:attrNameLst>
                                      </p:cBhvr>
                                      <p:to>
                                        <p:strVal val="visible"/>
                                      </p:to>
                                    </p:set>
                                    <p:anim calcmode="lin" valueType="num">
                                      <p:cBhvr>
                                        <p:cTn id="95" dur="500" fill="hold"/>
                                        <p:tgtEl>
                                          <p:spTgt spid="48"/>
                                        </p:tgtEl>
                                        <p:attrNameLst>
                                          <p:attrName>ppt_w</p:attrName>
                                        </p:attrNameLst>
                                      </p:cBhvr>
                                      <p:tavLst>
                                        <p:tav tm="0">
                                          <p:val>
                                            <p:fltVal val="0"/>
                                          </p:val>
                                        </p:tav>
                                        <p:tav tm="100000">
                                          <p:val>
                                            <p:strVal val="#ppt_w"/>
                                          </p:val>
                                        </p:tav>
                                      </p:tavLst>
                                    </p:anim>
                                    <p:anim calcmode="lin" valueType="num">
                                      <p:cBhvr>
                                        <p:cTn id="96" dur="500" fill="hold"/>
                                        <p:tgtEl>
                                          <p:spTgt spid="48"/>
                                        </p:tgtEl>
                                        <p:attrNameLst>
                                          <p:attrName>ppt_h</p:attrName>
                                        </p:attrNameLst>
                                      </p:cBhvr>
                                      <p:tavLst>
                                        <p:tav tm="0">
                                          <p:val>
                                            <p:fltVal val="0"/>
                                          </p:val>
                                        </p:tav>
                                        <p:tav tm="100000">
                                          <p:val>
                                            <p:strVal val="#ppt_h"/>
                                          </p:val>
                                        </p:tav>
                                      </p:tavLst>
                                    </p:anim>
                                    <p:animEffect transition="in" filter="fade">
                                      <p:cBhvr>
                                        <p:cTn id="97" dur="500"/>
                                        <p:tgtEl>
                                          <p:spTgt spid="48"/>
                                        </p:tgtEl>
                                      </p:cBhvr>
                                    </p:animEffect>
                                  </p:childTnLst>
                                </p:cTn>
                              </p:par>
                              <p:par>
                                <p:cTn id="98" presetID="53" presetClass="entr" presetSubtype="16" fill="hold" grpId="0" nodeType="withEffect">
                                  <p:stCondLst>
                                    <p:cond delay="75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500" fill="hold"/>
                                        <p:tgtEl>
                                          <p:spTgt spid="29"/>
                                        </p:tgtEl>
                                        <p:attrNameLst>
                                          <p:attrName>ppt_w</p:attrName>
                                        </p:attrNameLst>
                                      </p:cBhvr>
                                      <p:tavLst>
                                        <p:tav tm="0">
                                          <p:val>
                                            <p:fltVal val="0"/>
                                          </p:val>
                                        </p:tav>
                                        <p:tav tm="100000">
                                          <p:val>
                                            <p:strVal val="#ppt_w"/>
                                          </p:val>
                                        </p:tav>
                                      </p:tavLst>
                                    </p:anim>
                                    <p:anim calcmode="lin" valueType="num">
                                      <p:cBhvr>
                                        <p:cTn id="101" dur="500" fill="hold"/>
                                        <p:tgtEl>
                                          <p:spTgt spid="29"/>
                                        </p:tgtEl>
                                        <p:attrNameLst>
                                          <p:attrName>ppt_h</p:attrName>
                                        </p:attrNameLst>
                                      </p:cBhvr>
                                      <p:tavLst>
                                        <p:tav tm="0">
                                          <p:val>
                                            <p:fltVal val="0"/>
                                          </p:val>
                                        </p:tav>
                                        <p:tav tm="100000">
                                          <p:val>
                                            <p:strVal val="#ppt_h"/>
                                          </p:val>
                                        </p:tav>
                                      </p:tavLst>
                                    </p:anim>
                                    <p:animEffect transition="in" filter="fade">
                                      <p:cBhvr>
                                        <p:cTn id="10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34" grpId="0" animBg="1"/>
      <p:bldP spid="34" grpId="1" animBg="1"/>
      <p:bldP spid="35" grpId="0"/>
      <p:bldP spid="36" grpId="0"/>
      <p:bldP spid="37" grpId="0"/>
      <p:bldP spid="48" grpId="0"/>
      <p:bldP spid="49" grpId="0"/>
      <p:bldP spid="50" grpId="0"/>
      <p:bldP spid="51" grpId="0"/>
      <p:bldP spid="52"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 name="椭圆 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4950565" y="2141272"/>
            <a:ext cx="3094827" cy="2773962"/>
            <a:chOff x="4950565" y="2141272"/>
            <a:chExt cx="3094826" cy="2773962"/>
          </a:xfrm>
        </p:grpSpPr>
        <p:sp>
          <p:nvSpPr>
            <p:cNvPr id="44" name="椭圆 43"/>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椭圆 44"/>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6" name="组合 5"/>
          <p:cNvGrpSpPr/>
          <p:nvPr/>
        </p:nvGrpSpPr>
        <p:grpSpPr>
          <a:xfrm>
            <a:off x="4953231" y="2141272"/>
            <a:ext cx="3084220" cy="2798278"/>
            <a:chOff x="4953229" y="2141272"/>
            <a:chExt cx="3084220" cy="2798278"/>
          </a:xfrm>
        </p:grpSpPr>
        <p:sp>
          <p:nvSpPr>
            <p:cNvPr id="46" name="椭圆 45"/>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7" name="椭圆 46"/>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0" name="矩形 19"/>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2" name="矩形 21"/>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970055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1000"/>
                                        <p:tgtEl>
                                          <p:spTgt spid="5"/>
                                        </p:tgtEl>
                                      </p:cBhvr>
                                    </p:animEffect>
                                  </p:childTnLst>
                                </p:cTn>
                              </p:par>
                              <p:par>
                                <p:cTn id="13" presetID="10" presetClass="entr" presetSubtype="0" fill="hold" nodeType="withEffect">
                                  <p:stCondLst>
                                    <p:cond delay="175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175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8" presetClass="emph" presetSubtype="0" repeatCount="indefinite" fill="hold" nodeType="withEffect">
                                  <p:stCondLst>
                                    <p:cond delay="1750"/>
                                  </p:stCondLst>
                                  <p:childTnLst>
                                    <p:animRot by="-21600000">
                                      <p:cBhvr>
                                        <p:cTn id="20" dur="2000" fill="hold"/>
                                        <p:tgtEl>
                                          <p:spTgt spid="6"/>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8" presetClass="emph" presetSubtype="0" repeatCount="indefinite" fill="hold" nodeType="withEffect">
                                  <p:stCondLst>
                                    <p:cond delay="1750"/>
                                  </p:stCondLst>
                                  <p:childTnLst>
                                    <p:animRot by="-21600000">
                                      <p:cBhvr>
                                        <p:cTn id="25" dur="2000" fill="hold"/>
                                        <p:tgtEl>
                                          <p:spTgt spid="7"/>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2"/>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1"/>
                                        </p:tgtEl>
                                        <p:attrNameLst>
                                          <p:attrName>style.visibility</p:attrName>
                                        </p:attrNameLst>
                                      </p:cBhvr>
                                      <p:to>
                                        <p:strVal val="visible"/>
                                      </p:to>
                                    </p:set>
                                    <p:animEffect transition="in" filter="wipe(left)">
                                      <p:cBhvr>
                                        <p:cTn id="38" dur="500"/>
                                        <p:tgtEl>
                                          <p:spTgt spid="21"/>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0" grpId="0"/>
      <p:bldP spid="21" grpId="0"/>
      <p:bldP spid="22" grpId="0" animBg="1"/>
      <p:bldP spid="22" grpId="1"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H_Other_1"/>
          <p:cNvSpPr>
            <a:spLocks/>
          </p:cNvSpPr>
          <p:nvPr>
            <p:custDataLst>
              <p:tags r:id="rId1"/>
            </p:custDataLst>
          </p:nvPr>
        </p:nvSpPr>
        <p:spPr bwMode="blackWhite">
          <a:xfrm flipH="1">
            <a:off x="2772331" y="2333230"/>
            <a:ext cx="1612004"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lIns="91412" tIns="45706" rIns="91412" bIns="45706"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2" name="组合 10"/>
          <p:cNvGrpSpPr/>
          <p:nvPr/>
        </p:nvGrpSpPr>
        <p:grpSpPr>
          <a:xfrm>
            <a:off x="1017197" y="1816854"/>
            <a:ext cx="5037803" cy="3455018"/>
            <a:chOff x="1015628" y="1816853"/>
            <a:chExt cx="5039356" cy="3455019"/>
          </a:xfrm>
        </p:grpSpPr>
        <p:grpSp>
          <p:nvGrpSpPr>
            <p:cNvPr id="5" name="组合 4"/>
            <p:cNvGrpSpPr/>
            <p:nvPr/>
          </p:nvGrpSpPr>
          <p:grpSpPr>
            <a:xfrm>
              <a:off x="1611809" y="1816853"/>
              <a:ext cx="3802401" cy="1424728"/>
              <a:chOff x="1611809" y="1816853"/>
              <a:chExt cx="3802401" cy="1424728"/>
            </a:xfrm>
          </p:grpSpPr>
          <p:sp>
            <p:nvSpPr>
              <p:cNvPr id="16" name="MH_Other_2"/>
              <p:cNvSpPr>
                <a:spLocks/>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headEnd/>
                <a:tailEnd/>
              </a:ln>
              <a:effectLst>
                <a:outerShdw blurRad="127000" sx="102000" sy="102000" algn="ctr" rotWithShape="0">
                  <a:prstClr val="black">
                    <a:alpha val="2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 name="组合 35"/>
              <p:cNvGrpSpPr/>
              <p:nvPr/>
            </p:nvGrpSpPr>
            <p:grpSpPr>
              <a:xfrm flipH="1">
                <a:off x="3463272" y="2255651"/>
                <a:ext cx="272406" cy="272406"/>
                <a:chOff x="3558865" y="2324655"/>
                <a:chExt cx="344726" cy="344726"/>
              </a:xfrm>
            </p:grpSpPr>
            <p:sp>
              <p:nvSpPr>
                <p:cNvPr id="34" name="椭圆 33"/>
                <p:cNvSpPr/>
                <p:nvPr/>
              </p:nvSpPr>
              <p:spPr>
                <a:xfrm>
                  <a:off x="3558865" y="2324655"/>
                  <a:ext cx="344726" cy="344726"/>
                </a:xfrm>
                <a:prstGeom prst="ellipse">
                  <a:avLst/>
                </a:prstGeom>
                <a:solidFill>
                  <a:srgbClr val="18478F"/>
                </a:solidFill>
                <a:ln w="28575" cap="flat">
                  <a:noFill/>
                  <a:prstDash val="solid"/>
                  <a:miter lim="800000"/>
                  <a:headEnd/>
                  <a:tailEnd/>
                </a:ln>
                <a:effectLst>
                  <a:outerShdw blurRad="63500" sx="102000" sy="102000" algn="c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KSO_Shape"/>
                <p:cNvSpPr>
                  <a:spLocks/>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a:extLst/>
              </p:spPr>
              <p:txBody>
                <a:bodyPr anchor="ctr">
                  <a:scene3d>
                    <a:camera prst="orthographicFront"/>
                    <a:lightRig rig="threePt" dir="t"/>
                  </a:scene3d>
                  <a:sp3d>
                    <a:contourClr>
                      <a:srgbClr val="FFFFFF"/>
                    </a:contourClr>
                  </a:sp3d>
                </a:body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grpSp>
          <p:nvGrpSpPr>
            <p:cNvPr id="7" name="组合 5"/>
            <p:cNvGrpSpPr/>
            <p:nvPr/>
          </p:nvGrpSpPr>
          <p:grpSpPr>
            <a:xfrm>
              <a:off x="1015628" y="1995237"/>
              <a:ext cx="1544432" cy="2100709"/>
              <a:chOff x="1015628" y="1995237"/>
              <a:chExt cx="1544432" cy="2100709"/>
            </a:xfrm>
          </p:grpSpPr>
          <p:sp>
            <p:nvSpPr>
              <p:cNvPr id="18"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19"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0"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1" name="MH_SubTitle_2"/>
              <p:cNvSpPr>
                <a:spLocks/>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r>
                  <a:rPr lang="en-US" altLang="zh-CN" sz="2399" dirty="0">
                    <a:solidFill>
                      <a:prstClr val="black"/>
                    </a:solidFill>
                    <a:latin typeface="微软雅黑" panose="020B0503020204020204" pitchFamily="34" charset="-122"/>
                    <a:ea typeface="微软雅黑" panose="020B0503020204020204" pitchFamily="34" charset="-122"/>
                    <a:cs typeface="+mn-ea"/>
                    <a:sym typeface="+mn-lt"/>
                  </a:rPr>
                  <a:t> </a:t>
                </a:r>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 name="文本框 2"/>
              <p:cNvSpPr txBox="1"/>
              <p:nvPr/>
            </p:nvSpPr>
            <p:spPr>
              <a:xfrm>
                <a:off x="1376455" y="3654953"/>
                <a:ext cx="893468"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500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nvGrpSpPr>
            <p:cNvPr id="8" name="组合 6"/>
            <p:cNvGrpSpPr/>
            <p:nvPr/>
          </p:nvGrpSpPr>
          <p:grpSpPr>
            <a:xfrm>
              <a:off x="4508204" y="3173512"/>
              <a:ext cx="1546780" cy="2098360"/>
              <a:chOff x="4508204" y="3173512"/>
              <a:chExt cx="1546780" cy="2098360"/>
            </a:xfrm>
          </p:grpSpPr>
          <p:sp>
            <p:nvSpPr>
              <p:cNvPr id="22"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3"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4"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lIns="93267" tIns="46634" rIns="93267" bIns="46634" anchor="ctr"/>
              <a:lstStyle/>
              <a:p>
                <a:pPr>
                  <a:lnSpc>
                    <a:spcPct val="120000"/>
                  </a:lnSpc>
                  <a:defRPr/>
                </a:pPr>
                <a:endParaRPr lang="zh-CN" altLang="en-US" sz="933" dirty="0">
                  <a:solidFill>
                    <a:srgbClr val="4D4D4D"/>
                  </a:solidFill>
                  <a:latin typeface="微软雅黑" panose="020B0503020204020204" pitchFamily="34" charset="-122"/>
                  <a:ea typeface="微软雅黑" panose="020B0503020204020204" pitchFamily="34" charset="-122"/>
                  <a:cs typeface="+mn-ea"/>
                  <a:sym typeface="+mn-lt"/>
                </a:endParaRPr>
              </a:p>
            </p:txBody>
          </p:sp>
          <p:sp>
            <p:nvSpPr>
              <p:cNvPr id="25" name="MH_SubTitle_1"/>
              <p:cNvSpPr>
                <a:spLocks/>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18478F"/>
              </a:solidFill>
              <a:ln w="28575" cap="flat">
                <a:noFill/>
                <a:prstDash val="solid"/>
                <a:miter lim="800000"/>
                <a:headEnd/>
                <a:tailEnd/>
              </a:ln>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文本框 16"/>
              <p:cNvSpPr txBox="1"/>
              <p:nvPr/>
            </p:nvSpPr>
            <p:spPr>
              <a:xfrm>
                <a:off x="4908616" y="4816932"/>
                <a:ext cx="893469" cy="399981"/>
              </a:xfrm>
              <a:prstGeom prst="rect">
                <a:avLst/>
              </a:prstGeom>
              <a:noFill/>
            </p:spPr>
            <p:txBody>
              <a:bodyPr wrap="none" rtlCol="0">
                <a:spAutoFit/>
              </a:bodyPr>
              <a:lstStyle/>
              <a:p>
                <a:r>
                  <a:rPr lang="en-US" altLang="zh-CN" sz="1999" dirty="0">
                    <a:solidFill>
                      <a:schemeClr val="bg1"/>
                    </a:solidFill>
                    <a:latin typeface="微软雅黑" panose="020B0503020204020204" pitchFamily="34" charset="-122"/>
                    <a:ea typeface="微软雅黑" panose="020B0503020204020204" pitchFamily="34" charset="-122"/>
                    <a:cs typeface="+mn-ea"/>
                    <a:sym typeface="+mn-lt"/>
                  </a:rPr>
                  <a:t>800</a:t>
                </a:r>
                <a:r>
                  <a:rPr lang="zh-CN" altLang="en-US" sz="1999" dirty="0">
                    <a:solidFill>
                      <a:schemeClr val="bg1"/>
                    </a:solidFill>
                    <a:latin typeface="微软雅黑" panose="020B0503020204020204" pitchFamily="34" charset="-122"/>
                    <a:ea typeface="微软雅黑" panose="020B0503020204020204" pitchFamily="34" charset="-122"/>
                    <a:cs typeface="+mn-ea"/>
                    <a:sym typeface="+mn-lt"/>
                  </a:rPr>
                  <a:t>万</a:t>
                </a:r>
              </a:p>
            </p:txBody>
          </p:sp>
        </p:grpSp>
      </p:grpSp>
      <p:sp>
        <p:nvSpPr>
          <p:cNvPr id="4" name="文本框 3"/>
          <p:cNvSpPr txBox="1"/>
          <p:nvPr/>
        </p:nvSpPr>
        <p:spPr>
          <a:xfrm>
            <a:off x="1055507" y="4404942"/>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sp>
        <p:nvSpPr>
          <p:cNvPr id="26" name="文本框 25"/>
          <p:cNvSpPr txBox="1"/>
          <p:nvPr/>
        </p:nvSpPr>
        <p:spPr>
          <a:xfrm>
            <a:off x="4640795" y="5461508"/>
            <a:ext cx="1415716" cy="338398"/>
          </a:xfrm>
          <a:prstGeom prst="rect">
            <a:avLst/>
          </a:prstGeom>
          <a:noFill/>
        </p:spPr>
        <p:txBody>
          <a:bodyPr wrap="none" lIns="91412" tIns="45706" rIns="91412" bIns="45706" rtlCol="0">
            <a:spAutoFit/>
          </a:bodyPr>
          <a:lstStyle/>
          <a:p>
            <a:pPr algn="just" defTabSz="1187593"/>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mn-lt"/>
            </a:endParaRPr>
          </a:p>
        </p:txBody>
      </p:sp>
      <p:grpSp>
        <p:nvGrpSpPr>
          <p:cNvPr id="9" name="组合 31"/>
          <p:cNvGrpSpPr/>
          <p:nvPr/>
        </p:nvGrpSpPr>
        <p:grpSpPr>
          <a:xfrm>
            <a:off x="7250074" y="1826379"/>
            <a:ext cx="4124886" cy="4273553"/>
            <a:chOff x="2211701" y="1611264"/>
            <a:chExt cx="4126159" cy="4273553"/>
          </a:xfrm>
        </p:grpSpPr>
        <p:sp>
          <p:nvSpPr>
            <p:cNvPr id="33" name="TextBox 10"/>
            <p:cNvSpPr txBox="1"/>
            <p:nvPr/>
          </p:nvSpPr>
          <p:spPr>
            <a:xfrm>
              <a:off x="2211701" y="1611264"/>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7" name="TextBox 23"/>
            <p:cNvSpPr txBox="1"/>
            <p:nvPr/>
          </p:nvSpPr>
          <p:spPr>
            <a:xfrm>
              <a:off x="2215250" y="3099534"/>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8" name="TextBox 24"/>
            <p:cNvSpPr txBox="1"/>
            <p:nvPr/>
          </p:nvSpPr>
          <p:spPr>
            <a:xfrm>
              <a:off x="2215250" y="4573276"/>
              <a:ext cx="1416209" cy="338426"/>
            </a:xfrm>
            <a:prstGeom prst="rect">
              <a:avLst/>
            </a:prstGeom>
            <a:noFill/>
          </p:spPr>
          <p:txBody>
            <a:bodyPr wrap="none" rtlCol="0">
              <a:spAutoFit/>
            </a:bodyPr>
            <a:lstStyle/>
            <a:p>
              <a:pPr algn="just" defTabSz="1187593"/>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单击添加标题</a:t>
              </a:r>
              <a:endParaRPr lang="en-US" altLang="zh-CN" sz="15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Rectangle 5"/>
            <p:cNvSpPr>
              <a:spLocks/>
            </p:cNvSpPr>
            <p:nvPr/>
          </p:nvSpPr>
          <p:spPr bwMode="auto">
            <a:xfrm>
              <a:off x="2310759" y="2032083"/>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5"/>
            <p:cNvSpPr>
              <a:spLocks/>
            </p:cNvSpPr>
            <p:nvPr/>
          </p:nvSpPr>
          <p:spPr bwMode="auto">
            <a:xfrm>
              <a:off x="2310759" y="3496719"/>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5"/>
            <p:cNvSpPr>
              <a:spLocks/>
            </p:cNvSpPr>
            <p:nvPr/>
          </p:nvSpPr>
          <p:spPr bwMode="auto">
            <a:xfrm>
              <a:off x="2310759" y="4977304"/>
              <a:ext cx="4027101" cy="907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此处添加详细文本描述，建议与标题相关并符合整体语言风格，语言描述尽量简洁生动。尽量将每页幻灯片的字数控制在</a:t>
              </a:r>
              <a:r>
                <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200</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字以内。</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10" name="组合 11"/>
          <p:cNvGrpSpPr/>
          <p:nvPr/>
        </p:nvGrpSpPr>
        <p:grpSpPr>
          <a:xfrm>
            <a:off x="6393885" y="1731075"/>
            <a:ext cx="600259" cy="3549370"/>
            <a:chOff x="6393975" y="1731074"/>
            <a:chExt cx="600444" cy="3549370"/>
          </a:xfrm>
        </p:grpSpPr>
        <p:sp>
          <p:nvSpPr>
            <p:cNvPr id="45" name="任意多边形 44"/>
            <p:cNvSpPr/>
            <p:nvPr/>
          </p:nvSpPr>
          <p:spPr bwMode="blackWhite">
            <a:xfrm>
              <a:off x="6393975" y="1731074"/>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solidFill>
            <a:ln>
              <a:noFill/>
            </a:ln>
            <a:effectLst>
              <a:outerShdw blurRad="127000" sx="102000" sy="102000" algn="c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grpSp>
          <p:nvGrpSpPr>
            <p:cNvPr id="11" name="组合 9"/>
            <p:cNvGrpSpPr/>
            <p:nvPr/>
          </p:nvGrpSpPr>
          <p:grpSpPr>
            <a:xfrm>
              <a:off x="6461565" y="4740846"/>
              <a:ext cx="465264" cy="465265"/>
              <a:chOff x="6447927" y="4740846"/>
              <a:chExt cx="465264" cy="465265"/>
            </a:xfrm>
          </p:grpSpPr>
          <p:sp>
            <p:nvSpPr>
              <p:cNvPr id="53" name="椭圆 52"/>
              <p:cNvSpPr/>
              <p:nvPr/>
            </p:nvSpPr>
            <p:spPr>
              <a:xfrm flipH="1">
                <a:off x="6447927" y="4740846"/>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5" name="KSO_Shape"/>
              <p:cNvSpPr>
                <a:spLocks/>
              </p:cNvSpPr>
              <p:nvPr/>
            </p:nvSpPr>
            <p:spPr bwMode="auto">
              <a:xfrm>
                <a:off x="6540262" y="4855228"/>
                <a:ext cx="280594" cy="217460"/>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7"/>
            <p:cNvGrpSpPr/>
            <p:nvPr/>
          </p:nvGrpSpPr>
          <p:grpSpPr>
            <a:xfrm>
              <a:off x="6461565" y="1778131"/>
              <a:ext cx="465264" cy="465265"/>
              <a:chOff x="6456517" y="1778131"/>
              <a:chExt cx="465264" cy="465265"/>
            </a:xfrm>
          </p:grpSpPr>
          <p:sp>
            <p:nvSpPr>
              <p:cNvPr id="47" name="椭圆 46"/>
              <p:cNvSpPr/>
              <p:nvPr/>
            </p:nvSpPr>
            <p:spPr>
              <a:xfrm flipH="1">
                <a:off x="6456517" y="1778131"/>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6" name="KSO_Shape"/>
              <p:cNvSpPr>
                <a:spLocks/>
              </p:cNvSpPr>
              <p:nvPr/>
            </p:nvSpPr>
            <p:spPr bwMode="auto">
              <a:xfrm>
                <a:off x="6553927" y="1904372"/>
                <a:ext cx="280592" cy="212782"/>
              </a:xfrm>
              <a:custGeom>
                <a:avLst/>
                <a:gdLst>
                  <a:gd name="T0" fmla="*/ 104753 w 3040062"/>
                  <a:gd name="T1" fmla="*/ 1241540 h 2303463"/>
                  <a:gd name="T2" fmla="*/ 251725 w 3040062"/>
                  <a:gd name="T3" fmla="*/ 1260899 h 2303463"/>
                  <a:gd name="T4" fmla="*/ 265692 w 3040062"/>
                  <a:gd name="T5" fmla="*/ 1110467 h 2303463"/>
                  <a:gd name="T6" fmla="*/ 844867 w 3040062"/>
                  <a:gd name="T7" fmla="*/ 970596 h 2303463"/>
                  <a:gd name="T8" fmla="*/ 870584 w 3040062"/>
                  <a:gd name="T9" fmla="*/ 987377 h 2303463"/>
                  <a:gd name="T10" fmla="*/ 872172 w 3040062"/>
                  <a:gd name="T11" fmla="*/ 1402771 h 2303463"/>
                  <a:gd name="T12" fmla="*/ 848359 w 3040062"/>
                  <a:gd name="T13" fmla="*/ 1421768 h 2303463"/>
                  <a:gd name="T14" fmla="*/ 615315 w 3040062"/>
                  <a:gd name="T15" fmla="*/ 1415119 h 2303463"/>
                  <a:gd name="T16" fmla="*/ 603250 w 3040062"/>
                  <a:gd name="T17" fmla="*/ 1002891 h 2303463"/>
                  <a:gd name="T18" fmla="*/ 617855 w 3040062"/>
                  <a:gd name="T19" fmla="*/ 975662 h 2303463"/>
                  <a:gd name="T20" fmla="*/ 1240437 w 3040062"/>
                  <a:gd name="T21" fmla="*/ 749300 h 2303463"/>
                  <a:gd name="T22" fmla="*/ 1265867 w 3040062"/>
                  <a:gd name="T23" fmla="*/ 766421 h 2303463"/>
                  <a:gd name="T24" fmla="*/ 1267138 w 3040062"/>
                  <a:gd name="T25" fmla="*/ 1402743 h 2303463"/>
                  <a:gd name="T26" fmla="*/ 1243616 w 3040062"/>
                  <a:gd name="T27" fmla="*/ 1421766 h 2303463"/>
                  <a:gd name="T28" fmla="*/ 1010298 w 3040062"/>
                  <a:gd name="T29" fmla="*/ 1415108 h 2303463"/>
                  <a:gd name="T30" fmla="*/ 998537 w 3040062"/>
                  <a:gd name="T31" fmla="*/ 782273 h 2303463"/>
                  <a:gd name="T32" fmla="*/ 1012841 w 3040062"/>
                  <a:gd name="T33" fmla="*/ 755007 h 2303463"/>
                  <a:gd name="T34" fmla="*/ 2175011 w 3040062"/>
                  <a:gd name="T35" fmla="*/ 666432 h 2303463"/>
                  <a:gd name="T36" fmla="*/ 2235666 w 3040062"/>
                  <a:gd name="T37" fmla="*/ 692135 h 2303463"/>
                  <a:gd name="T38" fmla="*/ 2277268 w 3040062"/>
                  <a:gd name="T39" fmla="*/ 742271 h 2303463"/>
                  <a:gd name="T40" fmla="*/ 2290605 w 3040062"/>
                  <a:gd name="T41" fmla="*/ 1286150 h 2303463"/>
                  <a:gd name="T42" fmla="*/ 2948603 w 3040062"/>
                  <a:gd name="T43" fmla="*/ 1365796 h 2303463"/>
                  <a:gd name="T44" fmla="*/ 3005765 w 3040062"/>
                  <a:gd name="T45" fmla="*/ 1408316 h 2303463"/>
                  <a:gd name="T46" fmla="*/ 3036887 w 3040062"/>
                  <a:gd name="T47" fmla="*/ 1473366 h 2303463"/>
                  <a:gd name="T48" fmla="*/ 3035616 w 3040062"/>
                  <a:gd name="T49" fmla="*/ 2191451 h 2303463"/>
                  <a:gd name="T50" fmla="*/ 3001319 w 3040062"/>
                  <a:gd name="T51" fmla="*/ 2254597 h 2303463"/>
                  <a:gd name="T52" fmla="*/ 2941934 w 3040062"/>
                  <a:gd name="T53" fmla="*/ 2294578 h 2303463"/>
                  <a:gd name="T54" fmla="*/ 2171200 w 3040062"/>
                  <a:gd name="T55" fmla="*/ 2303146 h 2303463"/>
                  <a:gd name="T56" fmla="*/ 2113403 w 3040062"/>
                  <a:gd name="T57" fmla="*/ 2292040 h 2303463"/>
                  <a:gd name="T58" fmla="*/ 1552263 w 3040062"/>
                  <a:gd name="T59" fmla="*/ 1741815 h 2303463"/>
                  <a:gd name="T60" fmla="*/ 1526223 w 3040062"/>
                  <a:gd name="T61" fmla="*/ 1686919 h 2303463"/>
                  <a:gd name="T62" fmla="*/ 1529081 w 3040062"/>
                  <a:gd name="T63" fmla="*/ 1626946 h 2303463"/>
                  <a:gd name="T64" fmla="*/ 1560520 w 3040062"/>
                  <a:gd name="T65" fmla="*/ 1574272 h 2303463"/>
                  <a:gd name="T66" fmla="*/ 1612919 w 3040062"/>
                  <a:gd name="T67" fmla="*/ 1542858 h 2303463"/>
                  <a:gd name="T68" fmla="*/ 1673891 w 3040062"/>
                  <a:gd name="T69" fmla="*/ 1539685 h 2303463"/>
                  <a:gd name="T70" fmla="*/ 1728513 w 3040062"/>
                  <a:gd name="T71" fmla="*/ 1565705 h 2303463"/>
                  <a:gd name="T72" fmla="*/ 2024167 w 3040062"/>
                  <a:gd name="T73" fmla="*/ 760992 h 2303463"/>
                  <a:gd name="T74" fmla="*/ 2057829 w 3040062"/>
                  <a:gd name="T75" fmla="*/ 704828 h 2303463"/>
                  <a:gd name="T76" fmla="*/ 2113721 w 3040062"/>
                  <a:gd name="T77" fmla="*/ 670875 h 2303463"/>
                  <a:gd name="T78" fmla="*/ 1640947 w 3040062"/>
                  <a:gd name="T79" fmla="*/ 485773 h 2303463"/>
                  <a:gd name="T80" fmla="*/ 1662436 w 3040062"/>
                  <a:gd name="T81" fmla="*/ 507334 h 2303463"/>
                  <a:gd name="T82" fmla="*/ 1658328 w 3040062"/>
                  <a:gd name="T83" fmla="*/ 1408133 h 2303463"/>
                  <a:gd name="T84" fmla="*/ 1631151 w 3040062"/>
                  <a:gd name="T85" fmla="*/ 1422401 h 2303463"/>
                  <a:gd name="T86" fmla="*/ 1401409 w 3040062"/>
                  <a:gd name="T87" fmla="*/ 1410669 h 2303463"/>
                  <a:gd name="T88" fmla="*/ 1394457 w 3040062"/>
                  <a:gd name="T89" fmla="*/ 510505 h 2303463"/>
                  <a:gd name="T90" fmla="*/ 1413734 w 3040062"/>
                  <a:gd name="T91" fmla="*/ 486725 h 2303463"/>
                  <a:gd name="T92" fmla="*/ 2856582 w 3040062"/>
                  <a:gd name="T93" fmla="*/ 2539 h 2303463"/>
                  <a:gd name="T94" fmla="*/ 2942924 w 3040062"/>
                  <a:gd name="T95" fmla="*/ 45384 h 2303463"/>
                  <a:gd name="T96" fmla="*/ 3001649 w 3040062"/>
                  <a:gd name="T97" fmla="*/ 130121 h 2303463"/>
                  <a:gd name="T98" fmla="*/ 3021012 w 3040062"/>
                  <a:gd name="T99" fmla="*/ 1276768 h 2303463"/>
                  <a:gd name="T100" fmla="*/ 2944193 w 3040062"/>
                  <a:gd name="T101" fmla="*/ 1247252 h 2303463"/>
                  <a:gd name="T102" fmla="*/ 374889 w 3040062"/>
                  <a:gd name="T103" fmla="*/ 1959424 h 2303463"/>
                  <a:gd name="T104" fmla="*/ 127291 w 3040062"/>
                  <a:gd name="T105" fmla="*/ 2259336 h 2303463"/>
                  <a:gd name="T106" fmla="*/ 50472 w 3040062"/>
                  <a:gd name="T107" fmla="*/ 2198402 h 2303463"/>
                  <a:gd name="T108" fmla="*/ 6349 w 3040062"/>
                  <a:gd name="T109" fmla="*/ 2100970 h 2303463"/>
                  <a:gd name="T110" fmla="*/ 3809 w 3040062"/>
                  <a:gd name="T111" fmla="*/ 183438 h 2303463"/>
                  <a:gd name="T112" fmla="*/ 44441 w 3040062"/>
                  <a:gd name="T113" fmla="*/ 83468 h 2303463"/>
                  <a:gd name="T114" fmla="*/ 118720 w 3040062"/>
                  <a:gd name="T115" fmla="*/ 17773 h 2303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40062" h="2303463">
                    <a:moveTo>
                      <a:pt x="124116" y="1098725"/>
                    </a:moveTo>
                    <a:lnTo>
                      <a:pt x="120307" y="1099042"/>
                    </a:lnTo>
                    <a:lnTo>
                      <a:pt x="116498" y="1099994"/>
                    </a:lnTo>
                    <a:lnTo>
                      <a:pt x="113324" y="1101898"/>
                    </a:lnTo>
                    <a:lnTo>
                      <a:pt x="110467" y="1104120"/>
                    </a:lnTo>
                    <a:lnTo>
                      <a:pt x="108245" y="1107294"/>
                    </a:lnTo>
                    <a:lnTo>
                      <a:pt x="106340" y="1110467"/>
                    </a:lnTo>
                    <a:lnTo>
                      <a:pt x="105071" y="1114276"/>
                    </a:lnTo>
                    <a:lnTo>
                      <a:pt x="104753" y="1118084"/>
                    </a:lnTo>
                    <a:lnTo>
                      <a:pt x="104753" y="1241540"/>
                    </a:lnTo>
                    <a:lnTo>
                      <a:pt x="105071" y="1245348"/>
                    </a:lnTo>
                    <a:lnTo>
                      <a:pt x="106340" y="1249157"/>
                    </a:lnTo>
                    <a:lnTo>
                      <a:pt x="108245" y="1252330"/>
                    </a:lnTo>
                    <a:lnTo>
                      <a:pt x="110467" y="1255187"/>
                    </a:lnTo>
                    <a:lnTo>
                      <a:pt x="113324" y="1257726"/>
                    </a:lnTo>
                    <a:lnTo>
                      <a:pt x="116498" y="1259312"/>
                    </a:lnTo>
                    <a:lnTo>
                      <a:pt x="120307" y="1260899"/>
                    </a:lnTo>
                    <a:lnTo>
                      <a:pt x="124116" y="1261217"/>
                    </a:lnTo>
                    <a:lnTo>
                      <a:pt x="247598" y="1261217"/>
                    </a:lnTo>
                    <a:lnTo>
                      <a:pt x="251725" y="1260899"/>
                    </a:lnTo>
                    <a:lnTo>
                      <a:pt x="255216" y="1259312"/>
                    </a:lnTo>
                    <a:lnTo>
                      <a:pt x="258708" y="1257726"/>
                    </a:lnTo>
                    <a:lnTo>
                      <a:pt x="261565" y="1255187"/>
                    </a:lnTo>
                    <a:lnTo>
                      <a:pt x="264105" y="1252330"/>
                    </a:lnTo>
                    <a:lnTo>
                      <a:pt x="265692" y="1249157"/>
                    </a:lnTo>
                    <a:lnTo>
                      <a:pt x="266644" y="1245348"/>
                    </a:lnTo>
                    <a:lnTo>
                      <a:pt x="266961" y="1241540"/>
                    </a:lnTo>
                    <a:lnTo>
                      <a:pt x="266961" y="1118084"/>
                    </a:lnTo>
                    <a:lnTo>
                      <a:pt x="266644" y="1114276"/>
                    </a:lnTo>
                    <a:lnTo>
                      <a:pt x="265692" y="1110467"/>
                    </a:lnTo>
                    <a:lnTo>
                      <a:pt x="264105" y="1107294"/>
                    </a:lnTo>
                    <a:lnTo>
                      <a:pt x="261565" y="1104120"/>
                    </a:lnTo>
                    <a:lnTo>
                      <a:pt x="258708" y="1101898"/>
                    </a:lnTo>
                    <a:lnTo>
                      <a:pt x="255216" y="1099994"/>
                    </a:lnTo>
                    <a:lnTo>
                      <a:pt x="251725" y="1099042"/>
                    </a:lnTo>
                    <a:lnTo>
                      <a:pt x="247598" y="1098725"/>
                    </a:lnTo>
                    <a:lnTo>
                      <a:pt x="124116" y="1098725"/>
                    </a:lnTo>
                    <a:close/>
                    <a:moveTo>
                      <a:pt x="636270" y="969963"/>
                    </a:moveTo>
                    <a:lnTo>
                      <a:pt x="841692" y="969963"/>
                    </a:lnTo>
                    <a:lnTo>
                      <a:pt x="844867" y="970596"/>
                    </a:lnTo>
                    <a:lnTo>
                      <a:pt x="848359" y="970913"/>
                    </a:lnTo>
                    <a:lnTo>
                      <a:pt x="851534" y="971546"/>
                    </a:lnTo>
                    <a:lnTo>
                      <a:pt x="854709" y="972813"/>
                    </a:lnTo>
                    <a:lnTo>
                      <a:pt x="857567" y="974396"/>
                    </a:lnTo>
                    <a:lnTo>
                      <a:pt x="860107" y="975662"/>
                    </a:lnTo>
                    <a:lnTo>
                      <a:pt x="862647" y="977878"/>
                    </a:lnTo>
                    <a:lnTo>
                      <a:pt x="865187" y="979778"/>
                    </a:lnTo>
                    <a:lnTo>
                      <a:pt x="867092" y="982311"/>
                    </a:lnTo>
                    <a:lnTo>
                      <a:pt x="868997" y="984844"/>
                    </a:lnTo>
                    <a:lnTo>
                      <a:pt x="870584" y="987377"/>
                    </a:lnTo>
                    <a:lnTo>
                      <a:pt x="872172" y="990226"/>
                    </a:lnTo>
                    <a:lnTo>
                      <a:pt x="873124" y="993076"/>
                    </a:lnTo>
                    <a:lnTo>
                      <a:pt x="873760" y="996242"/>
                    </a:lnTo>
                    <a:lnTo>
                      <a:pt x="874712" y="999725"/>
                    </a:lnTo>
                    <a:lnTo>
                      <a:pt x="874712" y="1002891"/>
                    </a:lnTo>
                    <a:lnTo>
                      <a:pt x="874712" y="1389790"/>
                    </a:lnTo>
                    <a:lnTo>
                      <a:pt x="874712" y="1393273"/>
                    </a:lnTo>
                    <a:lnTo>
                      <a:pt x="873760" y="1396439"/>
                    </a:lnTo>
                    <a:lnTo>
                      <a:pt x="873124" y="1399605"/>
                    </a:lnTo>
                    <a:lnTo>
                      <a:pt x="872172" y="1402771"/>
                    </a:lnTo>
                    <a:lnTo>
                      <a:pt x="870584" y="1405304"/>
                    </a:lnTo>
                    <a:lnTo>
                      <a:pt x="868997" y="1408154"/>
                    </a:lnTo>
                    <a:lnTo>
                      <a:pt x="867092" y="1410686"/>
                    </a:lnTo>
                    <a:lnTo>
                      <a:pt x="865187" y="1413219"/>
                    </a:lnTo>
                    <a:lnTo>
                      <a:pt x="862647" y="1415119"/>
                    </a:lnTo>
                    <a:lnTo>
                      <a:pt x="860107" y="1417019"/>
                    </a:lnTo>
                    <a:lnTo>
                      <a:pt x="857567" y="1418602"/>
                    </a:lnTo>
                    <a:lnTo>
                      <a:pt x="854709" y="1420185"/>
                    </a:lnTo>
                    <a:lnTo>
                      <a:pt x="851534" y="1421135"/>
                    </a:lnTo>
                    <a:lnTo>
                      <a:pt x="848359" y="1421768"/>
                    </a:lnTo>
                    <a:lnTo>
                      <a:pt x="844867" y="1422401"/>
                    </a:lnTo>
                    <a:lnTo>
                      <a:pt x="841692" y="1422401"/>
                    </a:lnTo>
                    <a:lnTo>
                      <a:pt x="636270" y="1422401"/>
                    </a:lnTo>
                    <a:lnTo>
                      <a:pt x="632777" y="1422401"/>
                    </a:lnTo>
                    <a:lnTo>
                      <a:pt x="629920" y="1421768"/>
                    </a:lnTo>
                    <a:lnTo>
                      <a:pt x="626745" y="1421135"/>
                    </a:lnTo>
                    <a:lnTo>
                      <a:pt x="623570" y="1420185"/>
                    </a:lnTo>
                    <a:lnTo>
                      <a:pt x="620713" y="1418602"/>
                    </a:lnTo>
                    <a:lnTo>
                      <a:pt x="617855" y="1417019"/>
                    </a:lnTo>
                    <a:lnTo>
                      <a:pt x="615315" y="1415119"/>
                    </a:lnTo>
                    <a:lnTo>
                      <a:pt x="613093" y="1413219"/>
                    </a:lnTo>
                    <a:lnTo>
                      <a:pt x="610870" y="1410686"/>
                    </a:lnTo>
                    <a:lnTo>
                      <a:pt x="608965" y="1408154"/>
                    </a:lnTo>
                    <a:lnTo>
                      <a:pt x="607378" y="1405304"/>
                    </a:lnTo>
                    <a:lnTo>
                      <a:pt x="606108" y="1402771"/>
                    </a:lnTo>
                    <a:lnTo>
                      <a:pt x="605155" y="1399605"/>
                    </a:lnTo>
                    <a:lnTo>
                      <a:pt x="603885" y="1396439"/>
                    </a:lnTo>
                    <a:lnTo>
                      <a:pt x="603568" y="1393273"/>
                    </a:lnTo>
                    <a:lnTo>
                      <a:pt x="603250" y="1389790"/>
                    </a:lnTo>
                    <a:lnTo>
                      <a:pt x="603250" y="1002891"/>
                    </a:lnTo>
                    <a:lnTo>
                      <a:pt x="603568" y="999725"/>
                    </a:lnTo>
                    <a:lnTo>
                      <a:pt x="603885" y="996242"/>
                    </a:lnTo>
                    <a:lnTo>
                      <a:pt x="605155" y="993076"/>
                    </a:lnTo>
                    <a:lnTo>
                      <a:pt x="606108" y="990226"/>
                    </a:lnTo>
                    <a:lnTo>
                      <a:pt x="607378" y="987377"/>
                    </a:lnTo>
                    <a:lnTo>
                      <a:pt x="608965" y="984844"/>
                    </a:lnTo>
                    <a:lnTo>
                      <a:pt x="610870" y="982311"/>
                    </a:lnTo>
                    <a:lnTo>
                      <a:pt x="613093" y="979778"/>
                    </a:lnTo>
                    <a:lnTo>
                      <a:pt x="615315" y="977878"/>
                    </a:lnTo>
                    <a:lnTo>
                      <a:pt x="617855" y="975662"/>
                    </a:lnTo>
                    <a:lnTo>
                      <a:pt x="620713" y="974396"/>
                    </a:lnTo>
                    <a:lnTo>
                      <a:pt x="623570" y="972813"/>
                    </a:lnTo>
                    <a:lnTo>
                      <a:pt x="626745" y="971546"/>
                    </a:lnTo>
                    <a:lnTo>
                      <a:pt x="629920" y="970913"/>
                    </a:lnTo>
                    <a:lnTo>
                      <a:pt x="632777" y="970596"/>
                    </a:lnTo>
                    <a:lnTo>
                      <a:pt x="636270" y="969963"/>
                    </a:lnTo>
                    <a:close/>
                    <a:moveTo>
                      <a:pt x="1027781" y="749300"/>
                    </a:moveTo>
                    <a:lnTo>
                      <a:pt x="1031278" y="749300"/>
                    </a:lnTo>
                    <a:lnTo>
                      <a:pt x="1236940" y="749300"/>
                    </a:lnTo>
                    <a:lnTo>
                      <a:pt x="1240437" y="749300"/>
                    </a:lnTo>
                    <a:lnTo>
                      <a:pt x="1243616" y="750251"/>
                    </a:lnTo>
                    <a:lnTo>
                      <a:pt x="1246476" y="750885"/>
                    </a:lnTo>
                    <a:lnTo>
                      <a:pt x="1249655" y="751837"/>
                    </a:lnTo>
                    <a:lnTo>
                      <a:pt x="1252516" y="753105"/>
                    </a:lnTo>
                    <a:lnTo>
                      <a:pt x="1255377" y="755007"/>
                    </a:lnTo>
                    <a:lnTo>
                      <a:pt x="1257920" y="756592"/>
                    </a:lnTo>
                    <a:lnTo>
                      <a:pt x="1260145" y="758812"/>
                    </a:lnTo>
                    <a:lnTo>
                      <a:pt x="1262370" y="761348"/>
                    </a:lnTo>
                    <a:lnTo>
                      <a:pt x="1264595" y="763567"/>
                    </a:lnTo>
                    <a:lnTo>
                      <a:pt x="1265867" y="766421"/>
                    </a:lnTo>
                    <a:lnTo>
                      <a:pt x="1267138" y="769274"/>
                    </a:lnTo>
                    <a:lnTo>
                      <a:pt x="1268410" y="772445"/>
                    </a:lnTo>
                    <a:lnTo>
                      <a:pt x="1269363" y="775615"/>
                    </a:lnTo>
                    <a:lnTo>
                      <a:pt x="1269681" y="778786"/>
                    </a:lnTo>
                    <a:lnTo>
                      <a:pt x="1269999" y="782273"/>
                    </a:lnTo>
                    <a:lnTo>
                      <a:pt x="1269999" y="1389744"/>
                    </a:lnTo>
                    <a:lnTo>
                      <a:pt x="1269681" y="1393231"/>
                    </a:lnTo>
                    <a:lnTo>
                      <a:pt x="1269363" y="1396402"/>
                    </a:lnTo>
                    <a:lnTo>
                      <a:pt x="1268410" y="1399572"/>
                    </a:lnTo>
                    <a:lnTo>
                      <a:pt x="1267138" y="1402743"/>
                    </a:lnTo>
                    <a:lnTo>
                      <a:pt x="1265867" y="1405279"/>
                    </a:lnTo>
                    <a:lnTo>
                      <a:pt x="1264595" y="1408133"/>
                    </a:lnTo>
                    <a:lnTo>
                      <a:pt x="1262370" y="1410669"/>
                    </a:lnTo>
                    <a:lnTo>
                      <a:pt x="1260145" y="1413206"/>
                    </a:lnTo>
                    <a:lnTo>
                      <a:pt x="1257920" y="1415108"/>
                    </a:lnTo>
                    <a:lnTo>
                      <a:pt x="1255377" y="1417010"/>
                    </a:lnTo>
                    <a:lnTo>
                      <a:pt x="1252516" y="1418595"/>
                    </a:lnTo>
                    <a:lnTo>
                      <a:pt x="1249655" y="1420181"/>
                    </a:lnTo>
                    <a:lnTo>
                      <a:pt x="1246476" y="1421132"/>
                    </a:lnTo>
                    <a:lnTo>
                      <a:pt x="1243616" y="1421766"/>
                    </a:lnTo>
                    <a:lnTo>
                      <a:pt x="1240437" y="1422400"/>
                    </a:lnTo>
                    <a:lnTo>
                      <a:pt x="1236940" y="1422400"/>
                    </a:lnTo>
                    <a:lnTo>
                      <a:pt x="1031278" y="1422400"/>
                    </a:lnTo>
                    <a:lnTo>
                      <a:pt x="1027781" y="1422400"/>
                    </a:lnTo>
                    <a:lnTo>
                      <a:pt x="1024602" y="1421766"/>
                    </a:lnTo>
                    <a:lnTo>
                      <a:pt x="1021424" y="1421132"/>
                    </a:lnTo>
                    <a:lnTo>
                      <a:pt x="1018245" y="1420181"/>
                    </a:lnTo>
                    <a:lnTo>
                      <a:pt x="1015384" y="1418595"/>
                    </a:lnTo>
                    <a:lnTo>
                      <a:pt x="1012841" y="1417010"/>
                    </a:lnTo>
                    <a:lnTo>
                      <a:pt x="1010298" y="1415108"/>
                    </a:lnTo>
                    <a:lnTo>
                      <a:pt x="1007755" y="1413206"/>
                    </a:lnTo>
                    <a:lnTo>
                      <a:pt x="1005848" y="1410669"/>
                    </a:lnTo>
                    <a:lnTo>
                      <a:pt x="1003941" y="1408133"/>
                    </a:lnTo>
                    <a:lnTo>
                      <a:pt x="1002351" y="1405279"/>
                    </a:lnTo>
                    <a:lnTo>
                      <a:pt x="1000762" y="1402743"/>
                    </a:lnTo>
                    <a:lnTo>
                      <a:pt x="999808" y="1399572"/>
                    </a:lnTo>
                    <a:lnTo>
                      <a:pt x="999173" y="1396402"/>
                    </a:lnTo>
                    <a:lnTo>
                      <a:pt x="998537" y="1393231"/>
                    </a:lnTo>
                    <a:lnTo>
                      <a:pt x="998537" y="1389744"/>
                    </a:lnTo>
                    <a:lnTo>
                      <a:pt x="998537" y="782273"/>
                    </a:lnTo>
                    <a:lnTo>
                      <a:pt x="998537" y="778786"/>
                    </a:lnTo>
                    <a:lnTo>
                      <a:pt x="999173" y="775615"/>
                    </a:lnTo>
                    <a:lnTo>
                      <a:pt x="999808" y="772445"/>
                    </a:lnTo>
                    <a:lnTo>
                      <a:pt x="1000762" y="769274"/>
                    </a:lnTo>
                    <a:lnTo>
                      <a:pt x="1002351" y="766421"/>
                    </a:lnTo>
                    <a:lnTo>
                      <a:pt x="1003941" y="763567"/>
                    </a:lnTo>
                    <a:lnTo>
                      <a:pt x="1005848" y="761348"/>
                    </a:lnTo>
                    <a:lnTo>
                      <a:pt x="1007755" y="758812"/>
                    </a:lnTo>
                    <a:lnTo>
                      <a:pt x="1010298" y="756592"/>
                    </a:lnTo>
                    <a:lnTo>
                      <a:pt x="1012841" y="755007"/>
                    </a:lnTo>
                    <a:lnTo>
                      <a:pt x="1015384" y="753105"/>
                    </a:lnTo>
                    <a:lnTo>
                      <a:pt x="1018245" y="751837"/>
                    </a:lnTo>
                    <a:lnTo>
                      <a:pt x="1021424" y="750885"/>
                    </a:lnTo>
                    <a:lnTo>
                      <a:pt x="1024602" y="750251"/>
                    </a:lnTo>
                    <a:lnTo>
                      <a:pt x="1027781" y="749300"/>
                    </a:lnTo>
                    <a:close/>
                    <a:moveTo>
                      <a:pt x="2147065" y="665163"/>
                    </a:moveTo>
                    <a:lnTo>
                      <a:pt x="2154052" y="665163"/>
                    </a:lnTo>
                    <a:lnTo>
                      <a:pt x="2161038" y="665163"/>
                    </a:lnTo>
                    <a:lnTo>
                      <a:pt x="2168025" y="665798"/>
                    </a:lnTo>
                    <a:lnTo>
                      <a:pt x="2175011" y="666432"/>
                    </a:lnTo>
                    <a:lnTo>
                      <a:pt x="2181680" y="667702"/>
                    </a:lnTo>
                    <a:lnTo>
                      <a:pt x="2188349" y="669288"/>
                    </a:lnTo>
                    <a:lnTo>
                      <a:pt x="2194700" y="670875"/>
                    </a:lnTo>
                    <a:lnTo>
                      <a:pt x="2201369" y="673413"/>
                    </a:lnTo>
                    <a:lnTo>
                      <a:pt x="2207085" y="675952"/>
                    </a:lnTo>
                    <a:lnTo>
                      <a:pt x="2213437" y="678173"/>
                    </a:lnTo>
                    <a:lnTo>
                      <a:pt x="2219471" y="681346"/>
                    </a:lnTo>
                    <a:lnTo>
                      <a:pt x="2224869" y="684519"/>
                    </a:lnTo>
                    <a:lnTo>
                      <a:pt x="2230585" y="688327"/>
                    </a:lnTo>
                    <a:lnTo>
                      <a:pt x="2235666" y="692135"/>
                    </a:lnTo>
                    <a:lnTo>
                      <a:pt x="2241065" y="695943"/>
                    </a:lnTo>
                    <a:lnTo>
                      <a:pt x="2245829" y="700702"/>
                    </a:lnTo>
                    <a:lnTo>
                      <a:pt x="2250910" y="704828"/>
                    </a:lnTo>
                    <a:lnTo>
                      <a:pt x="2255356" y="709587"/>
                    </a:lnTo>
                    <a:lnTo>
                      <a:pt x="2259484" y="714347"/>
                    </a:lnTo>
                    <a:lnTo>
                      <a:pt x="2263612" y="719741"/>
                    </a:lnTo>
                    <a:lnTo>
                      <a:pt x="2267423" y="724819"/>
                    </a:lnTo>
                    <a:lnTo>
                      <a:pt x="2270916" y="730530"/>
                    </a:lnTo>
                    <a:lnTo>
                      <a:pt x="2274092" y="736559"/>
                    </a:lnTo>
                    <a:lnTo>
                      <a:pt x="2277268" y="742271"/>
                    </a:lnTo>
                    <a:lnTo>
                      <a:pt x="2280126" y="748300"/>
                    </a:lnTo>
                    <a:lnTo>
                      <a:pt x="2282666" y="754646"/>
                    </a:lnTo>
                    <a:lnTo>
                      <a:pt x="2284572" y="760992"/>
                    </a:lnTo>
                    <a:lnTo>
                      <a:pt x="2286477" y="767021"/>
                    </a:lnTo>
                    <a:lnTo>
                      <a:pt x="2287747" y="773685"/>
                    </a:lnTo>
                    <a:lnTo>
                      <a:pt x="2289018" y="780349"/>
                    </a:lnTo>
                    <a:lnTo>
                      <a:pt x="2289970" y="787330"/>
                    </a:lnTo>
                    <a:lnTo>
                      <a:pt x="2290605" y="794311"/>
                    </a:lnTo>
                    <a:lnTo>
                      <a:pt x="2290605" y="801292"/>
                    </a:lnTo>
                    <a:lnTo>
                      <a:pt x="2290605" y="1286150"/>
                    </a:lnTo>
                    <a:lnTo>
                      <a:pt x="2884137" y="1353738"/>
                    </a:lnTo>
                    <a:lnTo>
                      <a:pt x="2890488" y="1354055"/>
                    </a:lnTo>
                    <a:lnTo>
                      <a:pt x="2898110" y="1354372"/>
                    </a:lnTo>
                    <a:lnTo>
                      <a:pt x="2905732" y="1355007"/>
                    </a:lnTo>
                    <a:lnTo>
                      <a:pt x="2913353" y="1355642"/>
                    </a:lnTo>
                    <a:lnTo>
                      <a:pt x="2920657" y="1357228"/>
                    </a:lnTo>
                    <a:lnTo>
                      <a:pt x="2927644" y="1358815"/>
                    </a:lnTo>
                    <a:lnTo>
                      <a:pt x="2934948" y="1361036"/>
                    </a:lnTo>
                    <a:lnTo>
                      <a:pt x="2941934" y="1362940"/>
                    </a:lnTo>
                    <a:lnTo>
                      <a:pt x="2948603" y="1365796"/>
                    </a:lnTo>
                    <a:lnTo>
                      <a:pt x="2955272" y="1368969"/>
                    </a:lnTo>
                    <a:lnTo>
                      <a:pt x="2961941" y="1372142"/>
                    </a:lnTo>
                    <a:lnTo>
                      <a:pt x="2968292" y="1375633"/>
                    </a:lnTo>
                    <a:lnTo>
                      <a:pt x="2974008" y="1379758"/>
                    </a:lnTo>
                    <a:lnTo>
                      <a:pt x="2980042" y="1383883"/>
                    </a:lnTo>
                    <a:lnTo>
                      <a:pt x="2985758" y="1388008"/>
                    </a:lnTo>
                    <a:lnTo>
                      <a:pt x="2990839" y="1393085"/>
                    </a:lnTo>
                    <a:lnTo>
                      <a:pt x="2996238" y="1397845"/>
                    </a:lnTo>
                    <a:lnTo>
                      <a:pt x="3001319" y="1403239"/>
                    </a:lnTo>
                    <a:lnTo>
                      <a:pt x="3005765" y="1408316"/>
                    </a:lnTo>
                    <a:lnTo>
                      <a:pt x="3010529" y="1414345"/>
                    </a:lnTo>
                    <a:lnTo>
                      <a:pt x="3014657" y="1419739"/>
                    </a:lnTo>
                    <a:lnTo>
                      <a:pt x="3018468" y="1426086"/>
                    </a:lnTo>
                    <a:lnTo>
                      <a:pt x="3021961" y="1432432"/>
                    </a:lnTo>
                    <a:lnTo>
                      <a:pt x="3025454" y="1438778"/>
                    </a:lnTo>
                    <a:lnTo>
                      <a:pt x="3028312" y="1445125"/>
                    </a:lnTo>
                    <a:lnTo>
                      <a:pt x="3030853" y="1452106"/>
                    </a:lnTo>
                    <a:lnTo>
                      <a:pt x="3033393" y="1459087"/>
                    </a:lnTo>
                    <a:lnTo>
                      <a:pt x="3035616" y="1466067"/>
                    </a:lnTo>
                    <a:lnTo>
                      <a:pt x="3036887" y="1473366"/>
                    </a:lnTo>
                    <a:lnTo>
                      <a:pt x="3038474" y="1480664"/>
                    </a:lnTo>
                    <a:lnTo>
                      <a:pt x="3039427" y="1488280"/>
                    </a:lnTo>
                    <a:lnTo>
                      <a:pt x="3040062" y="1495895"/>
                    </a:lnTo>
                    <a:lnTo>
                      <a:pt x="3040062" y="1503511"/>
                    </a:lnTo>
                    <a:lnTo>
                      <a:pt x="3040062" y="2154008"/>
                    </a:lnTo>
                    <a:lnTo>
                      <a:pt x="3040062" y="2161623"/>
                    </a:lnTo>
                    <a:lnTo>
                      <a:pt x="3039427" y="2169556"/>
                    </a:lnTo>
                    <a:lnTo>
                      <a:pt x="3038474" y="2177172"/>
                    </a:lnTo>
                    <a:lnTo>
                      <a:pt x="3036887" y="2184470"/>
                    </a:lnTo>
                    <a:lnTo>
                      <a:pt x="3035616" y="2191451"/>
                    </a:lnTo>
                    <a:lnTo>
                      <a:pt x="3033393" y="2198749"/>
                    </a:lnTo>
                    <a:lnTo>
                      <a:pt x="3030853" y="2205730"/>
                    </a:lnTo>
                    <a:lnTo>
                      <a:pt x="3028312" y="2212394"/>
                    </a:lnTo>
                    <a:lnTo>
                      <a:pt x="3025454" y="2219057"/>
                    </a:lnTo>
                    <a:lnTo>
                      <a:pt x="3021961" y="2225404"/>
                    </a:lnTo>
                    <a:lnTo>
                      <a:pt x="3018468" y="2231433"/>
                    </a:lnTo>
                    <a:lnTo>
                      <a:pt x="3014657" y="2237779"/>
                    </a:lnTo>
                    <a:lnTo>
                      <a:pt x="3010529" y="2243808"/>
                    </a:lnTo>
                    <a:lnTo>
                      <a:pt x="3005765" y="2249202"/>
                    </a:lnTo>
                    <a:lnTo>
                      <a:pt x="3001319" y="2254597"/>
                    </a:lnTo>
                    <a:lnTo>
                      <a:pt x="2996238" y="2259674"/>
                    </a:lnTo>
                    <a:lnTo>
                      <a:pt x="2990839" y="2264433"/>
                    </a:lnTo>
                    <a:lnTo>
                      <a:pt x="2985758" y="2269510"/>
                    </a:lnTo>
                    <a:lnTo>
                      <a:pt x="2980042" y="2273953"/>
                    </a:lnTo>
                    <a:lnTo>
                      <a:pt x="2974008" y="2278078"/>
                    </a:lnTo>
                    <a:lnTo>
                      <a:pt x="2968292" y="2281886"/>
                    </a:lnTo>
                    <a:lnTo>
                      <a:pt x="2961941" y="2285376"/>
                    </a:lnTo>
                    <a:lnTo>
                      <a:pt x="2955272" y="2288867"/>
                    </a:lnTo>
                    <a:lnTo>
                      <a:pt x="2948603" y="2291723"/>
                    </a:lnTo>
                    <a:lnTo>
                      <a:pt x="2941934" y="2294578"/>
                    </a:lnTo>
                    <a:lnTo>
                      <a:pt x="2934948" y="2297117"/>
                    </a:lnTo>
                    <a:lnTo>
                      <a:pt x="2927644" y="2298703"/>
                    </a:lnTo>
                    <a:lnTo>
                      <a:pt x="2920657" y="2300607"/>
                    </a:lnTo>
                    <a:lnTo>
                      <a:pt x="2913353" y="2301877"/>
                    </a:lnTo>
                    <a:lnTo>
                      <a:pt x="2905732" y="2302829"/>
                    </a:lnTo>
                    <a:lnTo>
                      <a:pt x="2898110" y="2303146"/>
                    </a:lnTo>
                    <a:lnTo>
                      <a:pt x="2890488" y="2303463"/>
                    </a:lnTo>
                    <a:lnTo>
                      <a:pt x="2177552" y="2303463"/>
                    </a:lnTo>
                    <a:lnTo>
                      <a:pt x="2173423" y="2303146"/>
                    </a:lnTo>
                    <a:lnTo>
                      <a:pt x="2171200" y="2303146"/>
                    </a:lnTo>
                    <a:lnTo>
                      <a:pt x="2169613" y="2303146"/>
                    </a:lnTo>
                    <a:lnTo>
                      <a:pt x="2162944" y="2303146"/>
                    </a:lnTo>
                    <a:lnTo>
                      <a:pt x="2156275" y="2303146"/>
                    </a:lnTo>
                    <a:lnTo>
                      <a:pt x="2149924" y="2302511"/>
                    </a:lnTo>
                    <a:lnTo>
                      <a:pt x="2143572" y="2301559"/>
                    </a:lnTo>
                    <a:lnTo>
                      <a:pt x="2137538" y="2300607"/>
                    </a:lnTo>
                    <a:lnTo>
                      <a:pt x="2131187" y="2298703"/>
                    </a:lnTo>
                    <a:lnTo>
                      <a:pt x="2125153" y="2297117"/>
                    </a:lnTo>
                    <a:lnTo>
                      <a:pt x="2119437" y="2294896"/>
                    </a:lnTo>
                    <a:lnTo>
                      <a:pt x="2113403" y="2292040"/>
                    </a:lnTo>
                    <a:lnTo>
                      <a:pt x="2107370" y="2289501"/>
                    </a:lnTo>
                    <a:lnTo>
                      <a:pt x="2101971" y="2286645"/>
                    </a:lnTo>
                    <a:lnTo>
                      <a:pt x="2096572" y="2283155"/>
                    </a:lnTo>
                    <a:lnTo>
                      <a:pt x="2091491" y="2279665"/>
                    </a:lnTo>
                    <a:lnTo>
                      <a:pt x="2086093" y="2275222"/>
                    </a:lnTo>
                    <a:lnTo>
                      <a:pt x="2081329" y="2271097"/>
                    </a:lnTo>
                    <a:lnTo>
                      <a:pt x="2076883" y="2266972"/>
                    </a:lnTo>
                    <a:lnTo>
                      <a:pt x="1560520" y="1751334"/>
                    </a:lnTo>
                    <a:lnTo>
                      <a:pt x="1556074" y="1746574"/>
                    </a:lnTo>
                    <a:lnTo>
                      <a:pt x="1552263" y="1741815"/>
                    </a:lnTo>
                    <a:lnTo>
                      <a:pt x="1548135" y="1737055"/>
                    </a:lnTo>
                    <a:lnTo>
                      <a:pt x="1544642" y="1731661"/>
                    </a:lnTo>
                    <a:lnTo>
                      <a:pt x="1541466" y="1726583"/>
                    </a:lnTo>
                    <a:lnTo>
                      <a:pt x="1538291" y="1720872"/>
                    </a:lnTo>
                    <a:lnTo>
                      <a:pt x="1535432" y="1715477"/>
                    </a:lnTo>
                    <a:lnTo>
                      <a:pt x="1532892" y="1709766"/>
                    </a:lnTo>
                    <a:lnTo>
                      <a:pt x="1530987" y="1704054"/>
                    </a:lnTo>
                    <a:lnTo>
                      <a:pt x="1529081" y="1698342"/>
                    </a:lnTo>
                    <a:lnTo>
                      <a:pt x="1527493" y="1692631"/>
                    </a:lnTo>
                    <a:lnTo>
                      <a:pt x="1526223" y="1686919"/>
                    </a:lnTo>
                    <a:lnTo>
                      <a:pt x="1525270" y="1680890"/>
                    </a:lnTo>
                    <a:lnTo>
                      <a:pt x="1524635" y="1674544"/>
                    </a:lnTo>
                    <a:lnTo>
                      <a:pt x="1524000" y="1668515"/>
                    </a:lnTo>
                    <a:lnTo>
                      <a:pt x="1524000" y="1662803"/>
                    </a:lnTo>
                    <a:lnTo>
                      <a:pt x="1524000" y="1656774"/>
                    </a:lnTo>
                    <a:lnTo>
                      <a:pt x="1524635" y="1650428"/>
                    </a:lnTo>
                    <a:lnTo>
                      <a:pt x="1525270" y="1644716"/>
                    </a:lnTo>
                    <a:lnTo>
                      <a:pt x="1526223" y="1638687"/>
                    </a:lnTo>
                    <a:lnTo>
                      <a:pt x="1527493" y="1632658"/>
                    </a:lnTo>
                    <a:lnTo>
                      <a:pt x="1529081" y="1626946"/>
                    </a:lnTo>
                    <a:lnTo>
                      <a:pt x="1530987" y="1621235"/>
                    </a:lnTo>
                    <a:lnTo>
                      <a:pt x="1532892" y="1615523"/>
                    </a:lnTo>
                    <a:lnTo>
                      <a:pt x="1535432" y="1609811"/>
                    </a:lnTo>
                    <a:lnTo>
                      <a:pt x="1538291" y="1604417"/>
                    </a:lnTo>
                    <a:lnTo>
                      <a:pt x="1541466" y="1599023"/>
                    </a:lnTo>
                    <a:lnTo>
                      <a:pt x="1544642" y="1593628"/>
                    </a:lnTo>
                    <a:lnTo>
                      <a:pt x="1548135" y="1588551"/>
                    </a:lnTo>
                    <a:lnTo>
                      <a:pt x="1552263" y="1583474"/>
                    </a:lnTo>
                    <a:lnTo>
                      <a:pt x="1556074" y="1578714"/>
                    </a:lnTo>
                    <a:lnTo>
                      <a:pt x="1560520" y="1574272"/>
                    </a:lnTo>
                    <a:lnTo>
                      <a:pt x="1564966" y="1569830"/>
                    </a:lnTo>
                    <a:lnTo>
                      <a:pt x="1570047" y="1565705"/>
                    </a:lnTo>
                    <a:lnTo>
                      <a:pt x="1574811" y="1561897"/>
                    </a:lnTo>
                    <a:lnTo>
                      <a:pt x="1579574" y="1558406"/>
                    </a:lnTo>
                    <a:lnTo>
                      <a:pt x="1584973" y="1554916"/>
                    </a:lnTo>
                    <a:lnTo>
                      <a:pt x="1590054" y="1552060"/>
                    </a:lnTo>
                    <a:lnTo>
                      <a:pt x="1595770" y="1549521"/>
                    </a:lnTo>
                    <a:lnTo>
                      <a:pt x="1601486" y="1546666"/>
                    </a:lnTo>
                    <a:lnTo>
                      <a:pt x="1606885" y="1544444"/>
                    </a:lnTo>
                    <a:lnTo>
                      <a:pt x="1612919" y="1542858"/>
                    </a:lnTo>
                    <a:lnTo>
                      <a:pt x="1618635" y="1540954"/>
                    </a:lnTo>
                    <a:lnTo>
                      <a:pt x="1624669" y="1539685"/>
                    </a:lnTo>
                    <a:lnTo>
                      <a:pt x="1630702" y="1538733"/>
                    </a:lnTo>
                    <a:lnTo>
                      <a:pt x="1637054" y="1538098"/>
                    </a:lnTo>
                    <a:lnTo>
                      <a:pt x="1642770" y="1537463"/>
                    </a:lnTo>
                    <a:lnTo>
                      <a:pt x="1649121" y="1537146"/>
                    </a:lnTo>
                    <a:lnTo>
                      <a:pt x="1655473" y="1537463"/>
                    </a:lnTo>
                    <a:lnTo>
                      <a:pt x="1661824" y="1538098"/>
                    </a:lnTo>
                    <a:lnTo>
                      <a:pt x="1667858" y="1538733"/>
                    </a:lnTo>
                    <a:lnTo>
                      <a:pt x="1673891" y="1539685"/>
                    </a:lnTo>
                    <a:lnTo>
                      <a:pt x="1679925" y="1540954"/>
                    </a:lnTo>
                    <a:lnTo>
                      <a:pt x="1685641" y="1542858"/>
                    </a:lnTo>
                    <a:lnTo>
                      <a:pt x="1691675" y="1544444"/>
                    </a:lnTo>
                    <a:lnTo>
                      <a:pt x="1697391" y="1546666"/>
                    </a:lnTo>
                    <a:lnTo>
                      <a:pt x="1702790" y="1549521"/>
                    </a:lnTo>
                    <a:lnTo>
                      <a:pt x="1708506" y="1552060"/>
                    </a:lnTo>
                    <a:lnTo>
                      <a:pt x="1713587" y="1554916"/>
                    </a:lnTo>
                    <a:lnTo>
                      <a:pt x="1718986" y="1558406"/>
                    </a:lnTo>
                    <a:lnTo>
                      <a:pt x="1723749" y="1561897"/>
                    </a:lnTo>
                    <a:lnTo>
                      <a:pt x="1728513" y="1565705"/>
                    </a:lnTo>
                    <a:lnTo>
                      <a:pt x="1733594" y="1569830"/>
                    </a:lnTo>
                    <a:lnTo>
                      <a:pt x="1738040" y="1574272"/>
                    </a:lnTo>
                    <a:lnTo>
                      <a:pt x="2017816" y="1853827"/>
                    </a:lnTo>
                    <a:lnTo>
                      <a:pt x="2017816" y="801292"/>
                    </a:lnTo>
                    <a:lnTo>
                      <a:pt x="2018133" y="794311"/>
                    </a:lnTo>
                    <a:lnTo>
                      <a:pt x="2018451" y="787330"/>
                    </a:lnTo>
                    <a:lnTo>
                      <a:pt x="2019404" y="780349"/>
                    </a:lnTo>
                    <a:lnTo>
                      <a:pt x="2020674" y="773685"/>
                    </a:lnTo>
                    <a:lnTo>
                      <a:pt x="2021944" y="767021"/>
                    </a:lnTo>
                    <a:lnTo>
                      <a:pt x="2024167" y="760992"/>
                    </a:lnTo>
                    <a:lnTo>
                      <a:pt x="2026073" y="754646"/>
                    </a:lnTo>
                    <a:lnTo>
                      <a:pt x="2028613" y="748300"/>
                    </a:lnTo>
                    <a:lnTo>
                      <a:pt x="2031471" y="742271"/>
                    </a:lnTo>
                    <a:lnTo>
                      <a:pt x="2034329" y="736559"/>
                    </a:lnTo>
                    <a:lnTo>
                      <a:pt x="2037823" y="730530"/>
                    </a:lnTo>
                    <a:lnTo>
                      <a:pt x="2040998" y="724819"/>
                    </a:lnTo>
                    <a:lnTo>
                      <a:pt x="2045127" y="719741"/>
                    </a:lnTo>
                    <a:lnTo>
                      <a:pt x="2048937" y="714347"/>
                    </a:lnTo>
                    <a:lnTo>
                      <a:pt x="2053383" y="709587"/>
                    </a:lnTo>
                    <a:lnTo>
                      <a:pt x="2057829" y="704828"/>
                    </a:lnTo>
                    <a:lnTo>
                      <a:pt x="2062275" y="700702"/>
                    </a:lnTo>
                    <a:lnTo>
                      <a:pt x="2067674" y="695943"/>
                    </a:lnTo>
                    <a:lnTo>
                      <a:pt x="2072437" y="692135"/>
                    </a:lnTo>
                    <a:lnTo>
                      <a:pt x="2078154" y="688327"/>
                    </a:lnTo>
                    <a:lnTo>
                      <a:pt x="2083552" y="684519"/>
                    </a:lnTo>
                    <a:lnTo>
                      <a:pt x="2089268" y="681346"/>
                    </a:lnTo>
                    <a:lnTo>
                      <a:pt x="2095302" y="678173"/>
                    </a:lnTo>
                    <a:lnTo>
                      <a:pt x="2101018" y="675952"/>
                    </a:lnTo>
                    <a:lnTo>
                      <a:pt x="2107370" y="673413"/>
                    </a:lnTo>
                    <a:lnTo>
                      <a:pt x="2113721" y="670875"/>
                    </a:lnTo>
                    <a:lnTo>
                      <a:pt x="2120390" y="669288"/>
                    </a:lnTo>
                    <a:lnTo>
                      <a:pt x="2127059" y="667702"/>
                    </a:lnTo>
                    <a:lnTo>
                      <a:pt x="2133728" y="666432"/>
                    </a:lnTo>
                    <a:lnTo>
                      <a:pt x="2140079" y="665798"/>
                    </a:lnTo>
                    <a:lnTo>
                      <a:pt x="2147065" y="665163"/>
                    </a:lnTo>
                    <a:close/>
                    <a:moveTo>
                      <a:pt x="1426690" y="484188"/>
                    </a:moveTo>
                    <a:lnTo>
                      <a:pt x="1631151" y="484188"/>
                    </a:lnTo>
                    <a:lnTo>
                      <a:pt x="1634627" y="484505"/>
                    </a:lnTo>
                    <a:lnTo>
                      <a:pt x="1637787" y="484822"/>
                    </a:lnTo>
                    <a:lnTo>
                      <a:pt x="1640947" y="485773"/>
                    </a:lnTo>
                    <a:lnTo>
                      <a:pt x="1644107" y="486725"/>
                    </a:lnTo>
                    <a:lnTo>
                      <a:pt x="1646635" y="488310"/>
                    </a:lnTo>
                    <a:lnTo>
                      <a:pt x="1649479" y="489895"/>
                    </a:lnTo>
                    <a:lnTo>
                      <a:pt x="1652008" y="491798"/>
                    </a:lnTo>
                    <a:lnTo>
                      <a:pt x="1654536" y="493700"/>
                    </a:lnTo>
                    <a:lnTo>
                      <a:pt x="1656432" y="496237"/>
                    </a:lnTo>
                    <a:lnTo>
                      <a:pt x="1658328" y="498773"/>
                    </a:lnTo>
                    <a:lnTo>
                      <a:pt x="1659908" y="501310"/>
                    </a:lnTo>
                    <a:lnTo>
                      <a:pt x="1661488" y="504164"/>
                    </a:lnTo>
                    <a:lnTo>
                      <a:pt x="1662436" y="507334"/>
                    </a:lnTo>
                    <a:lnTo>
                      <a:pt x="1663068" y="510505"/>
                    </a:lnTo>
                    <a:lnTo>
                      <a:pt x="1663700" y="513676"/>
                    </a:lnTo>
                    <a:lnTo>
                      <a:pt x="1663700" y="517164"/>
                    </a:lnTo>
                    <a:lnTo>
                      <a:pt x="1663700" y="1389743"/>
                    </a:lnTo>
                    <a:lnTo>
                      <a:pt x="1663700" y="1393231"/>
                    </a:lnTo>
                    <a:lnTo>
                      <a:pt x="1663068" y="1396401"/>
                    </a:lnTo>
                    <a:lnTo>
                      <a:pt x="1662436" y="1399572"/>
                    </a:lnTo>
                    <a:lnTo>
                      <a:pt x="1661488" y="1402743"/>
                    </a:lnTo>
                    <a:lnTo>
                      <a:pt x="1659908" y="1405279"/>
                    </a:lnTo>
                    <a:lnTo>
                      <a:pt x="1658328" y="1408133"/>
                    </a:lnTo>
                    <a:lnTo>
                      <a:pt x="1656432" y="1410669"/>
                    </a:lnTo>
                    <a:lnTo>
                      <a:pt x="1654536" y="1413206"/>
                    </a:lnTo>
                    <a:lnTo>
                      <a:pt x="1652008" y="1415108"/>
                    </a:lnTo>
                    <a:lnTo>
                      <a:pt x="1649479" y="1417011"/>
                    </a:lnTo>
                    <a:lnTo>
                      <a:pt x="1646635" y="1418596"/>
                    </a:lnTo>
                    <a:lnTo>
                      <a:pt x="1644107" y="1420182"/>
                    </a:lnTo>
                    <a:lnTo>
                      <a:pt x="1640947" y="1421133"/>
                    </a:lnTo>
                    <a:lnTo>
                      <a:pt x="1637787" y="1421767"/>
                    </a:lnTo>
                    <a:lnTo>
                      <a:pt x="1634627" y="1422401"/>
                    </a:lnTo>
                    <a:lnTo>
                      <a:pt x="1631151" y="1422401"/>
                    </a:lnTo>
                    <a:lnTo>
                      <a:pt x="1426690" y="1422401"/>
                    </a:lnTo>
                    <a:lnTo>
                      <a:pt x="1423214" y="1422401"/>
                    </a:lnTo>
                    <a:lnTo>
                      <a:pt x="1420054" y="1421767"/>
                    </a:lnTo>
                    <a:lnTo>
                      <a:pt x="1416894" y="1421133"/>
                    </a:lnTo>
                    <a:lnTo>
                      <a:pt x="1413734" y="1420182"/>
                    </a:lnTo>
                    <a:lnTo>
                      <a:pt x="1411206" y="1418596"/>
                    </a:lnTo>
                    <a:lnTo>
                      <a:pt x="1408362" y="1417011"/>
                    </a:lnTo>
                    <a:lnTo>
                      <a:pt x="1405834" y="1415108"/>
                    </a:lnTo>
                    <a:lnTo>
                      <a:pt x="1403622" y="1413206"/>
                    </a:lnTo>
                    <a:lnTo>
                      <a:pt x="1401409" y="1410669"/>
                    </a:lnTo>
                    <a:lnTo>
                      <a:pt x="1399513" y="1408133"/>
                    </a:lnTo>
                    <a:lnTo>
                      <a:pt x="1397933" y="1405279"/>
                    </a:lnTo>
                    <a:lnTo>
                      <a:pt x="1396669" y="1402743"/>
                    </a:lnTo>
                    <a:lnTo>
                      <a:pt x="1395405" y="1399572"/>
                    </a:lnTo>
                    <a:lnTo>
                      <a:pt x="1394457" y="1396401"/>
                    </a:lnTo>
                    <a:lnTo>
                      <a:pt x="1394141" y="1393231"/>
                    </a:lnTo>
                    <a:lnTo>
                      <a:pt x="1393825" y="1389743"/>
                    </a:lnTo>
                    <a:lnTo>
                      <a:pt x="1393825" y="517164"/>
                    </a:lnTo>
                    <a:lnTo>
                      <a:pt x="1394141" y="513676"/>
                    </a:lnTo>
                    <a:lnTo>
                      <a:pt x="1394457" y="510505"/>
                    </a:lnTo>
                    <a:lnTo>
                      <a:pt x="1395405" y="507334"/>
                    </a:lnTo>
                    <a:lnTo>
                      <a:pt x="1396669" y="504164"/>
                    </a:lnTo>
                    <a:lnTo>
                      <a:pt x="1397933" y="501310"/>
                    </a:lnTo>
                    <a:lnTo>
                      <a:pt x="1399513" y="498773"/>
                    </a:lnTo>
                    <a:lnTo>
                      <a:pt x="1401409" y="496237"/>
                    </a:lnTo>
                    <a:lnTo>
                      <a:pt x="1403622" y="493700"/>
                    </a:lnTo>
                    <a:lnTo>
                      <a:pt x="1405834" y="491798"/>
                    </a:lnTo>
                    <a:lnTo>
                      <a:pt x="1408362" y="489895"/>
                    </a:lnTo>
                    <a:lnTo>
                      <a:pt x="1411206" y="488310"/>
                    </a:lnTo>
                    <a:lnTo>
                      <a:pt x="1413734" y="486725"/>
                    </a:lnTo>
                    <a:lnTo>
                      <a:pt x="1416894" y="485773"/>
                    </a:lnTo>
                    <a:lnTo>
                      <a:pt x="1420054" y="484822"/>
                    </a:lnTo>
                    <a:lnTo>
                      <a:pt x="1423214" y="484505"/>
                    </a:lnTo>
                    <a:lnTo>
                      <a:pt x="1426690" y="484188"/>
                    </a:lnTo>
                    <a:close/>
                    <a:moveTo>
                      <a:pt x="183794" y="0"/>
                    </a:moveTo>
                    <a:lnTo>
                      <a:pt x="193952" y="0"/>
                    </a:lnTo>
                    <a:lnTo>
                      <a:pt x="2827060" y="0"/>
                    </a:lnTo>
                    <a:lnTo>
                      <a:pt x="2837218" y="0"/>
                    </a:lnTo>
                    <a:lnTo>
                      <a:pt x="2847059" y="952"/>
                    </a:lnTo>
                    <a:lnTo>
                      <a:pt x="2856582" y="2539"/>
                    </a:lnTo>
                    <a:lnTo>
                      <a:pt x="2866105" y="4443"/>
                    </a:lnTo>
                    <a:lnTo>
                      <a:pt x="2875628" y="6982"/>
                    </a:lnTo>
                    <a:lnTo>
                      <a:pt x="2884516" y="10156"/>
                    </a:lnTo>
                    <a:lnTo>
                      <a:pt x="2893721" y="13964"/>
                    </a:lnTo>
                    <a:lnTo>
                      <a:pt x="2902292" y="17773"/>
                    </a:lnTo>
                    <a:lnTo>
                      <a:pt x="2911180" y="22851"/>
                    </a:lnTo>
                    <a:lnTo>
                      <a:pt x="2919433" y="27611"/>
                    </a:lnTo>
                    <a:lnTo>
                      <a:pt x="2927369" y="33324"/>
                    </a:lnTo>
                    <a:lnTo>
                      <a:pt x="2935623" y="39036"/>
                    </a:lnTo>
                    <a:lnTo>
                      <a:pt x="2942924" y="45384"/>
                    </a:lnTo>
                    <a:lnTo>
                      <a:pt x="2950225" y="52366"/>
                    </a:lnTo>
                    <a:lnTo>
                      <a:pt x="2957525" y="59665"/>
                    </a:lnTo>
                    <a:lnTo>
                      <a:pt x="2964192" y="67282"/>
                    </a:lnTo>
                    <a:lnTo>
                      <a:pt x="2970540" y="74899"/>
                    </a:lnTo>
                    <a:lnTo>
                      <a:pt x="2976571" y="83468"/>
                    </a:lnTo>
                    <a:lnTo>
                      <a:pt x="2982285" y="92037"/>
                    </a:lnTo>
                    <a:lnTo>
                      <a:pt x="2987682" y="101240"/>
                    </a:lnTo>
                    <a:lnTo>
                      <a:pt x="2992761" y="110444"/>
                    </a:lnTo>
                    <a:lnTo>
                      <a:pt x="2997522" y="119965"/>
                    </a:lnTo>
                    <a:lnTo>
                      <a:pt x="3001649" y="130121"/>
                    </a:lnTo>
                    <a:lnTo>
                      <a:pt x="3005458" y="140276"/>
                    </a:lnTo>
                    <a:lnTo>
                      <a:pt x="3008950" y="150749"/>
                    </a:lnTo>
                    <a:lnTo>
                      <a:pt x="3012124" y="161540"/>
                    </a:lnTo>
                    <a:lnTo>
                      <a:pt x="3014663" y="172330"/>
                    </a:lnTo>
                    <a:lnTo>
                      <a:pt x="3016885" y="183438"/>
                    </a:lnTo>
                    <a:lnTo>
                      <a:pt x="3018473" y="194546"/>
                    </a:lnTo>
                    <a:lnTo>
                      <a:pt x="3019742" y="205971"/>
                    </a:lnTo>
                    <a:lnTo>
                      <a:pt x="3020695" y="218031"/>
                    </a:lnTo>
                    <a:lnTo>
                      <a:pt x="3021012" y="229774"/>
                    </a:lnTo>
                    <a:lnTo>
                      <a:pt x="3021012" y="1276768"/>
                    </a:lnTo>
                    <a:lnTo>
                      <a:pt x="3013711" y="1272642"/>
                    </a:lnTo>
                    <a:lnTo>
                      <a:pt x="3006410" y="1268833"/>
                    </a:lnTo>
                    <a:lnTo>
                      <a:pt x="2999109" y="1265342"/>
                    </a:lnTo>
                    <a:lnTo>
                      <a:pt x="2991808" y="1262169"/>
                    </a:lnTo>
                    <a:lnTo>
                      <a:pt x="2983872" y="1258995"/>
                    </a:lnTo>
                    <a:lnTo>
                      <a:pt x="2976254" y="1256139"/>
                    </a:lnTo>
                    <a:lnTo>
                      <a:pt x="2968318" y="1253282"/>
                    </a:lnTo>
                    <a:lnTo>
                      <a:pt x="2960382" y="1251061"/>
                    </a:lnTo>
                    <a:lnTo>
                      <a:pt x="2952129" y="1248839"/>
                    </a:lnTo>
                    <a:lnTo>
                      <a:pt x="2944193" y="1247252"/>
                    </a:lnTo>
                    <a:lnTo>
                      <a:pt x="2935940" y="1245348"/>
                    </a:lnTo>
                    <a:lnTo>
                      <a:pt x="2927369" y="1244079"/>
                    </a:lnTo>
                    <a:lnTo>
                      <a:pt x="2919116" y="1242809"/>
                    </a:lnTo>
                    <a:lnTo>
                      <a:pt x="2910863" y="1242175"/>
                    </a:lnTo>
                    <a:lnTo>
                      <a:pt x="2901975" y="1241540"/>
                    </a:lnTo>
                    <a:lnTo>
                      <a:pt x="2893404" y="1241540"/>
                    </a:lnTo>
                    <a:lnTo>
                      <a:pt x="2646123" y="1213294"/>
                    </a:lnTo>
                    <a:lnTo>
                      <a:pt x="2646123" y="313876"/>
                    </a:lnTo>
                    <a:lnTo>
                      <a:pt x="374889" y="313876"/>
                    </a:lnTo>
                    <a:lnTo>
                      <a:pt x="374889" y="1959424"/>
                    </a:lnTo>
                    <a:lnTo>
                      <a:pt x="1610021" y="1959424"/>
                    </a:lnTo>
                    <a:lnTo>
                      <a:pt x="1923646" y="2273300"/>
                    </a:lnTo>
                    <a:lnTo>
                      <a:pt x="193952" y="2273300"/>
                    </a:lnTo>
                    <a:lnTo>
                      <a:pt x="183794" y="2273300"/>
                    </a:lnTo>
                    <a:lnTo>
                      <a:pt x="173953" y="2272348"/>
                    </a:lnTo>
                    <a:lnTo>
                      <a:pt x="164113" y="2270761"/>
                    </a:lnTo>
                    <a:lnTo>
                      <a:pt x="154908" y="2268857"/>
                    </a:lnTo>
                    <a:lnTo>
                      <a:pt x="145385" y="2266318"/>
                    </a:lnTo>
                    <a:lnTo>
                      <a:pt x="136496" y="2263144"/>
                    </a:lnTo>
                    <a:lnTo>
                      <a:pt x="127291" y="2259336"/>
                    </a:lnTo>
                    <a:lnTo>
                      <a:pt x="118720" y="2255528"/>
                    </a:lnTo>
                    <a:lnTo>
                      <a:pt x="109832" y="2250450"/>
                    </a:lnTo>
                    <a:lnTo>
                      <a:pt x="101579" y="2245689"/>
                    </a:lnTo>
                    <a:lnTo>
                      <a:pt x="93326" y="2240294"/>
                    </a:lnTo>
                    <a:lnTo>
                      <a:pt x="85390" y="2234264"/>
                    </a:lnTo>
                    <a:lnTo>
                      <a:pt x="77771" y="2227917"/>
                    </a:lnTo>
                    <a:lnTo>
                      <a:pt x="70470" y="2220935"/>
                    </a:lnTo>
                    <a:lnTo>
                      <a:pt x="63487" y="2213635"/>
                    </a:lnTo>
                    <a:lnTo>
                      <a:pt x="56821" y="2206018"/>
                    </a:lnTo>
                    <a:lnTo>
                      <a:pt x="50472" y="2198402"/>
                    </a:lnTo>
                    <a:lnTo>
                      <a:pt x="44441" y="2189833"/>
                    </a:lnTo>
                    <a:lnTo>
                      <a:pt x="38727" y="2181264"/>
                    </a:lnTo>
                    <a:lnTo>
                      <a:pt x="33013" y="2172060"/>
                    </a:lnTo>
                    <a:lnTo>
                      <a:pt x="28252" y="2162856"/>
                    </a:lnTo>
                    <a:lnTo>
                      <a:pt x="23490" y="2153335"/>
                    </a:lnTo>
                    <a:lnTo>
                      <a:pt x="19364" y="2143180"/>
                    </a:lnTo>
                    <a:lnTo>
                      <a:pt x="15237" y="2133024"/>
                    </a:lnTo>
                    <a:lnTo>
                      <a:pt x="11745" y="2122551"/>
                    </a:lnTo>
                    <a:lnTo>
                      <a:pt x="8888" y="2112078"/>
                    </a:lnTo>
                    <a:lnTo>
                      <a:pt x="6349" y="2100970"/>
                    </a:lnTo>
                    <a:lnTo>
                      <a:pt x="3809" y="2089862"/>
                    </a:lnTo>
                    <a:lnTo>
                      <a:pt x="2540" y="2078754"/>
                    </a:lnTo>
                    <a:lnTo>
                      <a:pt x="952" y="2067329"/>
                    </a:lnTo>
                    <a:lnTo>
                      <a:pt x="318" y="2055269"/>
                    </a:lnTo>
                    <a:lnTo>
                      <a:pt x="0" y="2043844"/>
                    </a:lnTo>
                    <a:lnTo>
                      <a:pt x="0" y="229774"/>
                    </a:lnTo>
                    <a:lnTo>
                      <a:pt x="318" y="218031"/>
                    </a:lnTo>
                    <a:lnTo>
                      <a:pt x="952" y="205971"/>
                    </a:lnTo>
                    <a:lnTo>
                      <a:pt x="2540" y="194546"/>
                    </a:lnTo>
                    <a:lnTo>
                      <a:pt x="3809" y="183438"/>
                    </a:lnTo>
                    <a:lnTo>
                      <a:pt x="6349" y="172330"/>
                    </a:lnTo>
                    <a:lnTo>
                      <a:pt x="8888" y="161540"/>
                    </a:lnTo>
                    <a:lnTo>
                      <a:pt x="11745" y="150749"/>
                    </a:lnTo>
                    <a:lnTo>
                      <a:pt x="15237" y="140276"/>
                    </a:lnTo>
                    <a:lnTo>
                      <a:pt x="19364" y="130121"/>
                    </a:lnTo>
                    <a:lnTo>
                      <a:pt x="23490" y="119965"/>
                    </a:lnTo>
                    <a:lnTo>
                      <a:pt x="28252" y="110444"/>
                    </a:lnTo>
                    <a:lnTo>
                      <a:pt x="33013" y="101240"/>
                    </a:lnTo>
                    <a:lnTo>
                      <a:pt x="38727" y="92037"/>
                    </a:lnTo>
                    <a:lnTo>
                      <a:pt x="44441" y="83468"/>
                    </a:lnTo>
                    <a:lnTo>
                      <a:pt x="50472" y="74899"/>
                    </a:lnTo>
                    <a:lnTo>
                      <a:pt x="56821" y="67282"/>
                    </a:lnTo>
                    <a:lnTo>
                      <a:pt x="63487" y="59665"/>
                    </a:lnTo>
                    <a:lnTo>
                      <a:pt x="70470" y="52366"/>
                    </a:lnTo>
                    <a:lnTo>
                      <a:pt x="77771" y="45384"/>
                    </a:lnTo>
                    <a:lnTo>
                      <a:pt x="85390" y="39036"/>
                    </a:lnTo>
                    <a:lnTo>
                      <a:pt x="93326" y="33324"/>
                    </a:lnTo>
                    <a:lnTo>
                      <a:pt x="101579" y="27611"/>
                    </a:lnTo>
                    <a:lnTo>
                      <a:pt x="109832" y="22851"/>
                    </a:lnTo>
                    <a:lnTo>
                      <a:pt x="118720" y="17773"/>
                    </a:lnTo>
                    <a:lnTo>
                      <a:pt x="127291" y="13964"/>
                    </a:lnTo>
                    <a:lnTo>
                      <a:pt x="136496" y="10156"/>
                    </a:lnTo>
                    <a:lnTo>
                      <a:pt x="145385" y="6982"/>
                    </a:lnTo>
                    <a:lnTo>
                      <a:pt x="154908" y="4443"/>
                    </a:lnTo>
                    <a:lnTo>
                      <a:pt x="164113" y="2539"/>
                    </a:lnTo>
                    <a:lnTo>
                      <a:pt x="173953" y="952"/>
                    </a:lnTo>
                    <a:lnTo>
                      <a:pt x="183794"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8"/>
            <p:cNvGrpSpPr/>
            <p:nvPr/>
          </p:nvGrpSpPr>
          <p:grpSpPr>
            <a:xfrm>
              <a:off x="6461565" y="3301417"/>
              <a:ext cx="465264" cy="465265"/>
              <a:chOff x="6457452" y="3301417"/>
              <a:chExt cx="465264" cy="465265"/>
            </a:xfrm>
          </p:grpSpPr>
          <p:sp>
            <p:nvSpPr>
              <p:cNvPr id="50" name="椭圆 49"/>
              <p:cNvSpPr/>
              <p:nvPr/>
            </p:nvSpPr>
            <p:spPr>
              <a:xfrm flipH="1">
                <a:off x="6457452" y="3301417"/>
                <a:ext cx="465264" cy="465265"/>
              </a:xfrm>
              <a:prstGeom prst="ellipse">
                <a:avLst/>
              </a:prstGeom>
              <a:solidFill>
                <a:srgbClr val="18478F"/>
              </a:solidFill>
              <a:ln w="28575" cap="flat">
                <a:noFill/>
                <a:prstDash val="solid"/>
                <a:miter lim="800000"/>
                <a:headEnd/>
                <a:tailEnd/>
              </a:ln>
              <a:effectLst>
                <a:outerShdw blurRad="228600" dist="228600" dir="5400000" algn="t" rotWithShape="0">
                  <a:schemeClr val="tx1">
                    <a:lumMod val="85000"/>
                    <a:lumOff val="15000"/>
                    <a:alpha val="28000"/>
                  </a:schemeClr>
                </a:outerShdw>
              </a:effectLst>
            </p:spPr>
            <p:txBody>
              <a:bodyPr vert="horz" wrap="square" lIns="121882" tIns="60941" rIns="121882" bIns="60941" numCol="1" anchor="t" anchorCtr="0" compatLnSpc="1">
                <a:prstTxWarp prst="textNoShape">
                  <a:avLst/>
                </a:prstTxWarp>
              </a:bodyPr>
              <a:lstStyle/>
              <a:p>
                <a:endParaRPr lang="zh-CN" altLang="en-US" sz="2399"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7" name="KSO_Shape"/>
              <p:cNvSpPr>
                <a:spLocks/>
              </p:cNvSpPr>
              <p:nvPr/>
            </p:nvSpPr>
            <p:spPr bwMode="auto">
              <a:xfrm>
                <a:off x="6553927" y="3450804"/>
                <a:ext cx="280594" cy="192206"/>
              </a:xfrm>
              <a:custGeom>
                <a:avLst/>
                <a:gdLst>
                  <a:gd name="T0" fmla="*/ 533764 w 2262188"/>
                  <a:gd name="T1" fmla="*/ 1493837 h 1547812"/>
                  <a:gd name="T2" fmla="*/ 547137 w 2262188"/>
                  <a:gd name="T3" fmla="*/ 1258660 h 1547812"/>
                  <a:gd name="T4" fmla="*/ 385081 w 2262188"/>
                  <a:gd name="T5" fmla="*/ 1488848 h 1547812"/>
                  <a:gd name="T6" fmla="*/ 417039 w 2262188"/>
                  <a:gd name="T7" fmla="*/ 1265237 h 1547812"/>
                  <a:gd name="T8" fmla="*/ 240931 w 2262188"/>
                  <a:gd name="T9" fmla="*/ 1479777 h 1547812"/>
                  <a:gd name="T10" fmla="*/ 283994 w 2262188"/>
                  <a:gd name="T11" fmla="*/ 1275669 h 1547812"/>
                  <a:gd name="T12" fmla="*/ 100407 w 2262188"/>
                  <a:gd name="T13" fmla="*/ 1280432 h 1547812"/>
                  <a:gd name="T14" fmla="*/ 145057 w 2262188"/>
                  <a:gd name="T15" fmla="*/ 1475241 h 1547812"/>
                  <a:gd name="T16" fmla="*/ 847904 w 2262188"/>
                  <a:gd name="T17" fmla="*/ 1322387 h 1547812"/>
                  <a:gd name="T18" fmla="*/ 15186 w 2262188"/>
                  <a:gd name="T19" fmla="*/ 1538060 h 1547812"/>
                  <a:gd name="T20" fmla="*/ 527304 w 2262188"/>
                  <a:gd name="T21" fmla="*/ 859744 h 1547812"/>
                  <a:gd name="T22" fmla="*/ 544745 w 2262188"/>
                  <a:gd name="T23" fmla="*/ 1093334 h 1547812"/>
                  <a:gd name="T24" fmla="*/ 535684 w 2262188"/>
                  <a:gd name="T25" fmla="*/ 857023 h 1547812"/>
                  <a:gd name="T26" fmla="*/ 394798 w 2262188"/>
                  <a:gd name="T27" fmla="*/ 1094014 h 1547812"/>
                  <a:gd name="T28" fmla="*/ 407936 w 2262188"/>
                  <a:gd name="T29" fmla="*/ 858837 h 1547812"/>
                  <a:gd name="T30" fmla="*/ 247117 w 2262188"/>
                  <a:gd name="T31" fmla="*/ 1089025 h 1547812"/>
                  <a:gd name="T32" fmla="*/ 278828 w 2262188"/>
                  <a:gd name="T33" fmla="*/ 865414 h 1547812"/>
                  <a:gd name="T34" fmla="*/ 102154 w 2262188"/>
                  <a:gd name="T35" fmla="*/ 1079953 h 1547812"/>
                  <a:gd name="T36" fmla="*/ 144963 w 2262188"/>
                  <a:gd name="T37" fmla="*/ 875846 h 1547812"/>
                  <a:gd name="T38" fmla="*/ 689708 w 2262188"/>
                  <a:gd name="T39" fmla="*/ 1045935 h 1547812"/>
                  <a:gd name="T40" fmla="*/ 12231 w 2262188"/>
                  <a:gd name="T41" fmla="*/ 814160 h 1547812"/>
                  <a:gd name="T42" fmla="*/ 519151 w 2262188"/>
                  <a:gd name="T43" fmla="*/ 682357 h 1547812"/>
                  <a:gd name="T44" fmla="*/ 558563 w 2262188"/>
                  <a:gd name="T45" fmla="*/ 469492 h 1547812"/>
                  <a:gd name="T46" fmla="*/ 376679 w 2262188"/>
                  <a:gd name="T47" fmla="*/ 671237 h 1547812"/>
                  <a:gd name="T48" fmla="*/ 421980 w 2262188"/>
                  <a:gd name="T49" fmla="*/ 668967 h 1547812"/>
                  <a:gd name="T50" fmla="*/ 240096 w 2262188"/>
                  <a:gd name="T51" fmla="*/ 471761 h 1547812"/>
                  <a:gd name="T52" fmla="*/ 281547 w 2262188"/>
                  <a:gd name="T53" fmla="*/ 680314 h 1547812"/>
                  <a:gd name="T54" fmla="*/ 107137 w 2262188"/>
                  <a:gd name="T55" fmla="*/ 462003 h 1547812"/>
                  <a:gd name="T56" fmla="*/ 135677 w 2262188"/>
                  <a:gd name="T57" fmla="*/ 688711 h 1547812"/>
                  <a:gd name="T58" fmla="*/ 733425 w 2262188"/>
                  <a:gd name="T59" fmla="*/ 400050 h 1547812"/>
                  <a:gd name="T60" fmla="*/ 4983 w 2262188"/>
                  <a:gd name="T61" fmla="*/ 724113 h 1547812"/>
                  <a:gd name="T62" fmla="*/ 1304533 w 2262188"/>
                  <a:gd name="T63" fmla="*/ 388484 h 1547812"/>
                  <a:gd name="T64" fmla="*/ 1151318 w 2262188"/>
                  <a:gd name="T65" fmla="*/ 606198 h 1547812"/>
                  <a:gd name="T66" fmla="*/ 1324281 w 2262188"/>
                  <a:gd name="T67" fmla="*/ 788987 h 1547812"/>
                  <a:gd name="T68" fmla="*/ 1530839 w 2262188"/>
                  <a:gd name="T69" fmla="*/ 996723 h 1547812"/>
                  <a:gd name="T70" fmla="*/ 1435731 w 2262188"/>
                  <a:gd name="T71" fmla="*/ 1033235 h 1547812"/>
                  <a:gd name="T72" fmla="*/ 1175605 w 2262188"/>
                  <a:gd name="T73" fmla="*/ 1040039 h 1547812"/>
                  <a:gd name="T74" fmla="*/ 1426198 w 2262188"/>
                  <a:gd name="T75" fmla="*/ 1168626 h 1547812"/>
                  <a:gd name="T76" fmla="*/ 1804130 w 2262188"/>
                  <a:gd name="T77" fmla="*/ 1049564 h 1547812"/>
                  <a:gd name="T78" fmla="*/ 1811621 w 2262188"/>
                  <a:gd name="T79" fmla="*/ 824593 h 1547812"/>
                  <a:gd name="T80" fmla="*/ 1472730 w 2262188"/>
                  <a:gd name="T81" fmla="*/ 618898 h 1547812"/>
                  <a:gd name="T82" fmla="*/ 1456387 w 2262188"/>
                  <a:gd name="T83" fmla="*/ 489403 h 1547812"/>
                  <a:gd name="T84" fmla="*/ 1803903 w 2262188"/>
                  <a:gd name="T85" fmla="*/ 592364 h 1547812"/>
                  <a:gd name="T86" fmla="*/ 1611873 w 2262188"/>
                  <a:gd name="T87" fmla="*/ 375103 h 1547812"/>
                  <a:gd name="T88" fmla="*/ 522331 w 2262188"/>
                  <a:gd name="T89" fmla="*/ 285711 h 1547812"/>
                  <a:gd name="T90" fmla="*/ 556775 w 2262188"/>
                  <a:gd name="T91" fmla="*/ 65584 h 1547812"/>
                  <a:gd name="T92" fmla="*/ 377982 w 2262188"/>
                  <a:gd name="T93" fmla="*/ 276179 h 1547812"/>
                  <a:gd name="T94" fmla="*/ 421717 w 2262188"/>
                  <a:gd name="T95" fmla="*/ 76477 h 1547812"/>
                  <a:gd name="T96" fmla="*/ 239298 w 2262188"/>
                  <a:gd name="T97" fmla="*/ 76477 h 1547812"/>
                  <a:gd name="T98" fmla="*/ 283487 w 2262188"/>
                  <a:gd name="T99" fmla="*/ 276179 h 1547812"/>
                  <a:gd name="T100" fmla="*/ 104240 w 2262188"/>
                  <a:gd name="T101" fmla="*/ 65584 h 1547812"/>
                  <a:gd name="T102" fmla="*/ 139137 w 2262188"/>
                  <a:gd name="T103" fmla="*/ 285711 h 1547812"/>
                  <a:gd name="T104" fmla="*/ 1570334 w 2262188"/>
                  <a:gd name="T105" fmla="*/ 8617 h 1547812"/>
                  <a:gd name="T106" fmla="*/ 2074244 w 2262188"/>
                  <a:gd name="T107" fmla="*/ 271009 h 1547812"/>
                  <a:gd name="T108" fmla="*/ 2261053 w 2262188"/>
                  <a:gd name="T109" fmla="*/ 814387 h 1547812"/>
                  <a:gd name="T110" fmla="*/ 2023172 w 2262188"/>
                  <a:gd name="T111" fmla="*/ 1332139 h 1547812"/>
                  <a:gd name="T112" fmla="*/ 1491343 w 2262188"/>
                  <a:gd name="T113" fmla="*/ 1544637 h 1547812"/>
                  <a:gd name="T114" fmla="*/ 959515 w 2262188"/>
                  <a:gd name="T115" fmla="*/ 1332139 h 1547812"/>
                  <a:gd name="T116" fmla="*/ 721633 w 2262188"/>
                  <a:gd name="T117" fmla="*/ 814387 h 1547812"/>
                  <a:gd name="T118" fmla="*/ 908670 w 2262188"/>
                  <a:gd name="T119" fmla="*/ 271009 h 1547812"/>
                  <a:gd name="T120" fmla="*/ 1412579 w 2262188"/>
                  <a:gd name="T121" fmla="*/ 8617 h 1547812"/>
                  <a:gd name="T122" fmla="*/ 840035 w 2262188"/>
                  <a:gd name="T123" fmla="*/ 237374 h 1547812"/>
                  <a:gd name="T124" fmla="*/ 4985 w 2262188"/>
                  <a:gd name="T125" fmla="*/ 21786 h 1547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62188" h="1547812">
                    <a:moveTo>
                      <a:pt x="536031" y="1256846"/>
                    </a:moveTo>
                    <a:lnTo>
                      <a:pt x="533764" y="1257300"/>
                    </a:lnTo>
                    <a:lnTo>
                      <a:pt x="531498" y="1257753"/>
                    </a:lnTo>
                    <a:lnTo>
                      <a:pt x="529458" y="1258660"/>
                    </a:lnTo>
                    <a:lnTo>
                      <a:pt x="527645" y="1259567"/>
                    </a:lnTo>
                    <a:lnTo>
                      <a:pt x="525831" y="1260701"/>
                    </a:lnTo>
                    <a:lnTo>
                      <a:pt x="524018" y="1262289"/>
                    </a:lnTo>
                    <a:lnTo>
                      <a:pt x="522432" y="1263876"/>
                    </a:lnTo>
                    <a:lnTo>
                      <a:pt x="520845" y="1265237"/>
                    </a:lnTo>
                    <a:lnTo>
                      <a:pt x="519485" y="1267051"/>
                    </a:lnTo>
                    <a:lnTo>
                      <a:pt x="518579" y="1269092"/>
                    </a:lnTo>
                    <a:lnTo>
                      <a:pt x="517446" y="1271360"/>
                    </a:lnTo>
                    <a:lnTo>
                      <a:pt x="516765" y="1273401"/>
                    </a:lnTo>
                    <a:lnTo>
                      <a:pt x="516312" y="1275669"/>
                    </a:lnTo>
                    <a:lnTo>
                      <a:pt x="515632" y="1277937"/>
                    </a:lnTo>
                    <a:lnTo>
                      <a:pt x="515632" y="1280432"/>
                    </a:lnTo>
                    <a:lnTo>
                      <a:pt x="515632" y="1470705"/>
                    </a:lnTo>
                    <a:lnTo>
                      <a:pt x="515632" y="1472973"/>
                    </a:lnTo>
                    <a:lnTo>
                      <a:pt x="516312" y="1475241"/>
                    </a:lnTo>
                    <a:lnTo>
                      <a:pt x="516765" y="1477509"/>
                    </a:lnTo>
                    <a:lnTo>
                      <a:pt x="517446" y="1479777"/>
                    </a:lnTo>
                    <a:lnTo>
                      <a:pt x="518579" y="1482044"/>
                    </a:lnTo>
                    <a:lnTo>
                      <a:pt x="519485" y="1483859"/>
                    </a:lnTo>
                    <a:lnTo>
                      <a:pt x="520845" y="1485446"/>
                    </a:lnTo>
                    <a:lnTo>
                      <a:pt x="522432" y="1487260"/>
                    </a:lnTo>
                    <a:lnTo>
                      <a:pt x="524018" y="1488848"/>
                    </a:lnTo>
                    <a:lnTo>
                      <a:pt x="525831" y="1490209"/>
                    </a:lnTo>
                    <a:lnTo>
                      <a:pt x="527645" y="1491569"/>
                    </a:lnTo>
                    <a:lnTo>
                      <a:pt x="529458" y="1492477"/>
                    </a:lnTo>
                    <a:lnTo>
                      <a:pt x="531498" y="1493384"/>
                    </a:lnTo>
                    <a:lnTo>
                      <a:pt x="533764" y="1493837"/>
                    </a:lnTo>
                    <a:lnTo>
                      <a:pt x="536031" y="1494064"/>
                    </a:lnTo>
                    <a:lnTo>
                      <a:pt x="538071" y="1494291"/>
                    </a:lnTo>
                    <a:lnTo>
                      <a:pt x="540564" y="1494064"/>
                    </a:lnTo>
                    <a:lnTo>
                      <a:pt x="542830" y="1493837"/>
                    </a:lnTo>
                    <a:lnTo>
                      <a:pt x="545097" y="1493384"/>
                    </a:lnTo>
                    <a:lnTo>
                      <a:pt x="547137" y="1492477"/>
                    </a:lnTo>
                    <a:lnTo>
                      <a:pt x="548950" y="1491569"/>
                    </a:lnTo>
                    <a:lnTo>
                      <a:pt x="550990" y="1490209"/>
                    </a:lnTo>
                    <a:lnTo>
                      <a:pt x="552576" y="1488848"/>
                    </a:lnTo>
                    <a:lnTo>
                      <a:pt x="554390" y="1487260"/>
                    </a:lnTo>
                    <a:lnTo>
                      <a:pt x="555750" y="1485446"/>
                    </a:lnTo>
                    <a:lnTo>
                      <a:pt x="556883" y="1483859"/>
                    </a:lnTo>
                    <a:lnTo>
                      <a:pt x="558243" y="1482044"/>
                    </a:lnTo>
                    <a:lnTo>
                      <a:pt x="558923" y="1479777"/>
                    </a:lnTo>
                    <a:lnTo>
                      <a:pt x="559829" y="1477509"/>
                    </a:lnTo>
                    <a:lnTo>
                      <a:pt x="560283" y="1475241"/>
                    </a:lnTo>
                    <a:lnTo>
                      <a:pt x="560736" y="1472973"/>
                    </a:lnTo>
                    <a:lnTo>
                      <a:pt x="560736" y="1470705"/>
                    </a:lnTo>
                    <a:lnTo>
                      <a:pt x="560736" y="1280432"/>
                    </a:lnTo>
                    <a:lnTo>
                      <a:pt x="560736" y="1277937"/>
                    </a:lnTo>
                    <a:lnTo>
                      <a:pt x="560283" y="1275669"/>
                    </a:lnTo>
                    <a:lnTo>
                      <a:pt x="559829" y="1273401"/>
                    </a:lnTo>
                    <a:lnTo>
                      <a:pt x="558923" y="1271360"/>
                    </a:lnTo>
                    <a:lnTo>
                      <a:pt x="558243" y="1269092"/>
                    </a:lnTo>
                    <a:lnTo>
                      <a:pt x="556883" y="1267051"/>
                    </a:lnTo>
                    <a:lnTo>
                      <a:pt x="555750" y="1265237"/>
                    </a:lnTo>
                    <a:lnTo>
                      <a:pt x="554390" y="1263876"/>
                    </a:lnTo>
                    <a:lnTo>
                      <a:pt x="552576" y="1262289"/>
                    </a:lnTo>
                    <a:lnTo>
                      <a:pt x="550990" y="1260701"/>
                    </a:lnTo>
                    <a:lnTo>
                      <a:pt x="548950" y="1259567"/>
                    </a:lnTo>
                    <a:lnTo>
                      <a:pt x="547137" y="1258660"/>
                    </a:lnTo>
                    <a:lnTo>
                      <a:pt x="545097" y="1257753"/>
                    </a:lnTo>
                    <a:lnTo>
                      <a:pt x="542830" y="1257300"/>
                    </a:lnTo>
                    <a:lnTo>
                      <a:pt x="540564" y="1256846"/>
                    </a:lnTo>
                    <a:lnTo>
                      <a:pt x="538071" y="1256846"/>
                    </a:lnTo>
                    <a:lnTo>
                      <a:pt x="536031" y="1256846"/>
                    </a:lnTo>
                    <a:close/>
                    <a:moveTo>
                      <a:pt x="397093" y="1256846"/>
                    </a:moveTo>
                    <a:lnTo>
                      <a:pt x="395054" y="1257300"/>
                    </a:lnTo>
                    <a:lnTo>
                      <a:pt x="392787" y="1257753"/>
                    </a:lnTo>
                    <a:lnTo>
                      <a:pt x="390747" y="1258660"/>
                    </a:lnTo>
                    <a:lnTo>
                      <a:pt x="388707" y="1259567"/>
                    </a:lnTo>
                    <a:lnTo>
                      <a:pt x="386894" y="1260701"/>
                    </a:lnTo>
                    <a:lnTo>
                      <a:pt x="385081" y="1262289"/>
                    </a:lnTo>
                    <a:lnTo>
                      <a:pt x="383494" y="1263876"/>
                    </a:lnTo>
                    <a:lnTo>
                      <a:pt x="382135" y="1265237"/>
                    </a:lnTo>
                    <a:lnTo>
                      <a:pt x="381001" y="1267051"/>
                    </a:lnTo>
                    <a:lnTo>
                      <a:pt x="379641" y="1269092"/>
                    </a:lnTo>
                    <a:lnTo>
                      <a:pt x="378508" y="1271360"/>
                    </a:lnTo>
                    <a:lnTo>
                      <a:pt x="378055" y="1273401"/>
                    </a:lnTo>
                    <a:lnTo>
                      <a:pt x="377375" y="1275669"/>
                    </a:lnTo>
                    <a:lnTo>
                      <a:pt x="376922" y="1277937"/>
                    </a:lnTo>
                    <a:lnTo>
                      <a:pt x="376922" y="1280432"/>
                    </a:lnTo>
                    <a:lnTo>
                      <a:pt x="376922" y="1470705"/>
                    </a:lnTo>
                    <a:lnTo>
                      <a:pt x="376922" y="1472973"/>
                    </a:lnTo>
                    <a:lnTo>
                      <a:pt x="377375" y="1475241"/>
                    </a:lnTo>
                    <a:lnTo>
                      <a:pt x="378055" y="1477509"/>
                    </a:lnTo>
                    <a:lnTo>
                      <a:pt x="378508" y="1479777"/>
                    </a:lnTo>
                    <a:lnTo>
                      <a:pt x="379641" y="1482044"/>
                    </a:lnTo>
                    <a:lnTo>
                      <a:pt x="381001" y="1483859"/>
                    </a:lnTo>
                    <a:lnTo>
                      <a:pt x="382135" y="1485446"/>
                    </a:lnTo>
                    <a:lnTo>
                      <a:pt x="383494" y="1487260"/>
                    </a:lnTo>
                    <a:lnTo>
                      <a:pt x="385081" y="1488848"/>
                    </a:lnTo>
                    <a:lnTo>
                      <a:pt x="386894" y="1490209"/>
                    </a:lnTo>
                    <a:lnTo>
                      <a:pt x="388707" y="1491569"/>
                    </a:lnTo>
                    <a:lnTo>
                      <a:pt x="390747" y="1492477"/>
                    </a:lnTo>
                    <a:lnTo>
                      <a:pt x="392787" y="1493384"/>
                    </a:lnTo>
                    <a:lnTo>
                      <a:pt x="395054" y="1493837"/>
                    </a:lnTo>
                    <a:lnTo>
                      <a:pt x="397093" y="1494064"/>
                    </a:lnTo>
                    <a:lnTo>
                      <a:pt x="399360" y="1494291"/>
                    </a:lnTo>
                    <a:lnTo>
                      <a:pt x="401853" y="1494064"/>
                    </a:lnTo>
                    <a:lnTo>
                      <a:pt x="404120" y="1493837"/>
                    </a:lnTo>
                    <a:lnTo>
                      <a:pt x="406160" y="1493384"/>
                    </a:lnTo>
                    <a:lnTo>
                      <a:pt x="408199" y="1492477"/>
                    </a:lnTo>
                    <a:lnTo>
                      <a:pt x="410239" y="1491569"/>
                    </a:lnTo>
                    <a:lnTo>
                      <a:pt x="412052" y="1490209"/>
                    </a:lnTo>
                    <a:lnTo>
                      <a:pt x="413866" y="1488848"/>
                    </a:lnTo>
                    <a:lnTo>
                      <a:pt x="415452" y="1487260"/>
                    </a:lnTo>
                    <a:lnTo>
                      <a:pt x="417039" y="1485446"/>
                    </a:lnTo>
                    <a:lnTo>
                      <a:pt x="418172" y="1483859"/>
                    </a:lnTo>
                    <a:lnTo>
                      <a:pt x="419305" y="1482044"/>
                    </a:lnTo>
                    <a:lnTo>
                      <a:pt x="420439" y="1479777"/>
                    </a:lnTo>
                    <a:lnTo>
                      <a:pt x="421119" y="1477509"/>
                    </a:lnTo>
                    <a:lnTo>
                      <a:pt x="421572" y="1475241"/>
                    </a:lnTo>
                    <a:lnTo>
                      <a:pt x="421799" y="1472973"/>
                    </a:lnTo>
                    <a:lnTo>
                      <a:pt x="422252" y="1470705"/>
                    </a:lnTo>
                    <a:lnTo>
                      <a:pt x="422252" y="1280432"/>
                    </a:lnTo>
                    <a:lnTo>
                      <a:pt x="421799" y="1277937"/>
                    </a:lnTo>
                    <a:lnTo>
                      <a:pt x="421572" y="1275669"/>
                    </a:lnTo>
                    <a:lnTo>
                      <a:pt x="421119" y="1273401"/>
                    </a:lnTo>
                    <a:lnTo>
                      <a:pt x="420439" y="1271360"/>
                    </a:lnTo>
                    <a:lnTo>
                      <a:pt x="419305" y="1269092"/>
                    </a:lnTo>
                    <a:lnTo>
                      <a:pt x="418172" y="1267051"/>
                    </a:lnTo>
                    <a:lnTo>
                      <a:pt x="417039" y="1265237"/>
                    </a:lnTo>
                    <a:lnTo>
                      <a:pt x="415452" y="1263876"/>
                    </a:lnTo>
                    <a:lnTo>
                      <a:pt x="413866" y="1262289"/>
                    </a:lnTo>
                    <a:lnTo>
                      <a:pt x="412052" y="1260701"/>
                    </a:lnTo>
                    <a:lnTo>
                      <a:pt x="410239" y="1259567"/>
                    </a:lnTo>
                    <a:lnTo>
                      <a:pt x="408199" y="1258660"/>
                    </a:lnTo>
                    <a:lnTo>
                      <a:pt x="406160" y="1257753"/>
                    </a:lnTo>
                    <a:lnTo>
                      <a:pt x="404120" y="1257300"/>
                    </a:lnTo>
                    <a:lnTo>
                      <a:pt x="401853" y="1256846"/>
                    </a:lnTo>
                    <a:lnTo>
                      <a:pt x="399360" y="1256846"/>
                    </a:lnTo>
                    <a:lnTo>
                      <a:pt x="397093" y="1256846"/>
                    </a:lnTo>
                    <a:close/>
                    <a:moveTo>
                      <a:pt x="259516" y="1256846"/>
                    </a:moveTo>
                    <a:lnTo>
                      <a:pt x="257250" y="1257300"/>
                    </a:lnTo>
                    <a:lnTo>
                      <a:pt x="255210" y="1257753"/>
                    </a:lnTo>
                    <a:lnTo>
                      <a:pt x="252943" y="1258660"/>
                    </a:lnTo>
                    <a:lnTo>
                      <a:pt x="250903" y="1259567"/>
                    </a:lnTo>
                    <a:lnTo>
                      <a:pt x="249090" y="1260701"/>
                    </a:lnTo>
                    <a:lnTo>
                      <a:pt x="247277" y="1262289"/>
                    </a:lnTo>
                    <a:lnTo>
                      <a:pt x="245917" y="1263876"/>
                    </a:lnTo>
                    <a:lnTo>
                      <a:pt x="244330" y="1265237"/>
                    </a:lnTo>
                    <a:lnTo>
                      <a:pt x="242970" y="1267051"/>
                    </a:lnTo>
                    <a:lnTo>
                      <a:pt x="242064" y="1269092"/>
                    </a:lnTo>
                    <a:lnTo>
                      <a:pt x="240931" y="1271360"/>
                    </a:lnTo>
                    <a:lnTo>
                      <a:pt x="240251" y="1273401"/>
                    </a:lnTo>
                    <a:lnTo>
                      <a:pt x="239571" y="1275669"/>
                    </a:lnTo>
                    <a:lnTo>
                      <a:pt x="239344" y="1277937"/>
                    </a:lnTo>
                    <a:lnTo>
                      <a:pt x="239117" y="1280432"/>
                    </a:lnTo>
                    <a:lnTo>
                      <a:pt x="239117" y="1470705"/>
                    </a:lnTo>
                    <a:lnTo>
                      <a:pt x="239344" y="1472973"/>
                    </a:lnTo>
                    <a:lnTo>
                      <a:pt x="239571" y="1475241"/>
                    </a:lnTo>
                    <a:lnTo>
                      <a:pt x="240251" y="1477509"/>
                    </a:lnTo>
                    <a:lnTo>
                      <a:pt x="240931" y="1479777"/>
                    </a:lnTo>
                    <a:lnTo>
                      <a:pt x="242064" y="1482044"/>
                    </a:lnTo>
                    <a:lnTo>
                      <a:pt x="242970" y="1483859"/>
                    </a:lnTo>
                    <a:lnTo>
                      <a:pt x="244330" y="1485446"/>
                    </a:lnTo>
                    <a:lnTo>
                      <a:pt x="245917" y="1487260"/>
                    </a:lnTo>
                    <a:lnTo>
                      <a:pt x="247277" y="1488848"/>
                    </a:lnTo>
                    <a:lnTo>
                      <a:pt x="249090" y="1490209"/>
                    </a:lnTo>
                    <a:lnTo>
                      <a:pt x="250903" y="1491569"/>
                    </a:lnTo>
                    <a:lnTo>
                      <a:pt x="252943" y="1492477"/>
                    </a:lnTo>
                    <a:lnTo>
                      <a:pt x="255210" y="1493384"/>
                    </a:lnTo>
                    <a:lnTo>
                      <a:pt x="257250" y="1493837"/>
                    </a:lnTo>
                    <a:lnTo>
                      <a:pt x="259516" y="1494064"/>
                    </a:lnTo>
                    <a:lnTo>
                      <a:pt x="261782" y="1494291"/>
                    </a:lnTo>
                    <a:lnTo>
                      <a:pt x="264049" y="1494064"/>
                    </a:lnTo>
                    <a:lnTo>
                      <a:pt x="266542" y="1493837"/>
                    </a:lnTo>
                    <a:lnTo>
                      <a:pt x="268582" y="1493384"/>
                    </a:lnTo>
                    <a:lnTo>
                      <a:pt x="270622" y="1492477"/>
                    </a:lnTo>
                    <a:lnTo>
                      <a:pt x="272662" y="1491569"/>
                    </a:lnTo>
                    <a:lnTo>
                      <a:pt x="274475" y="1490209"/>
                    </a:lnTo>
                    <a:lnTo>
                      <a:pt x="276288" y="1488848"/>
                    </a:lnTo>
                    <a:lnTo>
                      <a:pt x="277875" y="1487260"/>
                    </a:lnTo>
                    <a:lnTo>
                      <a:pt x="279008" y="1485446"/>
                    </a:lnTo>
                    <a:lnTo>
                      <a:pt x="280368" y="1483859"/>
                    </a:lnTo>
                    <a:lnTo>
                      <a:pt x="281728" y="1482044"/>
                    </a:lnTo>
                    <a:lnTo>
                      <a:pt x="282635" y="1479777"/>
                    </a:lnTo>
                    <a:lnTo>
                      <a:pt x="283541" y="1477509"/>
                    </a:lnTo>
                    <a:lnTo>
                      <a:pt x="283994" y="1475241"/>
                    </a:lnTo>
                    <a:lnTo>
                      <a:pt x="284221" y="1472973"/>
                    </a:lnTo>
                    <a:lnTo>
                      <a:pt x="284221" y="1470705"/>
                    </a:lnTo>
                    <a:lnTo>
                      <a:pt x="284221" y="1280432"/>
                    </a:lnTo>
                    <a:lnTo>
                      <a:pt x="284221" y="1277937"/>
                    </a:lnTo>
                    <a:lnTo>
                      <a:pt x="283994" y="1275669"/>
                    </a:lnTo>
                    <a:lnTo>
                      <a:pt x="283541" y="1273401"/>
                    </a:lnTo>
                    <a:lnTo>
                      <a:pt x="282635" y="1271360"/>
                    </a:lnTo>
                    <a:lnTo>
                      <a:pt x="281728" y="1269092"/>
                    </a:lnTo>
                    <a:lnTo>
                      <a:pt x="280368" y="1267051"/>
                    </a:lnTo>
                    <a:lnTo>
                      <a:pt x="279008" y="1265237"/>
                    </a:lnTo>
                    <a:lnTo>
                      <a:pt x="277875" y="1263876"/>
                    </a:lnTo>
                    <a:lnTo>
                      <a:pt x="276288" y="1262289"/>
                    </a:lnTo>
                    <a:lnTo>
                      <a:pt x="274475" y="1260701"/>
                    </a:lnTo>
                    <a:lnTo>
                      <a:pt x="272662" y="1259567"/>
                    </a:lnTo>
                    <a:lnTo>
                      <a:pt x="270622" y="1258660"/>
                    </a:lnTo>
                    <a:lnTo>
                      <a:pt x="268582" y="1257753"/>
                    </a:lnTo>
                    <a:lnTo>
                      <a:pt x="266542" y="1257300"/>
                    </a:lnTo>
                    <a:lnTo>
                      <a:pt x="264049" y="1256846"/>
                    </a:lnTo>
                    <a:lnTo>
                      <a:pt x="261782" y="1256846"/>
                    </a:lnTo>
                    <a:lnTo>
                      <a:pt x="259516" y="1256846"/>
                    </a:lnTo>
                    <a:close/>
                    <a:moveTo>
                      <a:pt x="120805" y="1256846"/>
                    </a:moveTo>
                    <a:lnTo>
                      <a:pt x="118539" y="1257300"/>
                    </a:lnTo>
                    <a:lnTo>
                      <a:pt x="116499" y="1257753"/>
                    </a:lnTo>
                    <a:lnTo>
                      <a:pt x="114006" y="1258660"/>
                    </a:lnTo>
                    <a:lnTo>
                      <a:pt x="112192" y="1259567"/>
                    </a:lnTo>
                    <a:lnTo>
                      <a:pt x="110606" y="1260701"/>
                    </a:lnTo>
                    <a:lnTo>
                      <a:pt x="108793" y="1262289"/>
                    </a:lnTo>
                    <a:lnTo>
                      <a:pt x="107206" y="1263876"/>
                    </a:lnTo>
                    <a:lnTo>
                      <a:pt x="105620" y="1265237"/>
                    </a:lnTo>
                    <a:lnTo>
                      <a:pt x="104260" y="1267051"/>
                    </a:lnTo>
                    <a:lnTo>
                      <a:pt x="103353" y="1269092"/>
                    </a:lnTo>
                    <a:lnTo>
                      <a:pt x="102220" y="1271360"/>
                    </a:lnTo>
                    <a:lnTo>
                      <a:pt x="101540" y="1273401"/>
                    </a:lnTo>
                    <a:lnTo>
                      <a:pt x="100860" y="1275669"/>
                    </a:lnTo>
                    <a:lnTo>
                      <a:pt x="100633" y="1277937"/>
                    </a:lnTo>
                    <a:lnTo>
                      <a:pt x="100407" y="1280432"/>
                    </a:lnTo>
                    <a:lnTo>
                      <a:pt x="100407" y="1470705"/>
                    </a:lnTo>
                    <a:lnTo>
                      <a:pt x="100633" y="1472973"/>
                    </a:lnTo>
                    <a:lnTo>
                      <a:pt x="100860" y="1475241"/>
                    </a:lnTo>
                    <a:lnTo>
                      <a:pt x="101540" y="1477509"/>
                    </a:lnTo>
                    <a:lnTo>
                      <a:pt x="102220" y="1479777"/>
                    </a:lnTo>
                    <a:lnTo>
                      <a:pt x="103353" y="1482044"/>
                    </a:lnTo>
                    <a:lnTo>
                      <a:pt x="104260" y="1483859"/>
                    </a:lnTo>
                    <a:lnTo>
                      <a:pt x="105620" y="1485446"/>
                    </a:lnTo>
                    <a:lnTo>
                      <a:pt x="107206" y="1487260"/>
                    </a:lnTo>
                    <a:lnTo>
                      <a:pt x="108793" y="1488848"/>
                    </a:lnTo>
                    <a:lnTo>
                      <a:pt x="110606" y="1490209"/>
                    </a:lnTo>
                    <a:lnTo>
                      <a:pt x="112192" y="1491569"/>
                    </a:lnTo>
                    <a:lnTo>
                      <a:pt x="114006" y="1492477"/>
                    </a:lnTo>
                    <a:lnTo>
                      <a:pt x="116499" y="1493384"/>
                    </a:lnTo>
                    <a:lnTo>
                      <a:pt x="118539" y="1493837"/>
                    </a:lnTo>
                    <a:lnTo>
                      <a:pt x="120805" y="1494064"/>
                    </a:lnTo>
                    <a:lnTo>
                      <a:pt x="123072" y="1494291"/>
                    </a:lnTo>
                    <a:lnTo>
                      <a:pt x="125338" y="1494064"/>
                    </a:lnTo>
                    <a:lnTo>
                      <a:pt x="127605" y="1493837"/>
                    </a:lnTo>
                    <a:lnTo>
                      <a:pt x="129871" y="1493384"/>
                    </a:lnTo>
                    <a:lnTo>
                      <a:pt x="131911" y="1492477"/>
                    </a:lnTo>
                    <a:lnTo>
                      <a:pt x="133724" y="1491569"/>
                    </a:lnTo>
                    <a:lnTo>
                      <a:pt x="135764" y="1490209"/>
                    </a:lnTo>
                    <a:lnTo>
                      <a:pt x="137351" y="1488848"/>
                    </a:lnTo>
                    <a:lnTo>
                      <a:pt x="139164" y="1487260"/>
                    </a:lnTo>
                    <a:lnTo>
                      <a:pt x="140297" y="1485446"/>
                    </a:lnTo>
                    <a:lnTo>
                      <a:pt x="141657" y="1483859"/>
                    </a:lnTo>
                    <a:lnTo>
                      <a:pt x="143017" y="1482044"/>
                    </a:lnTo>
                    <a:lnTo>
                      <a:pt x="143697" y="1479777"/>
                    </a:lnTo>
                    <a:lnTo>
                      <a:pt x="144604" y="1477509"/>
                    </a:lnTo>
                    <a:lnTo>
                      <a:pt x="145057" y="1475241"/>
                    </a:lnTo>
                    <a:lnTo>
                      <a:pt x="145510" y="1472973"/>
                    </a:lnTo>
                    <a:lnTo>
                      <a:pt x="145510" y="1470705"/>
                    </a:lnTo>
                    <a:lnTo>
                      <a:pt x="145510" y="1280432"/>
                    </a:lnTo>
                    <a:lnTo>
                      <a:pt x="145510" y="1277937"/>
                    </a:lnTo>
                    <a:lnTo>
                      <a:pt x="145057" y="1275669"/>
                    </a:lnTo>
                    <a:lnTo>
                      <a:pt x="144604" y="1273401"/>
                    </a:lnTo>
                    <a:lnTo>
                      <a:pt x="143697" y="1271360"/>
                    </a:lnTo>
                    <a:lnTo>
                      <a:pt x="143017" y="1269092"/>
                    </a:lnTo>
                    <a:lnTo>
                      <a:pt x="141657" y="1267051"/>
                    </a:lnTo>
                    <a:lnTo>
                      <a:pt x="140297" y="1265237"/>
                    </a:lnTo>
                    <a:lnTo>
                      <a:pt x="139164" y="1263876"/>
                    </a:lnTo>
                    <a:lnTo>
                      <a:pt x="137351" y="1262289"/>
                    </a:lnTo>
                    <a:lnTo>
                      <a:pt x="135764" y="1260701"/>
                    </a:lnTo>
                    <a:lnTo>
                      <a:pt x="133724" y="1259567"/>
                    </a:lnTo>
                    <a:lnTo>
                      <a:pt x="131911" y="1258660"/>
                    </a:lnTo>
                    <a:lnTo>
                      <a:pt x="129871" y="1257753"/>
                    </a:lnTo>
                    <a:lnTo>
                      <a:pt x="127605" y="1257300"/>
                    </a:lnTo>
                    <a:lnTo>
                      <a:pt x="125338" y="1256846"/>
                    </a:lnTo>
                    <a:lnTo>
                      <a:pt x="123072" y="1256846"/>
                    </a:lnTo>
                    <a:lnTo>
                      <a:pt x="120805" y="1256846"/>
                    </a:lnTo>
                    <a:close/>
                    <a:moveTo>
                      <a:pt x="41704" y="1201737"/>
                    </a:moveTo>
                    <a:lnTo>
                      <a:pt x="762229" y="1201737"/>
                    </a:lnTo>
                    <a:lnTo>
                      <a:pt x="770615" y="1215798"/>
                    </a:lnTo>
                    <a:lnTo>
                      <a:pt x="779455" y="1230085"/>
                    </a:lnTo>
                    <a:lnTo>
                      <a:pt x="788521" y="1243692"/>
                    </a:lnTo>
                    <a:lnTo>
                      <a:pt x="797814" y="1257300"/>
                    </a:lnTo>
                    <a:lnTo>
                      <a:pt x="807333" y="1270680"/>
                    </a:lnTo>
                    <a:lnTo>
                      <a:pt x="817079" y="1283834"/>
                    </a:lnTo>
                    <a:lnTo>
                      <a:pt x="827052" y="1296987"/>
                    </a:lnTo>
                    <a:lnTo>
                      <a:pt x="837478" y="1309687"/>
                    </a:lnTo>
                    <a:lnTo>
                      <a:pt x="847904" y="1322387"/>
                    </a:lnTo>
                    <a:lnTo>
                      <a:pt x="858783" y="1334860"/>
                    </a:lnTo>
                    <a:lnTo>
                      <a:pt x="869889" y="1347107"/>
                    </a:lnTo>
                    <a:lnTo>
                      <a:pt x="880995" y="1358900"/>
                    </a:lnTo>
                    <a:lnTo>
                      <a:pt x="892554" y="1370693"/>
                    </a:lnTo>
                    <a:lnTo>
                      <a:pt x="904113" y="1382485"/>
                    </a:lnTo>
                    <a:lnTo>
                      <a:pt x="916352" y="1393598"/>
                    </a:lnTo>
                    <a:lnTo>
                      <a:pt x="928365" y="1404484"/>
                    </a:lnTo>
                    <a:lnTo>
                      <a:pt x="940831" y="1415369"/>
                    </a:lnTo>
                    <a:lnTo>
                      <a:pt x="953070" y="1426255"/>
                    </a:lnTo>
                    <a:lnTo>
                      <a:pt x="965989" y="1436460"/>
                    </a:lnTo>
                    <a:lnTo>
                      <a:pt x="978908" y="1446666"/>
                    </a:lnTo>
                    <a:lnTo>
                      <a:pt x="992281" y="1456418"/>
                    </a:lnTo>
                    <a:lnTo>
                      <a:pt x="1005426" y="1466169"/>
                    </a:lnTo>
                    <a:lnTo>
                      <a:pt x="1019025" y="1475468"/>
                    </a:lnTo>
                    <a:lnTo>
                      <a:pt x="1032851" y="1484539"/>
                    </a:lnTo>
                    <a:lnTo>
                      <a:pt x="1046677" y="1493610"/>
                    </a:lnTo>
                    <a:lnTo>
                      <a:pt x="1060956" y="1502002"/>
                    </a:lnTo>
                    <a:lnTo>
                      <a:pt x="1075235" y="1510393"/>
                    </a:lnTo>
                    <a:lnTo>
                      <a:pt x="1089741" y="1518330"/>
                    </a:lnTo>
                    <a:lnTo>
                      <a:pt x="1104473" y="1526041"/>
                    </a:lnTo>
                    <a:lnTo>
                      <a:pt x="1119205" y="1533525"/>
                    </a:lnTo>
                    <a:lnTo>
                      <a:pt x="1134164" y="1540782"/>
                    </a:lnTo>
                    <a:lnTo>
                      <a:pt x="1149350" y="1547812"/>
                    </a:lnTo>
                    <a:lnTo>
                      <a:pt x="41704" y="1547812"/>
                    </a:lnTo>
                    <a:lnTo>
                      <a:pt x="37397" y="1547359"/>
                    </a:lnTo>
                    <a:lnTo>
                      <a:pt x="33091" y="1546905"/>
                    </a:lnTo>
                    <a:lnTo>
                      <a:pt x="29238" y="1545998"/>
                    </a:lnTo>
                    <a:lnTo>
                      <a:pt x="25385" y="1544410"/>
                    </a:lnTo>
                    <a:lnTo>
                      <a:pt x="21759" y="1542596"/>
                    </a:lnTo>
                    <a:lnTo>
                      <a:pt x="18359" y="1540555"/>
                    </a:lnTo>
                    <a:lnTo>
                      <a:pt x="15186" y="1538060"/>
                    </a:lnTo>
                    <a:lnTo>
                      <a:pt x="12239" y="1535339"/>
                    </a:lnTo>
                    <a:lnTo>
                      <a:pt x="9519" y="1532391"/>
                    </a:lnTo>
                    <a:lnTo>
                      <a:pt x="7026" y="1529443"/>
                    </a:lnTo>
                    <a:lnTo>
                      <a:pt x="4986" y="1525814"/>
                    </a:lnTo>
                    <a:lnTo>
                      <a:pt x="3173" y="1522185"/>
                    </a:lnTo>
                    <a:lnTo>
                      <a:pt x="2040" y="1518330"/>
                    </a:lnTo>
                    <a:lnTo>
                      <a:pt x="907" y="1514475"/>
                    </a:lnTo>
                    <a:lnTo>
                      <a:pt x="227" y="1510393"/>
                    </a:lnTo>
                    <a:lnTo>
                      <a:pt x="0" y="1505857"/>
                    </a:lnTo>
                    <a:lnTo>
                      <a:pt x="0" y="1243466"/>
                    </a:lnTo>
                    <a:lnTo>
                      <a:pt x="227" y="1238930"/>
                    </a:lnTo>
                    <a:lnTo>
                      <a:pt x="907" y="1234848"/>
                    </a:lnTo>
                    <a:lnTo>
                      <a:pt x="2040" y="1230992"/>
                    </a:lnTo>
                    <a:lnTo>
                      <a:pt x="3173" y="1227137"/>
                    </a:lnTo>
                    <a:lnTo>
                      <a:pt x="4986" y="1223509"/>
                    </a:lnTo>
                    <a:lnTo>
                      <a:pt x="7026" y="1220107"/>
                    </a:lnTo>
                    <a:lnTo>
                      <a:pt x="9519" y="1216932"/>
                    </a:lnTo>
                    <a:lnTo>
                      <a:pt x="12239" y="1213984"/>
                    </a:lnTo>
                    <a:lnTo>
                      <a:pt x="15186" y="1211262"/>
                    </a:lnTo>
                    <a:lnTo>
                      <a:pt x="18359" y="1208767"/>
                    </a:lnTo>
                    <a:lnTo>
                      <a:pt x="21759" y="1206726"/>
                    </a:lnTo>
                    <a:lnTo>
                      <a:pt x="25385" y="1204912"/>
                    </a:lnTo>
                    <a:lnTo>
                      <a:pt x="29238" y="1203778"/>
                    </a:lnTo>
                    <a:lnTo>
                      <a:pt x="33091" y="1202644"/>
                    </a:lnTo>
                    <a:lnTo>
                      <a:pt x="37397" y="1201964"/>
                    </a:lnTo>
                    <a:lnTo>
                      <a:pt x="41704" y="1201737"/>
                    </a:lnTo>
                    <a:close/>
                    <a:moveTo>
                      <a:pt x="535684" y="857023"/>
                    </a:moveTo>
                    <a:lnTo>
                      <a:pt x="533419" y="857476"/>
                    </a:lnTo>
                    <a:lnTo>
                      <a:pt x="531154" y="857930"/>
                    </a:lnTo>
                    <a:lnTo>
                      <a:pt x="529116" y="858837"/>
                    </a:lnTo>
                    <a:lnTo>
                      <a:pt x="527304" y="859744"/>
                    </a:lnTo>
                    <a:lnTo>
                      <a:pt x="525492" y="860878"/>
                    </a:lnTo>
                    <a:lnTo>
                      <a:pt x="523680" y="862466"/>
                    </a:lnTo>
                    <a:lnTo>
                      <a:pt x="522094" y="863826"/>
                    </a:lnTo>
                    <a:lnTo>
                      <a:pt x="520509" y="865414"/>
                    </a:lnTo>
                    <a:lnTo>
                      <a:pt x="519150" y="867228"/>
                    </a:lnTo>
                    <a:lnTo>
                      <a:pt x="518244" y="869269"/>
                    </a:lnTo>
                    <a:lnTo>
                      <a:pt x="517111" y="871310"/>
                    </a:lnTo>
                    <a:lnTo>
                      <a:pt x="516432" y="873351"/>
                    </a:lnTo>
                    <a:lnTo>
                      <a:pt x="515979" y="875846"/>
                    </a:lnTo>
                    <a:lnTo>
                      <a:pt x="515299" y="878114"/>
                    </a:lnTo>
                    <a:lnTo>
                      <a:pt x="515299" y="880609"/>
                    </a:lnTo>
                    <a:lnTo>
                      <a:pt x="515299" y="1070655"/>
                    </a:lnTo>
                    <a:lnTo>
                      <a:pt x="515299" y="1073150"/>
                    </a:lnTo>
                    <a:lnTo>
                      <a:pt x="515979" y="1075417"/>
                    </a:lnTo>
                    <a:lnTo>
                      <a:pt x="516432" y="1077685"/>
                    </a:lnTo>
                    <a:lnTo>
                      <a:pt x="517111" y="1079953"/>
                    </a:lnTo>
                    <a:lnTo>
                      <a:pt x="518244" y="1081994"/>
                    </a:lnTo>
                    <a:lnTo>
                      <a:pt x="519150" y="1083809"/>
                    </a:lnTo>
                    <a:lnTo>
                      <a:pt x="520509" y="1085623"/>
                    </a:lnTo>
                    <a:lnTo>
                      <a:pt x="522094" y="1087437"/>
                    </a:lnTo>
                    <a:lnTo>
                      <a:pt x="523680" y="1089025"/>
                    </a:lnTo>
                    <a:lnTo>
                      <a:pt x="525492" y="1090385"/>
                    </a:lnTo>
                    <a:lnTo>
                      <a:pt x="527304" y="1091519"/>
                    </a:lnTo>
                    <a:lnTo>
                      <a:pt x="529116" y="1092653"/>
                    </a:lnTo>
                    <a:lnTo>
                      <a:pt x="531154" y="1093334"/>
                    </a:lnTo>
                    <a:lnTo>
                      <a:pt x="533419" y="1094014"/>
                    </a:lnTo>
                    <a:lnTo>
                      <a:pt x="535684" y="1094241"/>
                    </a:lnTo>
                    <a:lnTo>
                      <a:pt x="537723" y="1094467"/>
                    </a:lnTo>
                    <a:lnTo>
                      <a:pt x="540215" y="1094241"/>
                    </a:lnTo>
                    <a:lnTo>
                      <a:pt x="542480" y="1094014"/>
                    </a:lnTo>
                    <a:lnTo>
                      <a:pt x="544745" y="1093334"/>
                    </a:lnTo>
                    <a:lnTo>
                      <a:pt x="546783" y="1092653"/>
                    </a:lnTo>
                    <a:lnTo>
                      <a:pt x="548595" y="1091519"/>
                    </a:lnTo>
                    <a:lnTo>
                      <a:pt x="550634" y="1090385"/>
                    </a:lnTo>
                    <a:lnTo>
                      <a:pt x="552219" y="1089025"/>
                    </a:lnTo>
                    <a:lnTo>
                      <a:pt x="554031" y="1087437"/>
                    </a:lnTo>
                    <a:lnTo>
                      <a:pt x="555390" y="1085623"/>
                    </a:lnTo>
                    <a:lnTo>
                      <a:pt x="556523" y="1083809"/>
                    </a:lnTo>
                    <a:lnTo>
                      <a:pt x="557882" y="1081994"/>
                    </a:lnTo>
                    <a:lnTo>
                      <a:pt x="558561" y="1079953"/>
                    </a:lnTo>
                    <a:lnTo>
                      <a:pt x="559468" y="1077685"/>
                    </a:lnTo>
                    <a:lnTo>
                      <a:pt x="559921" y="1075417"/>
                    </a:lnTo>
                    <a:lnTo>
                      <a:pt x="560374" y="1073150"/>
                    </a:lnTo>
                    <a:lnTo>
                      <a:pt x="560374" y="1070655"/>
                    </a:lnTo>
                    <a:lnTo>
                      <a:pt x="560374" y="880609"/>
                    </a:lnTo>
                    <a:lnTo>
                      <a:pt x="560374" y="878114"/>
                    </a:lnTo>
                    <a:lnTo>
                      <a:pt x="559921" y="875846"/>
                    </a:lnTo>
                    <a:lnTo>
                      <a:pt x="559468" y="873351"/>
                    </a:lnTo>
                    <a:lnTo>
                      <a:pt x="558561" y="871310"/>
                    </a:lnTo>
                    <a:lnTo>
                      <a:pt x="557882" y="869269"/>
                    </a:lnTo>
                    <a:lnTo>
                      <a:pt x="556523" y="867228"/>
                    </a:lnTo>
                    <a:lnTo>
                      <a:pt x="555390" y="865414"/>
                    </a:lnTo>
                    <a:lnTo>
                      <a:pt x="554031" y="863826"/>
                    </a:lnTo>
                    <a:lnTo>
                      <a:pt x="552219" y="862466"/>
                    </a:lnTo>
                    <a:lnTo>
                      <a:pt x="550634" y="860878"/>
                    </a:lnTo>
                    <a:lnTo>
                      <a:pt x="548595" y="859744"/>
                    </a:lnTo>
                    <a:lnTo>
                      <a:pt x="546783" y="858837"/>
                    </a:lnTo>
                    <a:lnTo>
                      <a:pt x="544745" y="857930"/>
                    </a:lnTo>
                    <a:lnTo>
                      <a:pt x="542480" y="857476"/>
                    </a:lnTo>
                    <a:lnTo>
                      <a:pt x="540215" y="857023"/>
                    </a:lnTo>
                    <a:lnTo>
                      <a:pt x="537723" y="857023"/>
                    </a:lnTo>
                    <a:lnTo>
                      <a:pt x="535684" y="857023"/>
                    </a:lnTo>
                    <a:close/>
                    <a:moveTo>
                      <a:pt x="396837" y="857023"/>
                    </a:moveTo>
                    <a:lnTo>
                      <a:pt x="394798" y="857476"/>
                    </a:lnTo>
                    <a:lnTo>
                      <a:pt x="392533" y="857930"/>
                    </a:lnTo>
                    <a:lnTo>
                      <a:pt x="390495" y="858837"/>
                    </a:lnTo>
                    <a:lnTo>
                      <a:pt x="388456" y="859744"/>
                    </a:lnTo>
                    <a:lnTo>
                      <a:pt x="386644" y="860878"/>
                    </a:lnTo>
                    <a:lnTo>
                      <a:pt x="384832" y="862466"/>
                    </a:lnTo>
                    <a:lnTo>
                      <a:pt x="383247" y="863826"/>
                    </a:lnTo>
                    <a:lnTo>
                      <a:pt x="381888" y="865414"/>
                    </a:lnTo>
                    <a:lnTo>
                      <a:pt x="380755" y="867228"/>
                    </a:lnTo>
                    <a:lnTo>
                      <a:pt x="379396" y="869269"/>
                    </a:lnTo>
                    <a:lnTo>
                      <a:pt x="378264" y="871310"/>
                    </a:lnTo>
                    <a:lnTo>
                      <a:pt x="377810" y="873351"/>
                    </a:lnTo>
                    <a:lnTo>
                      <a:pt x="377131" y="875846"/>
                    </a:lnTo>
                    <a:lnTo>
                      <a:pt x="376678" y="878114"/>
                    </a:lnTo>
                    <a:lnTo>
                      <a:pt x="376678" y="880609"/>
                    </a:lnTo>
                    <a:lnTo>
                      <a:pt x="376678" y="1070655"/>
                    </a:lnTo>
                    <a:lnTo>
                      <a:pt x="376678" y="1073150"/>
                    </a:lnTo>
                    <a:lnTo>
                      <a:pt x="377131" y="1075417"/>
                    </a:lnTo>
                    <a:lnTo>
                      <a:pt x="377810" y="1077685"/>
                    </a:lnTo>
                    <a:lnTo>
                      <a:pt x="378264" y="1079953"/>
                    </a:lnTo>
                    <a:lnTo>
                      <a:pt x="379396" y="1081994"/>
                    </a:lnTo>
                    <a:lnTo>
                      <a:pt x="380755" y="1083809"/>
                    </a:lnTo>
                    <a:lnTo>
                      <a:pt x="381888" y="1085623"/>
                    </a:lnTo>
                    <a:lnTo>
                      <a:pt x="383247" y="1087437"/>
                    </a:lnTo>
                    <a:lnTo>
                      <a:pt x="384832" y="1089025"/>
                    </a:lnTo>
                    <a:lnTo>
                      <a:pt x="386644" y="1090385"/>
                    </a:lnTo>
                    <a:lnTo>
                      <a:pt x="388456" y="1091519"/>
                    </a:lnTo>
                    <a:lnTo>
                      <a:pt x="390495" y="1092653"/>
                    </a:lnTo>
                    <a:lnTo>
                      <a:pt x="392533" y="1093334"/>
                    </a:lnTo>
                    <a:lnTo>
                      <a:pt x="394798" y="1094014"/>
                    </a:lnTo>
                    <a:lnTo>
                      <a:pt x="396837" y="1094241"/>
                    </a:lnTo>
                    <a:lnTo>
                      <a:pt x="399102" y="1094467"/>
                    </a:lnTo>
                    <a:lnTo>
                      <a:pt x="401594" y="1094241"/>
                    </a:lnTo>
                    <a:lnTo>
                      <a:pt x="403859" y="1094014"/>
                    </a:lnTo>
                    <a:lnTo>
                      <a:pt x="405897" y="1093334"/>
                    </a:lnTo>
                    <a:lnTo>
                      <a:pt x="407936" y="1092653"/>
                    </a:lnTo>
                    <a:lnTo>
                      <a:pt x="409974" y="1091519"/>
                    </a:lnTo>
                    <a:lnTo>
                      <a:pt x="411786" y="1090385"/>
                    </a:lnTo>
                    <a:lnTo>
                      <a:pt x="413598" y="1089025"/>
                    </a:lnTo>
                    <a:lnTo>
                      <a:pt x="415184" y="1087437"/>
                    </a:lnTo>
                    <a:lnTo>
                      <a:pt x="416769" y="1085623"/>
                    </a:lnTo>
                    <a:lnTo>
                      <a:pt x="417902" y="1083809"/>
                    </a:lnTo>
                    <a:lnTo>
                      <a:pt x="419034" y="1081994"/>
                    </a:lnTo>
                    <a:lnTo>
                      <a:pt x="420167" y="1079953"/>
                    </a:lnTo>
                    <a:lnTo>
                      <a:pt x="420846" y="1077685"/>
                    </a:lnTo>
                    <a:lnTo>
                      <a:pt x="421300" y="1075417"/>
                    </a:lnTo>
                    <a:lnTo>
                      <a:pt x="421526" y="1073150"/>
                    </a:lnTo>
                    <a:lnTo>
                      <a:pt x="421979" y="1070655"/>
                    </a:lnTo>
                    <a:lnTo>
                      <a:pt x="421979" y="880609"/>
                    </a:lnTo>
                    <a:lnTo>
                      <a:pt x="421526" y="878114"/>
                    </a:lnTo>
                    <a:lnTo>
                      <a:pt x="421300" y="875846"/>
                    </a:lnTo>
                    <a:lnTo>
                      <a:pt x="420846" y="873351"/>
                    </a:lnTo>
                    <a:lnTo>
                      <a:pt x="420167" y="871310"/>
                    </a:lnTo>
                    <a:lnTo>
                      <a:pt x="419034" y="869269"/>
                    </a:lnTo>
                    <a:lnTo>
                      <a:pt x="417902" y="867228"/>
                    </a:lnTo>
                    <a:lnTo>
                      <a:pt x="416769" y="865414"/>
                    </a:lnTo>
                    <a:lnTo>
                      <a:pt x="415184" y="863826"/>
                    </a:lnTo>
                    <a:lnTo>
                      <a:pt x="413598" y="862466"/>
                    </a:lnTo>
                    <a:lnTo>
                      <a:pt x="411786" y="860878"/>
                    </a:lnTo>
                    <a:lnTo>
                      <a:pt x="409974" y="859744"/>
                    </a:lnTo>
                    <a:lnTo>
                      <a:pt x="407936" y="858837"/>
                    </a:lnTo>
                    <a:lnTo>
                      <a:pt x="405897" y="857930"/>
                    </a:lnTo>
                    <a:lnTo>
                      <a:pt x="403859" y="857476"/>
                    </a:lnTo>
                    <a:lnTo>
                      <a:pt x="401594" y="857023"/>
                    </a:lnTo>
                    <a:lnTo>
                      <a:pt x="399102" y="857023"/>
                    </a:lnTo>
                    <a:lnTo>
                      <a:pt x="396837" y="857023"/>
                    </a:lnTo>
                    <a:close/>
                    <a:moveTo>
                      <a:pt x="259348" y="857023"/>
                    </a:moveTo>
                    <a:lnTo>
                      <a:pt x="257083" y="857476"/>
                    </a:lnTo>
                    <a:lnTo>
                      <a:pt x="255045" y="857930"/>
                    </a:lnTo>
                    <a:lnTo>
                      <a:pt x="252780" y="858837"/>
                    </a:lnTo>
                    <a:lnTo>
                      <a:pt x="250741" y="859744"/>
                    </a:lnTo>
                    <a:lnTo>
                      <a:pt x="248929" y="860878"/>
                    </a:lnTo>
                    <a:lnTo>
                      <a:pt x="247117" y="862466"/>
                    </a:lnTo>
                    <a:lnTo>
                      <a:pt x="245758" y="863826"/>
                    </a:lnTo>
                    <a:lnTo>
                      <a:pt x="244172" y="865414"/>
                    </a:lnTo>
                    <a:lnTo>
                      <a:pt x="242813" y="867228"/>
                    </a:lnTo>
                    <a:lnTo>
                      <a:pt x="241907" y="869269"/>
                    </a:lnTo>
                    <a:lnTo>
                      <a:pt x="240775" y="871310"/>
                    </a:lnTo>
                    <a:lnTo>
                      <a:pt x="240095" y="873351"/>
                    </a:lnTo>
                    <a:lnTo>
                      <a:pt x="239416" y="875846"/>
                    </a:lnTo>
                    <a:lnTo>
                      <a:pt x="239189" y="878114"/>
                    </a:lnTo>
                    <a:lnTo>
                      <a:pt x="238963" y="880609"/>
                    </a:lnTo>
                    <a:lnTo>
                      <a:pt x="238963" y="1070655"/>
                    </a:lnTo>
                    <a:lnTo>
                      <a:pt x="239189" y="1073150"/>
                    </a:lnTo>
                    <a:lnTo>
                      <a:pt x="239416" y="1075417"/>
                    </a:lnTo>
                    <a:lnTo>
                      <a:pt x="240095" y="1077685"/>
                    </a:lnTo>
                    <a:lnTo>
                      <a:pt x="240775" y="1079953"/>
                    </a:lnTo>
                    <a:lnTo>
                      <a:pt x="241907" y="1081994"/>
                    </a:lnTo>
                    <a:lnTo>
                      <a:pt x="242813" y="1083809"/>
                    </a:lnTo>
                    <a:lnTo>
                      <a:pt x="244172" y="1085623"/>
                    </a:lnTo>
                    <a:lnTo>
                      <a:pt x="245758" y="1087437"/>
                    </a:lnTo>
                    <a:lnTo>
                      <a:pt x="247117" y="1089025"/>
                    </a:lnTo>
                    <a:lnTo>
                      <a:pt x="248929" y="1090385"/>
                    </a:lnTo>
                    <a:lnTo>
                      <a:pt x="250741" y="1091519"/>
                    </a:lnTo>
                    <a:lnTo>
                      <a:pt x="252780" y="1092653"/>
                    </a:lnTo>
                    <a:lnTo>
                      <a:pt x="255045" y="1093334"/>
                    </a:lnTo>
                    <a:lnTo>
                      <a:pt x="257083" y="1094014"/>
                    </a:lnTo>
                    <a:lnTo>
                      <a:pt x="259348" y="1094241"/>
                    </a:lnTo>
                    <a:lnTo>
                      <a:pt x="261613" y="1094467"/>
                    </a:lnTo>
                    <a:lnTo>
                      <a:pt x="263878" y="1094241"/>
                    </a:lnTo>
                    <a:lnTo>
                      <a:pt x="266370" y="1094014"/>
                    </a:lnTo>
                    <a:lnTo>
                      <a:pt x="268409" y="1093334"/>
                    </a:lnTo>
                    <a:lnTo>
                      <a:pt x="270447" y="1092653"/>
                    </a:lnTo>
                    <a:lnTo>
                      <a:pt x="272486" y="1091519"/>
                    </a:lnTo>
                    <a:lnTo>
                      <a:pt x="274298" y="1090385"/>
                    </a:lnTo>
                    <a:lnTo>
                      <a:pt x="276110" y="1089025"/>
                    </a:lnTo>
                    <a:lnTo>
                      <a:pt x="277695" y="1087437"/>
                    </a:lnTo>
                    <a:lnTo>
                      <a:pt x="278828" y="1085623"/>
                    </a:lnTo>
                    <a:lnTo>
                      <a:pt x="280187" y="1083809"/>
                    </a:lnTo>
                    <a:lnTo>
                      <a:pt x="281546" y="1081994"/>
                    </a:lnTo>
                    <a:lnTo>
                      <a:pt x="282452" y="1079953"/>
                    </a:lnTo>
                    <a:lnTo>
                      <a:pt x="283358" y="1077685"/>
                    </a:lnTo>
                    <a:lnTo>
                      <a:pt x="283811" y="1075417"/>
                    </a:lnTo>
                    <a:lnTo>
                      <a:pt x="284037" y="1073150"/>
                    </a:lnTo>
                    <a:lnTo>
                      <a:pt x="284037" y="1070655"/>
                    </a:lnTo>
                    <a:lnTo>
                      <a:pt x="284037" y="880609"/>
                    </a:lnTo>
                    <a:lnTo>
                      <a:pt x="284037" y="878114"/>
                    </a:lnTo>
                    <a:lnTo>
                      <a:pt x="283811" y="875846"/>
                    </a:lnTo>
                    <a:lnTo>
                      <a:pt x="283358" y="873351"/>
                    </a:lnTo>
                    <a:lnTo>
                      <a:pt x="282452" y="871310"/>
                    </a:lnTo>
                    <a:lnTo>
                      <a:pt x="281546" y="869269"/>
                    </a:lnTo>
                    <a:lnTo>
                      <a:pt x="280187" y="867228"/>
                    </a:lnTo>
                    <a:lnTo>
                      <a:pt x="278828" y="865414"/>
                    </a:lnTo>
                    <a:lnTo>
                      <a:pt x="277695" y="863826"/>
                    </a:lnTo>
                    <a:lnTo>
                      <a:pt x="276110" y="862466"/>
                    </a:lnTo>
                    <a:lnTo>
                      <a:pt x="274298" y="860878"/>
                    </a:lnTo>
                    <a:lnTo>
                      <a:pt x="272486" y="859744"/>
                    </a:lnTo>
                    <a:lnTo>
                      <a:pt x="270447" y="858837"/>
                    </a:lnTo>
                    <a:lnTo>
                      <a:pt x="268409" y="857930"/>
                    </a:lnTo>
                    <a:lnTo>
                      <a:pt x="266370" y="857476"/>
                    </a:lnTo>
                    <a:lnTo>
                      <a:pt x="263878" y="857023"/>
                    </a:lnTo>
                    <a:lnTo>
                      <a:pt x="261613" y="857023"/>
                    </a:lnTo>
                    <a:lnTo>
                      <a:pt x="259348" y="857023"/>
                    </a:lnTo>
                    <a:close/>
                    <a:moveTo>
                      <a:pt x="120727" y="857023"/>
                    </a:moveTo>
                    <a:lnTo>
                      <a:pt x="118462" y="857476"/>
                    </a:lnTo>
                    <a:lnTo>
                      <a:pt x="116424" y="857930"/>
                    </a:lnTo>
                    <a:lnTo>
                      <a:pt x="113932" y="858837"/>
                    </a:lnTo>
                    <a:lnTo>
                      <a:pt x="112120" y="859744"/>
                    </a:lnTo>
                    <a:lnTo>
                      <a:pt x="110535" y="860878"/>
                    </a:lnTo>
                    <a:lnTo>
                      <a:pt x="108722" y="862466"/>
                    </a:lnTo>
                    <a:lnTo>
                      <a:pt x="107137" y="863826"/>
                    </a:lnTo>
                    <a:lnTo>
                      <a:pt x="105551" y="865414"/>
                    </a:lnTo>
                    <a:lnTo>
                      <a:pt x="104192" y="867228"/>
                    </a:lnTo>
                    <a:lnTo>
                      <a:pt x="103286" y="869269"/>
                    </a:lnTo>
                    <a:lnTo>
                      <a:pt x="102154" y="871310"/>
                    </a:lnTo>
                    <a:lnTo>
                      <a:pt x="101474" y="873351"/>
                    </a:lnTo>
                    <a:lnTo>
                      <a:pt x="100795" y="875846"/>
                    </a:lnTo>
                    <a:lnTo>
                      <a:pt x="100568" y="878114"/>
                    </a:lnTo>
                    <a:lnTo>
                      <a:pt x="100342" y="880609"/>
                    </a:lnTo>
                    <a:lnTo>
                      <a:pt x="100342" y="1070655"/>
                    </a:lnTo>
                    <a:lnTo>
                      <a:pt x="100568" y="1073150"/>
                    </a:lnTo>
                    <a:lnTo>
                      <a:pt x="100795" y="1075417"/>
                    </a:lnTo>
                    <a:lnTo>
                      <a:pt x="101474" y="1077685"/>
                    </a:lnTo>
                    <a:lnTo>
                      <a:pt x="102154" y="1079953"/>
                    </a:lnTo>
                    <a:lnTo>
                      <a:pt x="103286" y="1081994"/>
                    </a:lnTo>
                    <a:lnTo>
                      <a:pt x="104192" y="1083809"/>
                    </a:lnTo>
                    <a:lnTo>
                      <a:pt x="105551" y="1085623"/>
                    </a:lnTo>
                    <a:lnTo>
                      <a:pt x="107137" y="1087437"/>
                    </a:lnTo>
                    <a:lnTo>
                      <a:pt x="108722" y="1089025"/>
                    </a:lnTo>
                    <a:lnTo>
                      <a:pt x="110535" y="1090385"/>
                    </a:lnTo>
                    <a:lnTo>
                      <a:pt x="112120" y="1091519"/>
                    </a:lnTo>
                    <a:lnTo>
                      <a:pt x="113932" y="1092653"/>
                    </a:lnTo>
                    <a:lnTo>
                      <a:pt x="116424" y="1093334"/>
                    </a:lnTo>
                    <a:lnTo>
                      <a:pt x="118462" y="1094014"/>
                    </a:lnTo>
                    <a:lnTo>
                      <a:pt x="120727" y="1094241"/>
                    </a:lnTo>
                    <a:lnTo>
                      <a:pt x="122992" y="1094467"/>
                    </a:lnTo>
                    <a:lnTo>
                      <a:pt x="125257" y="1094241"/>
                    </a:lnTo>
                    <a:lnTo>
                      <a:pt x="127522" y="1094014"/>
                    </a:lnTo>
                    <a:lnTo>
                      <a:pt x="129787" y="1093334"/>
                    </a:lnTo>
                    <a:lnTo>
                      <a:pt x="131826" y="1092653"/>
                    </a:lnTo>
                    <a:lnTo>
                      <a:pt x="133638" y="1091519"/>
                    </a:lnTo>
                    <a:lnTo>
                      <a:pt x="135677" y="1090385"/>
                    </a:lnTo>
                    <a:lnTo>
                      <a:pt x="137262" y="1089025"/>
                    </a:lnTo>
                    <a:lnTo>
                      <a:pt x="139074" y="1087437"/>
                    </a:lnTo>
                    <a:lnTo>
                      <a:pt x="140207" y="1085623"/>
                    </a:lnTo>
                    <a:lnTo>
                      <a:pt x="141566" y="1083809"/>
                    </a:lnTo>
                    <a:lnTo>
                      <a:pt x="142925" y="1081994"/>
                    </a:lnTo>
                    <a:lnTo>
                      <a:pt x="143604" y="1079953"/>
                    </a:lnTo>
                    <a:lnTo>
                      <a:pt x="144510" y="1077685"/>
                    </a:lnTo>
                    <a:lnTo>
                      <a:pt x="144963" y="1075417"/>
                    </a:lnTo>
                    <a:lnTo>
                      <a:pt x="145416" y="1073150"/>
                    </a:lnTo>
                    <a:lnTo>
                      <a:pt x="145416" y="1070655"/>
                    </a:lnTo>
                    <a:lnTo>
                      <a:pt x="145416" y="880609"/>
                    </a:lnTo>
                    <a:lnTo>
                      <a:pt x="145416" y="878114"/>
                    </a:lnTo>
                    <a:lnTo>
                      <a:pt x="144963" y="875846"/>
                    </a:lnTo>
                    <a:lnTo>
                      <a:pt x="144510" y="873351"/>
                    </a:lnTo>
                    <a:lnTo>
                      <a:pt x="143604" y="871310"/>
                    </a:lnTo>
                    <a:lnTo>
                      <a:pt x="142925" y="869269"/>
                    </a:lnTo>
                    <a:lnTo>
                      <a:pt x="141566" y="867228"/>
                    </a:lnTo>
                    <a:lnTo>
                      <a:pt x="140207" y="865414"/>
                    </a:lnTo>
                    <a:lnTo>
                      <a:pt x="139074" y="863826"/>
                    </a:lnTo>
                    <a:lnTo>
                      <a:pt x="137262" y="862466"/>
                    </a:lnTo>
                    <a:lnTo>
                      <a:pt x="135677" y="860878"/>
                    </a:lnTo>
                    <a:lnTo>
                      <a:pt x="133638" y="859744"/>
                    </a:lnTo>
                    <a:lnTo>
                      <a:pt x="131826" y="858837"/>
                    </a:lnTo>
                    <a:lnTo>
                      <a:pt x="129787" y="857930"/>
                    </a:lnTo>
                    <a:lnTo>
                      <a:pt x="127522" y="857476"/>
                    </a:lnTo>
                    <a:lnTo>
                      <a:pt x="125257" y="857023"/>
                    </a:lnTo>
                    <a:lnTo>
                      <a:pt x="122992" y="857023"/>
                    </a:lnTo>
                    <a:lnTo>
                      <a:pt x="120727" y="857023"/>
                    </a:lnTo>
                    <a:close/>
                    <a:moveTo>
                      <a:pt x="41677" y="801687"/>
                    </a:moveTo>
                    <a:lnTo>
                      <a:pt x="646219" y="801687"/>
                    </a:lnTo>
                    <a:lnTo>
                      <a:pt x="646445" y="813480"/>
                    </a:lnTo>
                    <a:lnTo>
                      <a:pt x="647352" y="825046"/>
                    </a:lnTo>
                    <a:lnTo>
                      <a:pt x="648031" y="836612"/>
                    </a:lnTo>
                    <a:lnTo>
                      <a:pt x="648711" y="847951"/>
                    </a:lnTo>
                    <a:lnTo>
                      <a:pt x="649843" y="859291"/>
                    </a:lnTo>
                    <a:lnTo>
                      <a:pt x="651202" y="870857"/>
                    </a:lnTo>
                    <a:lnTo>
                      <a:pt x="653920" y="893309"/>
                    </a:lnTo>
                    <a:lnTo>
                      <a:pt x="657318" y="915760"/>
                    </a:lnTo>
                    <a:lnTo>
                      <a:pt x="661395" y="937985"/>
                    </a:lnTo>
                    <a:lnTo>
                      <a:pt x="665925" y="960210"/>
                    </a:lnTo>
                    <a:lnTo>
                      <a:pt x="670908" y="981982"/>
                    </a:lnTo>
                    <a:lnTo>
                      <a:pt x="676797" y="1003526"/>
                    </a:lnTo>
                    <a:lnTo>
                      <a:pt x="683139" y="1024844"/>
                    </a:lnTo>
                    <a:lnTo>
                      <a:pt x="689708" y="1045935"/>
                    </a:lnTo>
                    <a:lnTo>
                      <a:pt x="697183" y="1066800"/>
                    </a:lnTo>
                    <a:lnTo>
                      <a:pt x="705337" y="1087437"/>
                    </a:lnTo>
                    <a:lnTo>
                      <a:pt x="713491" y="1107848"/>
                    </a:lnTo>
                    <a:lnTo>
                      <a:pt x="722551" y="1128032"/>
                    </a:lnTo>
                    <a:lnTo>
                      <a:pt x="731838" y="1147762"/>
                    </a:lnTo>
                    <a:lnTo>
                      <a:pt x="41677" y="1147762"/>
                    </a:lnTo>
                    <a:lnTo>
                      <a:pt x="37373" y="1147535"/>
                    </a:lnTo>
                    <a:lnTo>
                      <a:pt x="33070" y="1147082"/>
                    </a:lnTo>
                    <a:lnTo>
                      <a:pt x="29219" y="1145948"/>
                    </a:lnTo>
                    <a:lnTo>
                      <a:pt x="25369" y="1144587"/>
                    </a:lnTo>
                    <a:lnTo>
                      <a:pt x="21745" y="1142773"/>
                    </a:lnTo>
                    <a:lnTo>
                      <a:pt x="18347" y="1140505"/>
                    </a:lnTo>
                    <a:lnTo>
                      <a:pt x="15176" y="1138237"/>
                    </a:lnTo>
                    <a:lnTo>
                      <a:pt x="12231" y="1135742"/>
                    </a:lnTo>
                    <a:lnTo>
                      <a:pt x="9513" y="1132567"/>
                    </a:lnTo>
                    <a:lnTo>
                      <a:pt x="7022" y="1129619"/>
                    </a:lnTo>
                    <a:lnTo>
                      <a:pt x="4983" y="1125991"/>
                    </a:lnTo>
                    <a:lnTo>
                      <a:pt x="3171" y="1122362"/>
                    </a:lnTo>
                    <a:lnTo>
                      <a:pt x="2039" y="1118507"/>
                    </a:lnTo>
                    <a:lnTo>
                      <a:pt x="906" y="1114651"/>
                    </a:lnTo>
                    <a:lnTo>
                      <a:pt x="226" y="1110342"/>
                    </a:lnTo>
                    <a:lnTo>
                      <a:pt x="0" y="1106034"/>
                    </a:lnTo>
                    <a:lnTo>
                      <a:pt x="0" y="843642"/>
                    </a:lnTo>
                    <a:lnTo>
                      <a:pt x="226" y="839334"/>
                    </a:lnTo>
                    <a:lnTo>
                      <a:pt x="906" y="835025"/>
                    </a:lnTo>
                    <a:lnTo>
                      <a:pt x="2039" y="831169"/>
                    </a:lnTo>
                    <a:lnTo>
                      <a:pt x="3171" y="827314"/>
                    </a:lnTo>
                    <a:lnTo>
                      <a:pt x="4983" y="823685"/>
                    </a:lnTo>
                    <a:lnTo>
                      <a:pt x="7022" y="820284"/>
                    </a:lnTo>
                    <a:lnTo>
                      <a:pt x="9513" y="816882"/>
                    </a:lnTo>
                    <a:lnTo>
                      <a:pt x="12231" y="814160"/>
                    </a:lnTo>
                    <a:lnTo>
                      <a:pt x="15176" y="811212"/>
                    </a:lnTo>
                    <a:lnTo>
                      <a:pt x="18347" y="808944"/>
                    </a:lnTo>
                    <a:lnTo>
                      <a:pt x="21745" y="806903"/>
                    </a:lnTo>
                    <a:lnTo>
                      <a:pt x="25369" y="805089"/>
                    </a:lnTo>
                    <a:lnTo>
                      <a:pt x="29219" y="803728"/>
                    </a:lnTo>
                    <a:lnTo>
                      <a:pt x="33070" y="802821"/>
                    </a:lnTo>
                    <a:lnTo>
                      <a:pt x="37373" y="801914"/>
                    </a:lnTo>
                    <a:lnTo>
                      <a:pt x="41677" y="801687"/>
                    </a:lnTo>
                    <a:close/>
                    <a:moveTo>
                      <a:pt x="535686" y="454968"/>
                    </a:moveTo>
                    <a:lnTo>
                      <a:pt x="533420" y="455649"/>
                    </a:lnTo>
                    <a:lnTo>
                      <a:pt x="531155" y="456103"/>
                    </a:lnTo>
                    <a:lnTo>
                      <a:pt x="529117" y="456784"/>
                    </a:lnTo>
                    <a:lnTo>
                      <a:pt x="527305" y="457918"/>
                    </a:lnTo>
                    <a:lnTo>
                      <a:pt x="525493" y="459280"/>
                    </a:lnTo>
                    <a:lnTo>
                      <a:pt x="523681" y="460415"/>
                    </a:lnTo>
                    <a:lnTo>
                      <a:pt x="522095" y="462003"/>
                    </a:lnTo>
                    <a:lnTo>
                      <a:pt x="520510" y="463592"/>
                    </a:lnTo>
                    <a:lnTo>
                      <a:pt x="519151" y="465634"/>
                    </a:lnTo>
                    <a:lnTo>
                      <a:pt x="518245" y="467450"/>
                    </a:lnTo>
                    <a:lnTo>
                      <a:pt x="517112" y="469492"/>
                    </a:lnTo>
                    <a:lnTo>
                      <a:pt x="516433" y="471761"/>
                    </a:lnTo>
                    <a:lnTo>
                      <a:pt x="515980" y="473804"/>
                    </a:lnTo>
                    <a:lnTo>
                      <a:pt x="515300" y="476527"/>
                    </a:lnTo>
                    <a:lnTo>
                      <a:pt x="515300" y="478796"/>
                    </a:lnTo>
                    <a:lnTo>
                      <a:pt x="515300" y="668967"/>
                    </a:lnTo>
                    <a:lnTo>
                      <a:pt x="515300" y="671237"/>
                    </a:lnTo>
                    <a:lnTo>
                      <a:pt x="515980" y="673960"/>
                    </a:lnTo>
                    <a:lnTo>
                      <a:pt x="516433" y="676002"/>
                    </a:lnTo>
                    <a:lnTo>
                      <a:pt x="517112" y="678272"/>
                    </a:lnTo>
                    <a:lnTo>
                      <a:pt x="518245" y="680314"/>
                    </a:lnTo>
                    <a:lnTo>
                      <a:pt x="519151" y="682357"/>
                    </a:lnTo>
                    <a:lnTo>
                      <a:pt x="520510" y="684172"/>
                    </a:lnTo>
                    <a:lnTo>
                      <a:pt x="522095" y="685761"/>
                    </a:lnTo>
                    <a:lnTo>
                      <a:pt x="523681" y="687349"/>
                    </a:lnTo>
                    <a:lnTo>
                      <a:pt x="525493" y="688711"/>
                    </a:lnTo>
                    <a:lnTo>
                      <a:pt x="527305" y="689845"/>
                    </a:lnTo>
                    <a:lnTo>
                      <a:pt x="529117" y="690980"/>
                    </a:lnTo>
                    <a:lnTo>
                      <a:pt x="531155" y="691661"/>
                    </a:lnTo>
                    <a:lnTo>
                      <a:pt x="533420" y="692115"/>
                    </a:lnTo>
                    <a:lnTo>
                      <a:pt x="535686" y="692796"/>
                    </a:lnTo>
                    <a:lnTo>
                      <a:pt x="537724" y="692796"/>
                    </a:lnTo>
                    <a:lnTo>
                      <a:pt x="540216" y="692796"/>
                    </a:lnTo>
                    <a:lnTo>
                      <a:pt x="542481" y="692115"/>
                    </a:lnTo>
                    <a:lnTo>
                      <a:pt x="544746" y="691661"/>
                    </a:lnTo>
                    <a:lnTo>
                      <a:pt x="546784" y="690980"/>
                    </a:lnTo>
                    <a:lnTo>
                      <a:pt x="548596" y="689845"/>
                    </a:lnTo>
                    <a:lnTo>
                      <a:pt x="550635" y="688711"/>
                    </a:lnTo>
                    <a:lnTo>
                      <a:pt x="552220" y="687349"/>
                    </a:lnTo>
                    <a:lnTo>
                      <a:pt x="554033" y="685761"/>
                    </a:lnTo>
                    <a:lnTo>
                      <a:pt x="555392" y="684172"/>
                    </a:lnTo>
                    <a:lnTo>
                      <a:pt x="556524" y="682357"/>
                    </a:lnTo>
                    <a:lnTo>
                      <a:pt x="557883" y="680314"/>
                    </a:lnTo>
                    <a:lnTo>
                      <a:pt x="558563" y="678272"/>
                    </a:lnTo>
                    <a:lnTo>
                      <a:pt x="559469" y="676002"/>
                    </a:lnTo>
                    <a:lnTo>
                      <a:pt x="559922" y="673960"/>
                    </a:lnTo>
                    <a:lnTo>
                      <a:pt x="560375" y="671237"/>
                    </a:lnTo>
                    <a:lnTo>
                      <a:pt x="560375" y="668967"/>
                    </a:lnTo>
                    <a:lnTo>
                      <a:pt x="560375" y="478796"/>
                    </a:lnTo>
                    <a:lnTo>
                      <a:pt x="560375" y="476527"/>
                    </a:lnTo>
                    <a:lnTo>
                      <a:pt x="559922" y="473804"/>
                    </a:lnTo>
                    <a:lnTo>
                      <a:pt x="559469" y="471761"/>
                    </a:lnTo>
                    <a:lnTo>
                      <a:pt x="558563" y="469492"/>
                    </a:lnTo>
                    <a:lnTo>
                      <a:pt x="557883" y="467450"/>
                    </a:lnTo>
                    <a:lnTo>
                      <a:pt x="556524" y="465634"/>
                    </a:lnTo>
                    <a:lnTo>
                      <a:pt x="555392" y="463592"/>
                    </a:lnTo>
                    <a:lnTo>
                      <a:pt x="554033" y="462003"/>
                    </a:lnTo>
                    <a:lnTo>
                      <a:pt x="552220" y="460415"/>
                    </a:lnTo>
                    <a:lnTo>
                      <a:pt x="550635" y="459280"/>
                    </a:lnTo>
                    <a:lnTo>
                      <a:pt x="548596" y="457918"/>
                    </a:lnTo>
                    <a:lnTo>
                      <a:pt x="546784" y="456784"/>
                    </a:lnTo>
                    <a:lnTo>
                      <a:pt x="544746" y="456103"/>
                    </a:lnTo>
                    <a:lnTo>
                      <a:pt x="542481" y="455649"/>
                    </a:lnTo>
                    <a:lnTo>
                      <a:pt x="540216" y="454968"/>
                    </a:lnTo>
                    <a:lnTo>
                      <a:pt x="537724" y="454968"/>
                    </a:lnTo>
                    <a:lnTo>
                      <a:pt x="535686" y="454968"/>
                    </a:lnTo>
                    <a:close/>
                    <a:moveTo>
                      <a:pt x="396838" y="454968"/>
                    </a:moveTo>
                    <a:lnTo>
                      <a:pt x="394799" y="455649"/>
                    </a:lnTo>
                    <a:lnTo>
                      <a:pt x="392534" y="456103"/>
                    </a:lnTo>
                    <a:lnTo>
                      <a:pt x="390496" y="456784"/>
                    </a:lnTo>
                    <a:lnTo>
                      <a:pt x="388457" y="457918"/>
                    </a:lnTo>
                    <a:lnTo>
                      <a:pt x="386645" y="459280"/>
                    </a:lnTo>
                    <a:lnTo>
                      <a:pt x="384833" y="460415"/>
                    </a:lnTo>
                    <a:lnTo>
                      <a:pt x="383247" y="462003"/>
                    </a:lnTo>
                    <a:lnTo>
                      <a:pt x="381888" y="463592"/>
                    </a:lnTo>
                    <a:lnTo>
                      <a:pt x="380756" y="465634"/>
                    </a:lnTo>
                    <a:lnTo>
                      <a:pt x="379397" y="467450"/>
                    </a:lnTo>
                    <a:lnTo>
                      <a:pt x="378264" y="469492"/>
                    </a:lnTo>
                    <a:lnTo>
                      <a:pt x="377811" y="471761"/>
                    </a:lnTo>
                    <a:lnTo>
                      <a:pt x="377132" y="473804"/>
                    </a:lnTo>
                    <a:lnTo>
                      <a:pt x="376679" y="476527"/>
                    </a:lnTo>
                    <a:lnTo>
                      <a:pt x="376679" y="478796"/>
                    </a:lnTo>
                    <a:lnTo>
                      <a:pt x="376679" y="668967"/>
                    </a:lnTo>
                    <a:lnTo>
                      <a:pt x="376679" y="671237"/>
                    </a:lnTo>
                    <a:lnTo>
                      <a:pt x="377132" y="673960"/>
                    </a:lnTo>
                    <a:lnTo>
                      <a:pt x="377811" y="676002"/>
                    </a:lnTo>
                    <a:lnTo>
                      <a:pt x="378264" y="678272"/>
                    </a:lnTo>
                    <a:lnTo>
                      <a:pt x="379397" y="680314"/>
                    </a:lnTo>
                    <a:lnTo>
                      <a:pt x="380756" y="682357"/>
                    </a:lnTo>
                    <a:lnTo>
                      <a:pt x="381888" y="684172"/>
                    </a:lnTo>
                    <a:lnTo>
                      <a:pt x="383247" y="685761"/>
                    </a:lnTo>
                    <a:lnTo>
                      <a:pt x="384833" y="687349"/>
                    </a:lnTo>
                    <a:lnTo>
                      <a:pt x="386645" y="688711"/>
                    </a:lnTo>
                    <a:lnTo>
                      <a:pt x="388457" y="689845"/>
                    </a:lnTo>
                    <a:lnTo>
                      <a:pt x="390496" y="690980"/>
                    </a:lnTo>
                    <a:lnTo>
                      <a:pt x="392534" y="691661"/>
                    </a:lnTo>
                    <a:lnTo>
                      <a:pt x="394799" y="692115"/>
                    </a:lnTo>
                    <a:lnTo>
                      <a:pt x="396838" y="692796"/>
                    </a:lnTo>
                    <a:lnTo>
                      <a:pt x="399103" y="692796"/>
                    </a:lnTo>
                    <a:lnTo>
                      <a:pt x="401595" y="692796"/>
                    </a:lnTo>
                    <a:lnTo>
                      <a:pt x="403859" y="692115"/>
                    </a:lnTo>
                    <a:lnTo>
                      <a:pt x="405898" y="691661"/>
                    </a:lnTo>
                    <a:lnTo>
                      <a:pt x="407937" y="690980"/>
                    </a:lnTo>
                    <a:lnTo>
                      <a:pt x="409975" y="689845"/>
                    </a:lnTo>
                    <a:lnTo>
                      <a:pt x="411787" y="688711"/>
                    </a:lnTo>
                    <a:lnTo>
                      <a:pt x="413599" y="687349"/>
                    </a:lnTo>
                    <a:lnTo>
                      <a:pt x="415185" y="685761"/>
                    </a:lnTo>
                    <a:lnTo>
                      <a:pt x="416770" y="684172"/>
                    </a:lnTo>
                    <a:lnTo>
                      <a:pt x="417903" y="682357"/>
                    </a:lnTo>
                    <a:lnTo>
                      <a:pt x="419035" y="680314"/>
                    </a:lnTo>
                    <a:lnTo>
                      <a:pt x="420168" y="678272"/>
                    </a:lnTo>
                    <a:lnTo>
                      <a:pt x="420847" y="676002"/>
                    </a:lnTo>
                    <a:lnTo>
                      <a:pt x="421300" y="673960"/>
                    </a:lnTo>
                    <a:lnTo>
                      <a:pt x="421527" y="671237"/>
                    </a:lnTo>
                    <a:lnTo>
                      <a:pt x="421980" y="668967"/>
                    </a:lnTo>
                    <a:lnTo>
                      <a:pt x="421980" y="478796"/>
                    </a:lnTo>
                    <a:lnTo>
                      <a:pt x="421527" y="476527"/>
                    </a:lnTo>
                    <a:lnTo>
                      <a:pt x="421300" y="473804"/>
                    </a:lnTo>
                    <a:lnTo>
                      <a:pt x="420847" y="471761"/>
                    </a:lnTo>
                    <a:lnTo>
                      <a:pt x="420168" y="469492"/>
                    </a:lnTo>
                    <a:lnTo>
                      <a:pt x="419035" y="467450"/>
                    </a:lnTo>
                    <a:lnTo>
                      <a:pt x="417903" y="465634"/>
                    </a:lnTo>
                    <a:lnTo>
                      <a:pt x="416770" y="463592"/>
                    </a:lnTo>
                    <a:lnTo>
                      <a:pt x="415185" y="462003"/>
                    </a:lnTo>
                    <a:lnTo>
                      <a:pt x="413599" y="460415"/>
                    </a:lnTo>
                    <a:lnTo>
                      <a:pt x="411787" y="459280"/>
                    </a:lnTo>
                    <a:lnTo>
                      <a:pt x="409975" y="457918"/>
                    </a:lnTo>
                    <a:lnTo>
                      <a:pt x="407937" y="456784"/>
                    </a:lnTo>
                    <a:lnTo>
                      <a:pt x="405898" y="456103"/>
                    </a:lnTo>
                    <a:lnTo>
                      <a:pt x="403859" y="455649"/>
                    </a:lnTo>
                    <a:lnTo>
                      <a:pt x="401595" y="454968"/>
                    </a:lnTo>
                    <a:lnTo>
                      <a:pt x="399103" y="454968"/>
                    </a:lnTo>
                    <a:lnTo>
                      <a:pt x="396838" y="454968"/>
                    </a:lnTo>
                    <a:close/>
                    <a:moveTo>
                      <a:pt x="259349" y="454968"/>
                    </a:moveTo>
                    <a:lnTo>
                      <a:pt x="257084" y="455649"/>
                    </a:lnTo>
                    <a:lnTo>
                      <a:pt x="255045" y="456103"/>
                    </a:lnTo>
                    <a:lnTo>
                      <a:pt x="252780" y="456784"/>
                    </a:lnTo>
                    <a:lnTo>
                      <a:pt x="250742" y="457918"/>
                    </a:lnTo>
                    <a:lnTo>
                      <a:pt x="248930" y="459280"/>
                    </a:lnTo>
                    <a:lnTo>
                      <a:pt x="247118" y="460415"/>
                    </a:lnTo>
                    <a:lnTo>
                      <a:pt x="245759" y="462003"/>
                    </a:lnTo>
                    <a:lnTo>
                      <a:pt x="244173" y="463592"/>
                    </a:lnTo>
                    <a:lnTo>
                      <a:pt x="242814" y="465634"/>
                    </a:lnTo>
                    <a:lnTo>
                      <a:pt x="241908" y="467450"/>
                    </a:lnTo>
                    <a:lnTo>
                      <a:pt x="240775" y="469492"/>
                    </a:lnTo>
                    <a:lnTo>
                      <a:pt x="240096" y="471761"/>
                    </a:lnTo>
                    <a:lnTo>
                      <a:pt x="239417" y="473804"/>
                    </a:lnTo>
                    <a:lnTo>
                      <a:pt x="239190" y="476527"/>
                    </a:lnTo>
                    <a:lnTo>
                      <a:pt x="238963" y="478796"/>
                    </a:lnTo>
                    <a:lnTo>
                      <a:pt x="238963" y="668967"/>
                    </a:lnTo>
                    <a:lnTo>
                      <a:pt x="239190" y="671237"/>
                    </a:lnTo>
                    <a:lnTo>
                      <a:pt x="239417" y="673960"/>
                    </a:lnTo>
                    <a:lnTo>
                      <a:pt x="240096" y="676002"/>
                    </a:lnTo>
                    <a:lnTo>
                      <a:pt x="240775" y="678272"/>
                    </a:lnTo>
                    <a:lnTo>
                      <a:pt x="241908" y="680314"/>
                    </a:lnTo>
                    <a:lnTo>
                      <a:pt x="242814" y="682357"/>
                    </a:lnTo>
                    <a:lnTo>
                      <a:pt x="244173" y="684172"/>
                    </a:lnTo>
                    <a:lnTo>
                      <a:pt x="245759" y="685761"/>
                    </a:lnTo>
                    <a:lnTo>
                      <a:pt x="247118" y="687349"/>
                    </a:lnTo>
                    <a:lnTo>
                      <a:pt x="248930" y="688711"/>
                    </a:lnTo>
                    <a:lnTo>
                      <a:pt x="250742" y="689845"/>
                    </a:lnTo>
                    <a:lnTo>
                      <a:pt x="252780" y="690980"/>
                    </a:lnTo>
                    <a:lnTo>
                      <a:pt x="255045" y="691661"/>
                    </a:lnTo>
                    <a:lnTo>
                      <a:pt x="257084" y="692115"/>
                    </a:lnTo>
                    <a:lnTo>
                      <a:pt x="259349" y="692796"/>
                    </a:lnTo>
                    <a:lnTo>
                      <a:pt x="261614" y="692796"/>
                    </a:lnTo>
                    <a:lnTo>
                      <a:pt x="263879" y="692796"/>
                    </a:lnTo>
                    <a:lnTo>
                      <a:pt x="266371" y="692115"/>
                    </a:lnTo>
                    <a:lnTo>
                      <a:pt x="268409" y="691661"/>
                    </a:lnTo>
                    <a:lnTo>
                      <a:pt x="270448" y="690980"/>
                    </a:lnTo>
                    <a:lnTo>
                      <a:pt x="272486" y="689845"/>
                    </a:lnTo>
                    <a:lnTo>
                      <a:pt x="274298" y="688711"/>
                    </a:lnTo>
                    <a:lnTo>
                      <a:pt x="276110" y="687349"/>
                    </a:lnTo>
                    <a:lnTo>
                      <a:pt x="277696" y="685761"/>
                    </a:lnTo>
                    <a:lnTo>
                      <a:pt x="278828" y="684172"/>
                    </a:lnTo>
                    <a:lnTo>
                      <a:pt x="280187" y="682357"/>
                    </a:lnTo>
                    <a:lnTo>
                      <a:pt x="281547" y="680314"/>
                    </a:lnTo>
                    <a:lnTo>
                      <a:pt x="282453" y="678272"/>
                    </a:lnTo>
                    <a:lnTo>
                      <a:pt x="283358" y="676002"/>
                    </a:lnTo>
                    <a:lnTo>
                      <a:pt x="283812" y="673960"/>
                    </a:lnTo>
                    <a:lnTo>
                      <a:pt x="284038" y="671237"/>
                    </a:lnTo>
                    <a:lnTo>
                      <a:pt x="284038" y="668967"/>
                    </a:lnTo>
                    <a:lnTo>
                      <a:pt x="284038" y="478796"/>
                    </a:lnTo>
                    <a:lnTo>
                      <a:pt x="284038" y="476527"/>
                    </a:lnTo>
                    <a:lnTo>
                      <a:pt x="283812" y="473804"/>
                    </a:lnTo>
                    <a:lnTo>
                      <a:pt x="283358" y="471761"/>
                    </a:lnTo>
                    <a:lnTo>
                      <a:pt x="282453" y="469492"/>
                    </a:lnTo>
                    <a:lnTo>
                      <a:pt x="281547" y="467450"/>
                    </a:lnTo>
                    <a:lnTo>
                      <a:pt x="280187" y="465634"/>
                    </a:lnTo>
                    <a:lnTo>
                      <a:pt x="278828" y="463592"/>
                    </a:lnTo>
                    <a:lnTo>
                      <a:pt x="277696" y="462003"/>
                    </a:lnTo>
                    <a:lnTo>
                      <a:pt x="276110" y="460415"/>
                    </a:lnTo>
                    <a:lnTo>
                      <a:pt x="274298" y="459280"/>
                    </a:lnTo>
                    <a:lnTo>
                      <a:pt x="272486" y="457918"/>
                    </a:lnTo>
                    <a:lnTo>
                      <a:pt x="270448" y="456784"/>
                    </a:lnTo>
                    <a:lnTo>
                      <a:pt x="268409" y="456103"/>
                    </a:lnTo>
                    <a:lnTo>
                      <a:pt x="266371" y="455649"/>
                    </a:lnTo>
                    <a:lnTo>
                      <a:pt x="263879" y="454968"/>
                    </a:lnTo>
                    <a:lnTo>
                      <a:pt x="261614" y="454968"/>
                    </a:lnTo>
                    <a:lnTo>
                      <a:pt x="259349" y="454968"/>
                    </a:lnTo>
                    <a:close/>
                    <a:moveTo>
                      <a:pt x="120728" y="454968"/>
                    </a:moveTo>
                    <a:lnTo>
                      <a:pt x="118463" y="455649"/>
                    </a:lnTo>
                    <a:lnTo>
                      <a:pt x="116424" y="456103"/>
                    </a:lnTo>
                    <a:lnTo>
                      <a:pt x="113932" y="456784"/>
                    </a:lnTo>
                    <a:lnTo>
                      <a:pt x="112120" y="457918"/>
                    </a:lnTo>
                    <a:lnTo>
                      <a:pt x="110535" y="459280"/>
                    </a:lnTo>
                    <a:lnTo>
                      <a:pt x="108723" y="460415"/>
                    </a:lnTo>
                    <a:lnTo>
                      <a:pt x="107137" y="462003"/>
                    </a:lnTo>
                    <a:lnTo>
                      <a:pt x="105552" y="463592"/>
                    </a:lnTo>
                    <a:lnTo>
                      <a:pt x="104193" y="465634"/>
                    </a:lnTo>
                    <a:lnTo>
                      <a:pt x="103286" y="467450"/>
                    </a:lnTo>
                    <a:lnTo>
                      <a:pt x="102154" y="469492"/>
                    </a:lnTo>
                    <a:lnTo>
                      <a:pt x="101475" y="471761"/>
                    </a:lnTo>
                    <a:lnTo>
                      <a:pt x="100795" y="473804"/>
                    </a:lnTo>
                    <a:lnTo>
                      <a:pt x="100569" y="476527"/>
                    </a:lnTo>
                    <a:lnTo>
                      <a:pt x="100342" y="478796"/>
                    </a:lnTo>
                    <a:lnTo>
                      <a:pt x="100342" y="668967"/>
                    </a:lnTo>
                    <a:lnTo>
                      <a:pt x="100569" y="671237"/>
                    </a:lnTo>
                    <a:lnTo>
                      <a:pt x="100795" y="673960"/>
                    </a:lnTo>
                    <a:lnTo>
                      <a:pt x="101475" y="676002"/>
                    </a:lnTo>
                    <a:lnTo>
                      <a:pt x="102154" y="678272"/>
                    </a:lnTo>
                    <a:lnTo>
                      <a:pt x="103286" y="680314"/>
                    </a:lnTo>
                    <a:lnTo>
                      <a:pt x="104193" y="682357"/>
                    </a:lnTo>
                    <a:lnTo>
                      <a:pt x="105552" y="684172"/>
                    </a:lnTo>
                    <a:lnTo>
                      <a:pt x="107137" y="685761"/>
                    </a:lnTo>
                    <a:lnTo>
                      <a:pt x="108723" y="687349"/>
                    </a:lnTo>
                    <a:lnTo>
                      <a:pt x="110535" y="688711"/>
                    </a:lnTo>
                    <a:lnTo>
                      <a:pt x="112120" y="689845"/>
                    </a:lnTo>
                    <a:lnTo>
                      <a:pt x="113932" y="690980"/>
                    </a:lnTo>
                    <a:lnTo>
                      <a:pt x="116424" y="691661"/>
                    </a:lnTo>
                    <a:lnTo>
                      <a:pt x="118463" y="692115"/>
                    </a:lnTo>
                    <a:lnTo>
                      <a:pt x="120728" y="692796"/>
                    </a:lnTo>
                    <a:lnTo>
                      <a:pt x="122992" y="692796"/>
                    </a:lnTo>
                    <a:lnTo>
                      <a:pt x="125258" y="692796"/>
                    </a:lnTo>
                    <a:lnTo>
                      <a:pt x="127523" y="692115"/>
                    </a:lnTo>
                    <a:lnTo>
                      <a:pt x="129788" y="691661"/>
                    </a:lnTo>
                    <a:lnTo>
                      <a:pt x="131826" y="690980"/>
                    </a:lnTo>
                    <a:lnTo>
                      <a:pt x="133638" y="689845"/>
                    </a:lnTo>
                    <a:lnTo>
                      <a:pt x="135677" y="688711"/>
                    </a:lnTo>
                    <a:lnTo>
                      <a:pt x="137262" y="687349"/>
                    </a:lnTo>
                    <a:lnTo>
                      <a:pt x="139074" y="685761"/>
                    </a:lnTo>
                    <a:lnTo>
                      <a:pt x="140207" y="684172"/>
                    </a:lnTo>
                    <a:lnTo>
                      <a:pt x="141566" y="682357"/>
                    </a:lnTo>
                    <a:lnTo>
                      <a:pt x="142925" y="680314"/>
                    </a:lnTo>
                    <a:lnTo>
                      <a:pt x="143605" y="678272"/>
                    </a:lnTo>
                    <a:lnTo>
                      <a:pt x="144511" y="676002"/>
                    </a:lnTo>
                    <a:lnTo>
                      <a:pt x="144964" y="673960"/>
                    </a:lnTo>
                    <a:lnTo>
                      <a:pt x="145417" y="671237"/>
                    </a:lnTo>
                    <a:lnTo>
                      <a:pt x="145417" y="668967"/>
                    </a:lnTo>
                    <a:lnTo>
                      <a:pt x="145417" y="478796"/>
                    </a:lnTo>
                    <a:lnTo>
                      <a:pt x="145417" y="476527"/>
                    </a:lnTo>
                    <a:lnTo>
                      <a:pt x="144964" y="473804"/>
                    </a:lnTo>
                    <a:lnTo>
                      <a:pt x="144511" y="471761"/>
                    </a:lnTo>
                    <a:lnTo>
                      <a:pt x="143605" y="469492"/>
                    </a:lnTo>
                    <a:lnTo>
                      <a:pt x="142925" y="467450"/>
                    </a:lnTo>
                    <a:lnTo>
                      <a:pt x="141566" y="465634"/>
                    </a:lnTo>
                    <a:lnTo>
                      <a:pt x="140207" y="463592"/>
                    </a:lnTo>
                    <a:lnTo>
                      <a:pt x="139074" y="462003"/>
                    </a:lnTo>
                    <a:lnTo>
                      <a:pt x="137262" y="460415"/>
                    </a:lnTo>
                    <a:lnTo>
                      <a:pt x="135677" y="459280"/>
                    </a:lnTo>
                    <a:lnTo>
                      <a:pt x="133638" y="457918"/>
                    </a:lnTo>
                    <a:lnTo>
                      <a:pt x="131826" y="456784"/>
                    </a:lnTo>
                    <a:lnTo>
                      <a:pt x="129788" y="456103"/>
                    </a:lnTo>
                    <a:lnTo>
                      <a:pt x="127523" y="455649"/>
                    </a:lnTo>
                    <a:lnTo>
                      <a:pt x="125258" y="454968"/>
                    </a:lnTo>
                    <a:lnTo>
                      <a:pt x="122992" y="454968"/>
                    </a:lnTo>
                    <a:lnTo>
                      <a:pt x="120728" y="454968"/>
                    </a:lnTo>
                    <a:close/>
                    <a:moveTo>
                      <a:pt x="37374" y="400050"/>
                    </a:moveTo>
                    <a:lnTo>
                      <a:pt x="41677" y="400050"/>
                    </a:lnTo>
                    <a:lnTo>
                      <a:pt x="733425" y="400050"/>
                    </a:lnTo>
                    <a:lnTo>
                      <a:pt x="723685" y="419793"/>
                    </a:lnTo>
                    <a:lnTo>
                      <a:pt x="714851" y="439764"/>
                    </a:lnTo>
                    <a:lnTo>
                      <a:pt x="706244" y="460188"/>
                    </a:lnTo>
                    <a:lnTo>
                      <a:pt x="698317" y="480839"/>
                    </a:lnTo>
                    <a:lnTo>
                      <a:pt x="691068" y="501717"/>
                    </a:lnTo>
                    <a:lnTo>
                      <a:pt x="684047" y="523049"/>
                    </a:lnTo>
                    <a:lnTo>
                      <a:pt x="677705" y="544380"/>
                    </a:lnTo>
                    <a:lnTo>
                      <a:pt x="671815" y="565939"/>
                    </a:lnTo>
                    <a:lnTo>
                      <a:pt x="666606" y="587725"/>
                    </a:lnTo>
                    <a:lnTo>
                      <a:pt x="661849" y="609964"/>
                    </a:lnTo>
                    <a:lnTo>
                      <a:pt x="657772" y="632204"/>
                    </a:lnTo>
                    <a:lnTo>
                      <a:pt x="654148" y="654444"/>
                    </a:lnTo>
                    <a:lnTo>
                      <a:pt x="651430" y="677364"/>
                    </a:lnTo>
                    <a:lnTo>
                      <a:pt x="650071" y="688711"/>
                    </a:lnTo>
                    <a:lnTo>
                      <a:pt x="649165" y="700057"/>
                    </a:lnTo>
                    <a:lnTo>
                      <a:pt x="648032" y="711631"/>
                    </a:lnTo>
                    <a:lnTo>
                      <a:pt x="647353" y="722978"/>
                    </a:lnTo>
                    <a:lnTo>
                      <a:pt x="646673" y="734551"/>
                    </a:lnTo>
                    <a:lnTo>
                      <a:pt x="646220" y="746125"/>
                    </a:lnTo>
                    <a:lnTo>
                      <a:pt x="41677" y="746125"/>
                    </a:lnTo>
                    <a:lnTo>
                      <a:pt x="37374" y="745898"/>
                    </a:lnTo>
                    <a:lnTo>
                      <a:pt x="33070" y="745444"/>
                    </a:lnTo>
                    <a:lnTo>
                      <a:pt x="29219" y="744310"/>
                    </a:lnTo>
                    <a:lnTo>
                      <a:pt x="25369" y="742721"/>
                    </a:lnTo>
                    <a:lnTo>
                      <a:pt x="21745" y="741360"/>
                    </a:lnTo>
                    <a:lnTo>
                      <a:pt x="18347" y="738863"/>
                    </a:lnTo>
                    <a:lnTo>
                      <a:pt x="15176" y="736594"/>
                    </a:lnTo>
                    <a:lnTo>
                      <a:pt x="12231" y="734098"/>
                    </a:lnTo>
                    <a:lnTo>
                      <a:pt x="9513" y="730921"/>
                    </a:lnTo>
                    <a:lnTo>
                      <a:pt x="7022" y="727743"/>
                    </a:lnTo>
                    <a:lnTo>
                      <a:pt x="4983" y="724113"/>
                    </a:lnTo>
                    <a:lnTo>
                      <a:pt x="3171" y="720708"/>
                    </a:lnTo>
                    <a:lnTo>
                      <a:pt x="2039" y="716851"/>
                    </a:lnTo>
                    <a:lnTo>
                      <a:pt x="906" y="712766"/>
                    </a:lnTo>
                    <a:lnTo>
                      <a:pt x="226" y="708681"/>
                    </a:lnTo>
                    <a:lnTo>
                      <a:pt x="0" y="704369"/>
                    </a:lnTo>
                    <a:lnTo>
                      <a:pt x="0" y="441579"/>
                    </a:lnTo>
                    <a:lnTo>
                      <a:pt x="226" y="437494"/>
                    </a:lnTo>
                    <a:lnTo>
                      <a:pt x="906" y="433409"/>
                    </a:lnTo>
                    <a:lnTo>
                      <a:pt x="2039" y="429325"/>
                    </a:lnTo>
                    <a:lnTo>
                      <a:pt x="3171" y="425467"/>
                    </a:lnTo>
                    <a:lnTo>
                      <a:pt x="4983" y="421836"/>
                    </a:lnTo>
                    <a:lnTo>
                      <a:pt x="7022" y="418432"/>
                    </a:lnTo>
                    <a:lnTo>
                      <a:pt x="9513" y="415028"/>
                    </a:lnTo>
                    <a:lnTo>
                      <a:pt x="12231" y="412305"/>
                    </a:lnTo>
                    <a:lnTo>
                      <a:pt x="15176" y="409354"/>
                    </a:lnTo>
                    <a:lnTo>
                      <a:pt x="18347" y="407085"/>
                    </a:lnTo>
                    <a:lnTo>
                      <a:pt x="21745" y="405043"/>
                    </a:lnTo>
                    <a:lnTo>
                      <a:pt x="25369" y="403227"/>
                    </a:lnTo>
                    <a:lnTo>
                      <a:pt x="29219" y="401866"/>
                    </a:lnTo>
                    <a:lnTo>
                      <a:pt x="33070" y="400958"/>
                    </a:lnTo>
                    <a:lnTo>
                      <a:pt x="37374" y="400050"/>
                    </a:lnTo>
                    <a:close/>
                    <a:moveTo>
                      <a:pt x="1426198" y="303439"/>
                    </a:moveTo>
                    <a:lnTo>
                      <a:pt x="1426198" y="366939"/>
                    </a:lnTo>
                    <a:lnTo>
                      <a:pt x="1409174" y="368753"/>
                    </a:lnTo>
                    <a:lnTo>
                      <a:pt x="1392604" y="370567"/>
                    </a:lnTo>
                    <a:lnTo>
                      <a:pt x="1376715" y="372835"/>
                    </a:lnTo>
                    <a:lnTo>
                      <a:pt x="1361280" y="375330"/>
                    </a:lnTo>
                    <a:lnTo>
                      <a:pt x="1346299" y="378278"/>
                    </a:lnTo>
                    <a:lnTo>
                      <a:pt x="1331772" y="381226"/>
                    </a:lnTo>
                    <a:lnTo>
                      <a:pt x="1317699" y="384628"/>
                    </a:lnTo>
                    <a:lnTo>
                      <a:pt x="1304533" y="388484"/>
                    </a:lnTo>
                    <a:lnTo>
                      <a:pt x="1291822" y="392339"/>
                    </a:lnTo>
                    <a:lnTo>
                      <a:pt x="1279565" y="396875"/>
                    </a:lnTo>
                    <a:lnTo>
                      <a:pt x="1267989" y="401410"/>
                    </a:lnTo>
                    <a:lnTo>
                      <a:pt x="1256866" y="406626"/>
                    </a:lnTo>
                    <a:lnTo>
                      <a:pt x="1246198" y="411842"/>
                    </a:lnTo>
                    <a:lnTo>
                      <a:pt x="1236211" y="417512"/>
                    </a:lnTo>
                    <a:lnTo>
                      <a:pt x="1226677" y="423182"/>
                    </a:lnTo>
                    <a:lnTo>
                      <a:pt x="1217598" y="429305"/>
                    </a:lnTo>
                    <a:lnTo>
                      <a:pt x="1209426" y="435655"/>
                    </a:lnTo>
                    <a:lnTo>
                      <a:pt x="1201482" y="442685"/>
                    </a:lnTo>
                    <a:lnTo>
                      <a:pt x="1194218" y="449716"/>
                    </a:lnTo>
                    <a:lnTo>
                      <a:pt x="1187182" y="457200"/>
                    </a:lnTo>
                    <a:lnTo>
                      <a:pt x="1181053" y="464910"/>
                    </a:lnTo>
                    <a:lnTo>
                      <a:pt x="1175378" y="472848"/>
                    </a:lnTo>
                    <a:lnTo>
                      <a:pt x="1172655" y="476703"/>
                    </a:lnTo>
                    <a:lnTo>
                      <a:pt x="1170158" y="481012"/>
                    </a:lnTo>
                    <a:lnTo>
                      <a:pt x="1167888" y="485321"/>
                    </a:lnTo>
                    <a:lnTo>
                      <a:pt x="1165391" y="489630"/>
                    </a:lnTo>
                    <a:lnTo>
                      <a:pt x="1161532" y="498475"/>
                    </a:lnTo>
                    <a:lnTo>
                      <a:pt x="1158127" y="507773"/>
                    </a:lnTo>
                    <a:lnTo>
                      <a:pt x="1154950" y="517298"/>
                    </a:lnTo>
                    <a:lnTo>
                      <a:pt x="1152680" y="527050"/>
                    </a:lnTo>
                    <a:lnTo>
                      <a:pt x="1150637" y="537028"/>
                    </a:lnTo>
                    <a:lnTo>
                      <a:pt x="1149275" y="547460"/>
                    </a:lnTo>
                    <a:lnTo>
                      <a:pt x="1148367" y="557893"/>
                    </a:lnTo>
                    <a:lnTo>
                      <a:pt x="1148140" y="569005"/>
                    </a:lnTo>
                    <a:lnTo>
                      <a:pt x="1148140" y="576489"/>
                    </a:lnTo>
                    <a:lnTo>
                      <a:pt x="1148821" y="584200"/>
                    </a:lnTo>
                    <a:lnTo>
                      <a:pt x="1149275" y="591457"/>
                    </a:lnTo>
                    <a:lnTo>
                      <a:pt x="1150183" y="598941"/>
                    </a:lnTo>
                    <a:lnTo>
                      <a:pt x="1151318" y="606198"/>
                    </a:lnTo>
                    <a:lnTo>
                      <a:pt x="1152907" y="613455"/>
                    </a:lnTo>
                    <a:lnTo>
                      <a:pt x="1154496" y="620485"/>
                    </a:lnTo>
                    <a:lnTo>
                      <a:pt x="1156539" y="627289"/>
                    </a:lnTo>
                    <a:lnTo>
                      <a:pt x="1158581" y="634093"/>
                    </a:lnTo>
                    <a:lnTo>
                      <a:pt x="1161078" y="640669"/>
                    </a:lnTo>
                    <a:lnTo>
                      <a:pt x="1163802" y="647473"/>
                    </a:lnTo>
                    <a:lnTo>
                      <a:pt x="1166753" y="653823"/>
                    </a:lnTo>
                    <a:lnTo>
                      <a:pt x="1169931" y="660400"/>
                    </a:lnTo>
                    <a:lnTo>
                      <a:pt x="1173562" y="666750"/>
                    </a:lnTo>
                    <a:lnTo>
                      <a:pt x="1177194" y="672873"/>
                    </a:lnTo>
                    <a:lnTo>
                      <a:pt x="1181053" y="679223"/>
                    </a:lnTo>
                    <a:lnTo>
                      <a:pt x="1185366" y="685119"/>
                    </a:lnTo>
                    <a:lnTo>
                      <a:pt x="1189451" y="691016"/>
                    </a:lnTo>
                    <a:lnTo>
                      <a:pt x="1193991" y="696685"/>
                    </a:lnTo>
                    <a:lnTo>
                      <a:pt x="1198304" y="702128"/>
                    </a:lnTo>
                    <a:lnTo>
                      <a:pt x="1202844" y="707344"/>
                    </a:lnTo>
                    <a:lnTo>
                      <a:pt x="1207610" y="712334"/>
                    </a:lnTo>
                    <a:lnTo>
                      <a:pt x="1212150" y="717550"/>
                    </a:lnTo>
                    <a:lnTo>
                      <a:pt x="1217144" y="722312"/>
                    </a:lnTo>
                    <a:lnTo>
                      <a:pt x="1222138" y="726848"/>
                    </a:lnTo>
                    <a:lnTo>
                      <a:pt x="1226904" y="731610"/>
                    </a:lnTo>
                    <a:lnTo>
                      <a:pt x="1232125" y="735693"/>
                    </a:lnTo>
                    <a:lnTo>
                      <a:pt x="1237346" y="739775"/>
                    </a:lnTo>
                    <a:lnTo>
                      <a:pt x="1242793" y="743630"/>
                    </a:lnTo>
                    <a:lnTo>
                      <a:pt x="1248014" y="747485"/>
                    </a:lnTo>
                    <a:lnTo>
                      <a:pt x="1253462" y="751114"/>
                    </a:lnTo>
                    <a:lnTo>
                      <a:pt x="1259136" y="754516"/>
                    </a:lnTo>
                    <a:lnTo>
                      <a:pt x="1271620" y="761773"/>
                    </a:lnTo>
                    <a:lnTo>
                      <a:pt x="1286602" y="769937"/>
                    </a:lnTo>
                    <a:lnTo>
                      <a:pt x="1304080" y="779009"/>
                    </a:lnTo>
                    <a:lnTo>
                      <a:pt x="1324281" y="788987"/>
                    </a:lnTo>
                    <a:lnTo>
                      <a:pt x="1346980" y="799873"/>
                    </a:lnTo>
                    <a:lnTo>
                      <a:pt x="1371948" y="811666"/>
                    </a:lnTo>
                    <a:lnTo>
                      <a:pt x="1399641" y="824593"/>
                    </a:lnTo>
                    <a:lnTo>
                      <a:pt x="1429603" y="838200"/>
                    </a:lnTo>
                    <a:lnTo>
                      <a:pt x="1438909" y="842735"/>
                    </a:lnTo>
                    <a:lnTo>
                      <a:pt x="1447308" y="846818"/>
                    </a:lnTo>
                    <a:lnTo>
                      <a:pt x="1455706" y="850900"/>
                    </a:lnTo>
                    <a:lnTo>
                      <a:pt x="1463424" y="854982"/>
                    </a:lnTo>
                    <a:lnTo>
                      <a:pt x="1470687" y="859064"/>
                    </a:lnTo>
                    <a:lnTo>
                      <a:pt x="1477270" y="863146"/>
                    </a:lnTo>
                    <a:lnTo>
                      <a:pt x="1483626" y="867228"/>
                    </a:lnTo>
                    <a:lnTo>
                      <a:pt x="1489300" y="871084"/>
                    </a:lnTo>
                    <a:lnTo>
                      <a:pt x="1494748" y="874939"/>
                    </a:lnTo>
                    <a:lnTo>
                      <a:pt x="1499288" y="878794"/>
                    </a:lnTo>
                    <a:lnTo>
                      <a:pt x="1503600" y="882650"/>
                    </a:lnTo>
                    <a:lnTo>
                      <a:pt x="1507459" y="886278"/>
                    </a:lnTo>
                    <a:lnTo>
                      <a:pt x="1510864" y="890134"/>
                    </a:lnTo>
                    <a:lnTo>
                      <a:pt x="1513815" y="893762"/>
                    </a:lnTo>
                    <a:lnTo>
                      <a:pt x="1516085" y="897391"/>
                    </a:lnTo>
                    <a:lnTo>
                      <a:pt x="1517900" y="901019"/>
                    </a:lnTo>
                    <a:lnTo>
                      <a:pt x="1519489" y="904875"/>
                    </a:lnTo>
                    <a:lnTo>
                      <a:pt x="1520624" y="908957"/>
                    </a:lnTo>
                    <a:lnTo>
                      <a:pt x="1522213" y="913039"/>
                    </a:lnTo>
                    <a:lnTo>
                      <a:pt x="1523575" y="917801"/>
                    </a:lnTo>
                    <a:lnTo>
                      <a:pt x="1524483" y="922564"/>
                    </a:lnTo>
                    <a:lnTo>
                      <a:pt x="1525618" y="928007"/>
                    </a:lnTo>
                    <a:lnTo>
                      <a:pt x="1527434" y="939346"/>
                    </a:lnTo>
                    <a:lnTo>
                      <a:pt x="1529023" y="951819"/>
                    </a:lnTo>
                    <a:lnTo>
                      <a:pt x="1529931" y="965653"/>
                    </a:lnTo>
                    <a:lnTo>
                      <a:pt x="1530612" y="980621"/>
                    </a:lnTo>
                    <a:lnTo>
                      <a:pt x="1530839" y="996723"/>
                    </a:lnTo>
                    <a:lnTo>
                      <a:pt x="1530612" y="1003073"/>
                    </a:lnTo>
                    <a:lnTo>
                      <a:pt x="1529704" y="1008969"/>
                    </a:lnTo>
                    <a:lnTo>
                      <a:pt x="1528796" y="1014639"/>
                    </a:lnTo>
                    <a:lnTo>
                      <a:pt x="1527434" y="1019855"/>
                    </a:lnTo>
                    <a:lnTo>
                      <a:pt x="1525391" y="1024618"/>
                    </a:lnTo>
                    <a:lnTo>
                      <a:pt x="1523121" y="1029153"/>
                    </a:lnTo>
                    <a:lnTo>
                      <a:pt x="1520170" y="1033235"/>
                    </a:lnTo>
                    <a:lnTo>
                      <a:pt x="1516993" y="1036637"/>
                    </a:lnTo>
                    <a:lnTo>
                      <a:pt x="1513588" y="1040039"/>
                    </a:lnTo>
                    <a:lnTo>
                      <a:pt x="1509275" y="1042534"/>
                    </a:lnTo>
                    <a:lnTo>
                      <a:pt x="1504962" y="1044801"/>
                    </a:lnTo>
                    <a:lnTo>
                      <a:pt x="1499969" y="1046843"/>
                    </a:lnTo>
                    <a:lnTo>
                      <a:pt x="1494748" y="1048430"/>
                    </a:lnTo>
                    <a:lnTo>
                      <a:pt x="1488619" y="1049564"/>
                    </a:lnTo>
                    <a:lnTo>
                      <a:pt x="1482491" y="1050018"/>
                    </a:lnTo>
                    <a:lnTo>
                      <a:pt x="1475908" y="1050244"/>
                    </a:lnTo>
                    <a:lnTo>
                      <a:pt x="1471595" y="1050244"/>
                    </a:lnTo>
                    <a:lnTo>
                      <a:pt x="1467964" y="1050018"/>
                    </a:lnTo>
                    <a:lnTo>
                      <a:pt x="1464332" y="1049564"/>
                    </a:lnTo>
                    <a:lnTo>
                      <a:pt x="1461154" y="1048884"/>
                    </a:lnTo>
                    <a:lnTo>
                      <a:pt x="1457749" y="1048430"/>
                    </a:lnTo>
                    <a:lnTo>
                      <a:pt x="1454571" y="1047523"/>
                    </a:lnTo>
                    <a:lnTo>
                      <a:pt x="1451848" y="1046389"/>
                    </a:lnTo>
                    <a:lnTo>
                      <a:pt x="1449124" y="1045255"/>
                    </a:lnTo>
                    <a:lnTo>
                      <a:pt x="1446854" y="1044121"/>
                    </a:lnTo>
                    <a:lnTo>
                      <a:pt x="1444584" y="1042534"/>
                    </a:lnTo>
                    <a:lnTo>
                      <a:pt x="1442541" y="1040946"/>
                    </a:lnTo>
                    <a:lnTo>
                      <a:pt x="1440498" y="1039132"/>
                    </a:lnTo>
                    <a:lnTo>
                      <a:pt x="1438909" y="1037318"/>
                    </a:lnTo>
                    <a:lnTo>
                      <a:pt x="1437320" y="1035276"/>
                    </a:lnTo>
                    <a:lnTo>
                      <a:pt x="1435731" y="1033235"/>
                    </a:lnTo>
                    <a:lnTo>
                      <a:pt x="1434824" y="1030968"/>
                    </a:lnTo>
                    <a:lnTo>
                      <a:pt x="1433689" y="1028019"/>
                    </a:lnTo>
                    <a:lnTo>
                      <a:pt x="1432781" y="1025071"/>
                    </a:lnTo>
                    <a:lnTo>
                      <a:pt x="1431873" y="1021443"/>
                    </a:lnTo>
                    <a:lnTo>
                      <a:pt x="1431192" y="1017134"/>
                    </a:lnTo>
                    <a:lnTo>
                      <a:pt x="1429603" y="1007609"/>
                    </a:lnTo>
                    <a:lnTo>
                      <a:pt x="1428241" y="996043"/>
                    </a:lnTo>
                    <a:lnTo>
                      <a:pt x="1427560" y="982662"/>
                    </a:lnTo>
                    <a:lnTo>
                      <a:pt x="1426652" y="967468"/>
                    </a:lnTo>
                    <a:lnTo>
                      <a:pt x="1426425" y="950459"/>
                    </a:lnTo>
                    <a:lnTo>
                      <a:pt x="1426198" y="931182"/>
                    </a:lnTo>
                    <a:lnTo>
                      <a:pt x="1426198" y="882650"/>
                    </a:lnTo>
                    <a:lnTo>
                      <a:pt x="1152226" y="882650"/>
                    </a:lnTo>
                    <a:lnTo>
                      <a:pt x="1152226" y="921203"/>
                    </a:lnTo>
                    <a:lnTo>
                      <a:pt x="1152226" y="929594"/>
                    </a:lnTo>
                    <a:lnTo>
                      <a:pt x="1152680" y="937759"/>
                    </a:lnTo>
                    <a:lnTo>
                      <a:pt x="1153134" y="945469"/>
                    </a:lnTo>
                    <a:lnTo>
                      <a:pt x="1153588" y="953180"/>
                    </a:lnTo>
                    <a:lnTo>
                      <a:pt x="1154496" y="961118"/>
                    </a:lnTo>
                    <a:lnTo>
                      <a:pt x="1155177" y="968601"/>
                    </a:lnTo>
                    <a:lnTo>
                      <a:pt x="1156312" y="975632"/>
                    </a:lnTo>
                    <a:lnTo>
                      <a:pt x="1157446" y="982889"/>
                    </a:lnTo>
                    <a:lnTo>
                      <a:pt x="1158808" y="989919"/>
                    </a:lnTo>
                    <a:lnTo>
                      <a:pt x="1160397" y="996723"/>
                    </a:lnTo>
                    <a:lnTo>
                      <a:pt x="1161986" y="1003300"/>
                    </a:lnTo>
                    <a:lnTo>
                      <a:pt x="1164029" y="1009876"/>
                    </a:lnTo>
                    <a:lnTo>
                      <a:pt x="1165845" y="1016226"/>
                    </a:lnTo>
                    <a:lnTo>
                      <a:pt x="1168115" y="1022350"/>
                    </a:lnTo>
                    <a:lnTo>
                      <a:pt x="1170385" y="1028246"/>
                    </a:lnTo>
                    <a:lnTo>
                      <a:pt x="1172655" y="1034369"/>
                    </a:lnTo>
                    <a:lnTo>
                      <a:pt x="1175605" y="1040039"/>
                    </a:lnTo>
                    <a:lnTo>
                      <a:pt x="1178102" y="1045709"/>
                    </a:lnTo>
                    <a:lnTo>
                      <a:pt x="1181280" y="1050925"/>
                    </a:lnTo>
                    <a:lnTo>
                      <a:pt x="1184458" y="1056368"/>
                    </a:lnTo>
                    <a:lnTo>
                      <a:pt x="1187636" y="1061357"/>
                    </a:lnTo>
                    <a:lnTo>
                      <a:pt x="1191040" y="1066573"/>
                    </a:lnTo>
                    <a:lnTo>
                      <a:pt x="1194672" y="1071109"/>
                    </a:lnTo>
                    <a:lnTo>
                      <a:pt x="1198531" y="1075871"/>
                    </a:lnTo>
                    <a:lnTo>
                      <a:pt x="1202390" y="1080407"/>
                    </a:lnTo>
                    <a:lnTo>
                      <a:pt x="1206475" y="1084716"/>
                    </a:lnTo>
                    <a:lnTo>
                      <a:pt x="1210788" y="1089025"/>
                    </a:lnTo>
                    <a:lnTo>
                      <a:pt x="1215101" y="1092880"/>
                    </a:lnTo>
                    <a:lnTo>
                      <a:pt x="1219641" y="1096735"/>
                    </a:lnTo>
                    <a:lnTo>
                      <a:pt x="1224407" y="1100591"/>
                    </a:lnTo>
                    <a:lnTo>
                      <a:pt x="1229174" y="1104219"/>
                    </a:lnTo>
                    <a:lnTo>
                      <a:pt x="1234395" y="1107394"/>
                    </a:lnTo>
                    <a:lnTo>
                      <a:pt x="1244836" y="1113971"/>
                    </a:lnTo>
                    <a:lnTo>
                      <a:pt x="1255277" y="1120094"/>
                    </a:lnTo>
                    <a:lnTo>
                      <a:pt x="1266173" y="1125764"/>
                    </a:lnTo>
                    <a:lnTo>
                      <a:pt x="1277068" y="1131207"/>
                    </a:lnTo>
                    <a:lnTo>
                      <a:pt x="1288417" y="1136423"/>
                    </a:lnTo>
                    <a:lnTo>
                      <a:pt x="1299767" y="1140959"/>
                    </a:lnTo>
                    <a:lnTo>
                      <a:pt x="1311343" y="1145494"/>
                    </a:lnTo>
                    <a:lnTo>
                      <a:pt x="1323146" y="1149576"/>
                    </a:lnTo>
                    <a:lnTo>
                      <a:pt x="1335404" y="1153205"/>
                    </a:lnTo>
                    <a:lnTo>
                      <a:pt x="1347661" y="1156607"/>
                    </a:lnTo>
                    <a:lnTo>
                      <a:pt x="1360372" y="1159328"/>
                    </a:lnTo>
                    <a:lnTo>
                      <a:pt x="1373083" y="1161823"/>
                    </a:lnTo>
                    <a:lnTo>
                      <a:pt x="1386022" y="1164318"/>
                    </a:lnTo>
                    <a:lnTo>
                      <a:pt x="1399187" y="1166132"/>
                    </a:lnTo>
                    <a:lnTo>
                      <a:pt x="1412579" y="1167493"/>
                    </a:lnTo>
                    <a:lnTo>
                      <a:pt x="1426198" y="1168626"/>
                    </a:lnTo>
                    <a:lnTo>
                      <a:pt x="1426198" y="1245734"/>
                    </a:lnTo>
                    <a:lnTo>
                      <a:pt x="1552402" y="1245734"/>
                    </a:lnTo>
                    <a:lnTo>
                      <a:pt x="1552402" y="1171121"/>
                    </a:lnTo>
                    <a:lnTo>
                      <a:pt x="1569880" y="1169080"/>
                    </a:lnTo>
                    <a:lnTo>
                      <a:pt x="1586450" y="1166812"/>
                    </a:lnTo>
                    <a:lnTo>
                      <a:pt x="1602793" y="1164318"/>
                    </a:lnTo>
                    <a:lnTo>
                      <a:pt x="1618455" y="1161143"/>
                    </a:lnTo>
                    <a:lnTo>
                      <a:pt x="1633890" y="1157741"/>
                    </a:lnTo>
                    <a:lnTo>
                      <a:pt x="1648191" y="1153885"/>
                    </a:lnTo>
                    <a:lnTo>
                      <a:pt x="1662491" y="1149803"/>
                    </a:lnTo>
                    <a:lnTo>
                      <a:pt x="1675883" y="1145494"/>
                    </a:lnTo>
                    <a:lnTo>
                      <a:pt x="1688821" y="1140505"/>
                    </a:lnTo>
                    <a:lnTo>
                      <a:pt x="1701078" y="1135289"/>
                    </a:lnTo>
                    <a:lnTo>
                      <a:pt x="1713109" y="1129619"/>
                    </a:lnTo>
                    <a:lnTo>
                      <a:pt x="1724458" y="1123723"/>
                    </a:lnTo>
                    <a:lnTo>
                      <a:pt x="1734899" y="1117600"/>
                    </a:lnTo>
                    <a:lnTo>
                      <a:pt x="1745341" y="1110796"/>
                    </a:lnTo>
                    <a:lnTo>
                      <a:pt x="1754874" y="1103993"/>
                    </a:lnTo>
                    <a:lnTo>
                      <a:pt x="1759414" y="1100137"/>
                    </a:lnTo>
                    <a:lnTo>
                      <a:pt x="1763954" y="1096509"/>
                    </a:lnTo>
                    <a:lnTo>
                      <a:pt x="1768266" y="1092653"/>
                    </a:lnTo>
                    <a:lnTo>
                      <a:pt x="1772352" y="1088571"/>
                    </a:lnTo>
                    <a:lnTo>
                      <a:pt x="1776438" y="1084489"/>
                    </a:lnTo>
                    <a:lnTo>
                      <a:pt x="1780524" y="1080634"/>
                    </a:lnTo>
                    <a:lnTo>
                      <a:pt x="1784382" y="1076325"/>
                    </a:lnTo>
                    <a:lnTo>
                      <a:pt x="1788014" y="1072243"/>
                    </a:lnTo>
                    <a:lnTo>
                      <a:pt x="1791419" y="1067707"/>
                    </a:lnTo>
                    <a:lnTo>
                      <a:pt x="1794824" y="1063398"/>
                    </a:lnTo>
                    <a:lnTo>
                      <a:pt x="1798001" y="1058862"/>
                    </a:lnTo>
                    <a:lnTo>
                      <a:pt x="1801179" y="1054100"/>
                    </a:lnTo>
                    <a:lnTo>
                      <a:pt x="1804130" y="1049564"/>
                    </a:lnTo>
                    <a:lnTo>
                      <a:pt x="1807081" y="1044575"/>
                    </a:lnTo>
                    <a:lnTo>
                      <a:pt x="1809578" y="1039585"/>
                    </a:lnTo>
                    <a:lnTo>
                      <a:pt x="1812075" y="1034823"/>
                    </a:lnTo>
                    <a:lnTo>
                      <a:pt x="1814798" y="1029607"/>
                    </a:lnTo>
                    <a:lnTo>
                      <a:pt x="1816841" y="1024391"/>
                    </a:lnTo>
                    <a:lnTo>
                      <a:pt x="1819111" y="1019401"/>
                    </a:lnTo>
                    <a:lnTo>
                      <a:pt x="1820927" y="1013959"/>
                    </a:lnTo>
                    <a:lnTo>
                      <a:pt x="1822970" y="1008516"/>
                    </a:lnTo>
                    <a:lnTo>
                      <a:pt x="1824559" y="1003073"/>
                    </a:lnTo>
                    <a:lnTo>
                      <a:pt x="1826148" y="997403"/>
                    </a:lnTo>
                    <a:lnTo>
                      <a:pt x="1827737" y="991734"/>
                    </a:lnTo>
                    <a:lnTo>
                      <a:pt x="1830234" y="980168"/>
                    </a:lnTo>
                    <a:lnTo>
                      <a:pt x="1832049" y="967921"/>
                    </a:lnTo>
                    <a:lnTo>
                      <a:pt x="1833411" y="955675"/>
                    </a:lnTo>
                    <a:lnTo>
                      <a:pt x="1834319" y="942975"/>
                    </a:lnTo>
                    <a:lnTo>
                      <a:pt x="1834546" y="929821"/>
                    </a:lnTo>
                    <a:lnTo>
                      <a:pt x="1834319" y="921657"/>
                    </a:lnTo>
                    <a:lnTo>
                      <a:pt x="1834092" y="913493"/>
                    </a:lnTo>
                    <a:lnTo>
                      <a:pt x="1833638" y="905555"/>
                    </a:lnTo>
                    <a:lnTo>
                      <a:pt x="1832730" y="897844"/>
                    </a:lnTo>
                    <a:lnTo>
                      <a:pt x="1832049" y="890360"/>
                    </a:lnTo>
                    <a:lnTo>
                      <a:pt x="1830688" y="883103"/>
                    </a:lnTo>
                    <a:lnTo>
                      <a:pt x="1829553" y="875846"/>
                    </a:lnTo>
                    <a:lnTo>
                      <a:pt x="1827964" y="869043"/>
                    </a:lnTo>
                    <a:lnTo>
                      <a:pt x="1826375" y="862012"/>
                    </a:lnTo>
                    <a:lnTo>
                      <a:pt x="1824332" y="855209"/>
                    </a:lnTo>
                    <a:lnTo>
                      <a:pt x="1822289" y="848859"/>
                    </a:lnTo>
                    <a:lnTo>
                      <a:pt x="1820019" y="842735"/>
                    </a:lnTo>
                    <a:lnTo>
                      <a:pt x="1817295" y="836385"/>
                    </a:lnTo>
                    <a:lnTo>
                      <a:pt x="1814571" y="830489"/>
                    </a:lnTo>
                    <a:lnTo>
                      <a:pt x="1811621" y="824593"/>
                    </a:lnTo>
                    <a:lnTo>
                      <a:pt x="1808670" y="818923"/>
                    </a:lnTo>
                    <a:lnTo>
                      <a:pt x="1805265" y="813480"/>
                    </a:lnTo>
                    <a:lnTo>
                      <a:pt x="1801860" y="808037"/>
                    </a:lnTo>
                    <a:lnTo>
                      <a:pt x="1798228" y="803048"/>
                    </a:lnTo>
                    <a:lnTo>
                      <a:pt x="1794597" y="798059"/>
                    </a:lnTo>
                    <a:lnTo>
                      <a:pt x="1790965" y="793069"/>
                    </a:lnTo>
                    <a:lnTo>
                      <a:pt x="1787106" y="788534"/>
                    </a:lnTo>
                    <a:lnTo>
                      <a:pt x="1783247" y="783771"/>
                    </a:lnTo>
                    <a:lnTo>
                      <a:pt x="1779389" y="779462"/>
                    </a:lnTo>
                    <a:lnTo>
                      <a:pt x="1775303" y="775380"/>
                    </a:lnTo>
                    <a:lnTo>
                      <a:pt x="1771217" y="771298"/>
                    </a:lnTo>
                    <a:lnTo>
                      <a:pt x="1766904" y="767443"/>
                    </a:lnTo>
                    <a:lnTo>
                      <a:pt x="1762592" y="763587"/>
                    </a:lnTo>
                    <a:lnTo>
                      <a:pt x="1758279" y="759959"/>
                    </a:lnTo>
                    <a:lnTo>
                      <a:pt x="1753512" y="756557"/>
                    </a:lnTo>
                    <a:lnTo>
                      <a:pt x="1748972" y="753155"/>
                    </a:lnTo>
                    <a:lnTo>
                      <a:pt x="1744206" y="749980"/>
                    </a:lnTo>
                    <a:lnTo>
                      <a:pt x="1733764" y="743630"/>
                    </a:lnTo>
                    <a:lnTo>
                      <a:pt x="1721053" y="736600"/>
                    </a:lnTo>
                    <a:lnTo>
                      <a:pt x="1706526" y="728889"/>
                    </a:lnTo>
                    <a:lnTo>
                      <a:pt x="1689729" y="720498"/>
                    </a:lnTo>
                    <a:lnTo>
                      <a:pt x="1670889" y="711426"/>
                    </a:lnTo>
                    <a:lnTo>
                      <a:pt x="1650006" y="701675"/>
                    </a:lnTo>
                    <a:lnTo>
                      <a:pt x="1627081" y="691243"/>
                    </a:lnTo>
                    <a:lnTo>
                      <a:pt x="1602112" y="680130"/>
                    </a:lnTo>
                    <a:lnTo>
                      <a:pt x="1572831" y="666976"/>
                    </a:lnTo>
                    <a:lnTo>
                      <a:pt x="1546501" y="655184"/>
                    </a:lnTo>
                    <a:lnTo>
                      <a:pt x="1523575" y="644525"/>
                    </a:lnTo>
                    <a:lnTo>
                      <a:pt x="1503600" y="634773"/>
                    </a:lnTo>
                    <a:lnTo>
                      <a:pt x="1486576" y="626382"/>
                    </a:lnTo>
                    <a:lnTo>
                      <a:pt x="1472730" y="618898"/>
                    </a:lnTo>
                    <a:lnTo>
                      <a:pt x="1461835" y="612548"/>
                    </a:lnTo>
                    <a:lnTo>
                      <a:pt x="1457522" y="609826"/>
                    </a:lnTo>
                    <a:lnTo>
                      <a:pt x="1454117" y="607332"/>
                    </a:lnTo>
                    <a:lnTo>
                      <a:pt x="1450940" y="604837"/>
                    </a:lnTo>
                    <a:lnTo>
                      <a:pt x="1447989" y="602343"/>
                    </a:lnTo>
                    <a:lnTo>
                      <a:pt x="1445265" y="599168"/>
                    </a:lnTo>
                    <a:lnTo>
                      <a:pt x="1442768" y="596219"/>
                    </a:lnTo>
                    <a:lnTo>
                      <a:pt x="1440498" y="593044"/>
                    </a:lnTo>
                    <a:lnTo>
                      <a:pt x="1438455" y="589416"/>
                    </a:lnTo>
                    <a:lnTo>
                      <a:pt x="1436639" y="585560"/>
                    </a:lnTo>
                    <a:lnTo>
                      <a:pt x="1434824" y="581705"/>
                    </a:lnTo>
                    <a:lnTo>
                      <a:pt x="1433235" y="577623"/>
                    </a:lnTo>
                    <a:lnTo>
                      <a:pt x="1431873" y="572860"/>
                    </a:lnTo>
                    <a:lnTo>
                      <a:pt x="1430965" y="568325"/>
                    </a:lnTo>
                    <a:lnTo>
                      <a:pt x="1429830" y="563562"/>
                    </a:lnTo>
                    <a:lnTo>
                      <a:pt x="1429149" y="558573"/>
                    </a:lnTo>
                    <a:lnTo>
                      <a:pt x="1428468" y="553130"/>
                    </a:lnTo>
                    <a:lnTo>
                      <a:pt x="1428241" y="547687"/>
                    </a:lnTo>
                    <a:lnTo>
                      <a:pt x="1428241" y="542018"/>
                    </a:lnTo>
                    <a:lnTo>
                      <a:pt x="1428468" y="535214"/>
                    </a:lnTo>
                    <a:lnTo>
                      <a:pt x="1429149" y="528864"/>
                    </a:lnTo>
                    <a:lnTo>
                      <a:pt x="1430057" y="522967"/>
                    </a:lnTo>
                    <a:lnTo>
                      <a:pt x="1431419" y="517525"/>
                    </a:lnTo>
                    <a:lnTo>
                      <a:pt x="1433235" y="512309"/>
                    </a:lnTo>
                    <a:lnTo>
                      <a:pt x="1435278" y="508000"/>
                    </a:lnTo>
                    <a:lnTo>
                      <a:pt x="1437774" y="503464"/>
                    </a:lnTo>
                    <a:lnTo>
                      <a:pt x="1440952" y="499835"/>
                    </a:lnTo>
                    <a:lnTo>
                      <a:pt x="1444130" y="496660"/>
                    </a:lnTo>
                    <a:lnTo>
                      <a:pt x="1447989" y="493712"/>
                    </a:lnTo>
                    <a:lnTo>
                      <a:pt x="1452074" y="491444"/>
                    </a:lnTo>
                    <a:lnTo>
                      <a:pt x="1456387" y="489403"/>
                    </a:lnTo>
                    <a:lnTo>
                      <a:pt x="1461381" y="487816"/>
                    </a:lnTo>
                    <a:lnTo>
                      <a:pt x="1466829" y="486682"/>
                    </a:lnTo>
                    <a:lnTo>
                      <a:pt x="1472503" y="486228"/>
                    </a:lnTo>
                    <a:lnTo>
                      <a:pt x="1478405" y="486001"/>
                    </a:lnTo>
                    <a:lnTo>
                      <a:pt x="1485895" y="486228"/>
                    </a:lnTo>
                    <a:lnTo>
                      <a:pt x="1492932" y="487135"/>
                    </a:lnTo>
                    <a:lnTo>
                      <a:pt x="1495883" y="487589"/>
                    </a:lnTo>
                    <a:lnTo>
                      <a:pt x="1498834" y="488269"/>
                    </a:lnTo>
                    <a:lnTo>
                      <a:pt x="1501557" y="489176"/>
                    </a:lnTo>
                    <a:lnTo>
                      <a:pt x="1504281" y="489857"/>
                    </a:lnTo>
                    <a:lnTo>
                      <a:pt x="1506778" y="491217"/>
                    </a:lnTo>
                    <a:lnTo>
                      <a:pt x="1509048" y="492125"/>
                    </a:lnTo>
                    <a:lnTo>
                      <a:pt x="1511091" y="493485"/>
                    </a:lnTo>
                    <a:lnTo>
                      <a:pt x="1512907" y="495073"/>
                    </a:lnTo>
                    <a:lnTo>
                      <a:pt x="1514723" y="496660"/>
                    </a:lnTo>
                    <a:lnTo>
                      <a:pt x="1516312" y="498475"/>
                    </a:lnTo>
                    <a:lnTo>
                      <a:pt x="1517900" y="500289"/>
                    </a:lnTo>
                    <a:lnTo>
                      <a:pt x="1519262" y="502103"/>
                    </a:lnTo>
                    <a:lnTo>
                      <a:pt x="1520170" y="504371"/>
                    </a:lnTo>
                    <a:lnTo>
                      <a:pt x="1521532" y="506639"/>
                    </a:lnTo>
                    <a:lnTo>
                      <a:pt x="1522213" y="509587"/>
                    </a:lnTo>
                    <a:lnTo>
                      <a:pt x="1523348" y="512535"/>
                    </a:lnTo>
                    <a:lnTo>
                      <a:pt x="1524937" y="519339"/>
                    </a:lnTo>
                    <a:lnTo>
                      <a:pt x="1526299" y="527503"/>
                    </a:lnTo>
                    <a:lnTo>
                      <a:pt x="1527434" y="536575"/>
                    </a:lnTo>
                    <a:lnTo>
                      <a:pt x="1527888" y="546780"/>
                    </a:lnTo>
                    <a:lnTo>
                      <a:pt x="1528569" y="558573"/>
                    </a:lnTo>
                    <a:lnTo>
                      <a:pt x="1528796" y="570819"/>
                    </a:lnTo>
                    <a:lnTo>
                      <a:pt x="1528796" y="603930"/>
                    </a:lnTo>
                    <a:lnTo>
                      <a:pt x="1802541" y="603930"/>
                    </a:lnTo>
                    <a:lnTo>
                      <a:pt x="1803903" y="592364"/>
                    </a:lnTo>
                    <a:lnTo>
                      <a:pt x="1804584" y="581932"/>
                    </a:lnTo>
                    <a:lnTo>
                      <a:pt x="1805265" y="573541"/>
                    </a:lnTo>
                    <a:lnTo>
                      <a:pt x="1805492" y="566510"/>
                    </a:lnTo>
                    <a:lnTo>
                      <a:pt x="1805265" y="555625"/>
                    </a:lnTo>
                    <a:lnTo>
                      <a:pt x="1804357" y="544966"/>
                    </a:lnTo>
                    <a:lnTo>
                      <a:pt x="1803222" y="534987"/>
                    </a:lnTo>
                    <a:lnTo>
                      <a:pt x="1801406" y="525009"/>
                    </a:lnTo>
                    <a:lnTo>
                      <a:pt x="1799363" y="515257"/>
                    </a:lnTo>
                    <a:lnTo>
                      <a:pt x="1796413" y="505959"/>
                    </a:lnTo>
                    <a:lnTo>
                      <a:pt x="1793235" y="496887"/>
                    </a:lnTo>
                    <a:lnTo>
                      <a:pt x="1789603" y="488042"/>
                    </a:lnTo>
                    <a:lnTo>
                      <a:pt x="1785290" y="479651"/>
                    </a:lnTo>
                    <a:lnTo>
                      <a:pt x="1780751" y="471260"/>
                    </a:lnTo>
                    <a:lnTo>
                      <a:pt x="1775530" y="463550"/>
                    </a:lnTo>
                    <a:lnTo>
                      <a:pt x="1769855" y="456066"/>
                    </a:lnTo>
                    <a:lnTo>
                      <a:pt x="1763727" y="448582"/>
                    </a:lnTo>
                    <a:lnTo>
                      <a:pt x="1757144" y="441551"/>
                    </a:lnTo>
                    <a:lnTo>
                      <a:pt x="1749880" y="434975"/>
                    </a:lnTo>
                    <a:lnTo>
                      <a:pt x="1742163" y="428851"/>
                    </a:lnTo>
                    <a:lnTo>
                      <a:pt x="1734218" y="422501"/>
                    </a:lnTo>
                    <a:lnTo>
                      <a:pt x="1725366" y="416832"/>
                    </a:lnTo>
                    <a:lnTo>
                      <a:pt x="1716286" y="411162"/>
                    </a:lnTo>
                    <a:lnTo>
                      <a:pt x="1706753" y="406173"/>
                    </a:lnTo>
                    <a:lnTo>
                      <a:pt x="1696766" y="401184"/>
                    </a:lnTo>
                    <a:lnTo>
                      <a:pt x="1685870" y="396421"/>
                    </a:lnTo>
                    <a:lnTo>
                      <a:pt x="1674748" y="392339"/>
                    </a:lnTo>
                    <a:lnTo>
                      <a:pt x="1663172" y="388257"/>
                    </a:lnTo>
                    <a:lnTo>
                      <a:pt x="1651141" y="384628"/>
                    </a:lnTo>
                    <a:lnTo>
                      <a:pt x="1638430" y="381000"/>
                    </a:lnTo>
                    <a:lnTo>
                      <a:pt x="1625492" y="378051"/>
                    </a:lnTo>
                    <a:lnTo>
                      <a:pt x="1611873" y="375103"/>
                    </a:lnTo>
                    <a:lnTo>
                      <a:pt x="1597573" y="372835"/>
                    </a:lnTo>
                    <a:lnTo>
                      <a:pt x="1583273" y="370567"/>
                    </a:lnTo>
                    <a:lnTo>
                      <a:pt x="1568064" y="368753"/>
                    </a:lnTo>
                    <a:lnTo>
                      <a:pt x="1552402" y="366939"/>
                    </a:lnTo>
                    <a:lnTo>
                      <a:pt x="1552402" y="303439"/>
                    </a:lnTo>
                    <a:lnTo>
                      <a:pt x="1426198" y="303439"/>
                    </a:lnTo>
                    <a:close/>
                    <a:moveTo>
                      <a:pt x="535927" y="54918"/>
                    </a:moveTo>
                    <a:lnTo>
                      <a:pt x="533661" y="55599"/>
                    </a:lnTo>
                    <a:lnTo>
                      <a:pt x="531395" y="56053"/>
                    </a:lnTo>
                    <a:lnTo>
                      <a:pt x="529356" y="56734"/>
                    </a:lnTo>
                    <a:lnTo>
                      <a:pt x="527543" y="57868"/>
                    </a:lnTo>
                    <a:lnTo>
                      <a:pt x="525730" y="59003"/>
                    </a:lnTo>
                    <a:lnTo>
                      <a:pt x="523918" y="60365"/>
                    </a:lnTo>
                    <a:lnTo>
                      <a:pt x="522331" y="61953"/>
                    </a:lnTo>
                    <a:lnTo>
                      <a:pt x="520745" y="63542"/>
                    </a:lnTo>
                    <a:lnTo>
                      <a:pt x="519385" y="65584"/>
                    </a:lnTo>
                    <a:lnTo>
                      <a:pt x="518479" y="67400"/>
                    </a:lnTo>
                    <a:lnTo>
                      <a:pt x="517346" y="69442"/>
                    </a:lnTo>
                    <a:lnTo>
                      <a:pt x="516666" y="71711"/>
                    </a:lnTo>
                    <a:lnTo>
                      <a:pt x="516213" y="73754"/>
                    </a:lnTo>
                    <a:lnTo>
                      <a:pt x="515533" y="76477"/>
                    </a:lnTo>
                    <a:lnTo>
                      <a:pt x="515533" y="78746"/>
                    </a:lnTo>
                    <a:lnTo>
                      <a:pt x="515533" y="268917"/>
                    </a:lnTo>
                    <a:lnTo>
                      <a:pt x="515533" y="271414"/>
                    </a:lnTo>
                    <a:lnTo>
                      <a:pt x="516213" y="273910"/>
                    </a:lnTo>
                    <a:lnTo>
                      <a:pt x="516666" y="276179"/>
                    </a:lnTo>
                    <a:lnTo>
                      <a:pt x="517346" y="278222"/>
                    </a:lnTo>
                    <a:lnTo>
                      <a:pt x="518479" y="280264"/>
                    </a:lnTo>
                    <a:lnTo>
                      <a:pt x="519385" y="282307"/>
                    </a:lnTo>
                    <a:lnTo>
                      <a:pt x="520745" y="284122"/>
                    </a:lnTo>
                    <a:lnTo>
                      <a:pt x="522331" y="285711"/>
                    </a:lnTo>
                    <a:lnTo>
                      <a:pt x="523918" y="287299"/>
                    </a:lnTo>
                    <a:lnTo>
                      <a:pt x="525730" y="288888"/>
                    </a:lnTo>
                    <a:lnTo>
                      <a:pt x="527543" y="289795"/>
                    </a:lnTo>
                    <a:lnTo>
                      <a:pt x="529356" y="290930"/>
                    </a:lnTo>
                    <a:lnTo>
                      <a:pt x="531395" y="291611"/>
                    </a:lnTo>
                    <a:lnTo>
                      <a:pt x="533661" y="292065"/>
                    </a:lnTo>
                    <a:lnTo>
                      <a:pt x="535927" y="292746"/>
                    </a:lnTo>
                    <a:lnTo>
                      <a:pt x="537967" y="292746"/>
                    </a:lnTo>
                    <a:lnTo>
                      <a:pt x="540460" y="292746"/>
                    </a:lnTo>
                    <a:lnTo>
                      <a:pt x="542726" y="292065"/>
                    </a:lnTo>
                    <a:lnTo>
                      <a:pt x="544992" y="291611"/>
                    </a:lnTo>
                    <a:lnTo>
                      <a:pt x="547031" y="290930"/>
                    </a:lnTo>
                    <a:lnTo>
                      <a:pt x="548844" y="289795"/>
                    </a:lnTo>
                    <a:lnTo>
                      <a:pt x="550884" y="288888"/>
                    </a:lnTo>
                    <a:lnTo>
                      <a:pt x="552470" y="287299"/>
                    </a:lnTo>
                    <a:lnTo>
                      <a:pt x="554283" y="285711"/>
                    </a:lnTo>
                    <a:lnTo>
                      <a:pt x="555642" y="284122"/>
                    </a:lnTo>
                    <a:lnTo>
                      <a:pt x="556775" y="282307"/>
                    </a:lnTo>
                    <a:lnTo>
                      <a:pt x="558135" y="280264"/>
                    </a:lnTo>
                    <a:lnTo>
                      <a:pt x="558815" y="278222"/>
                    </a:lnTo>
                    <a:lnTo>
                      <a:pt x="559721" y="276179"/>
                    </a:lnTo>
                    <a:lnTo>
                      <a:pt x="560174" y="273910"/>
                    </a:lnTo>
                    <a:lnTo>
                      <a:pt x="560628" y="271414"/>
                    </a:lnTo>
                    <a:lnTo>
                      <a:pt x="560628" y="268917"/>
                    </a:lnTo>
                    <a:lnTo>
                      <a:pt x="560628" y="78746"/>
                    </a:lnTo>
                    <a:lnTo>
                      <a:pt x="560628" y="76477"/>
                    </a:lnTo>
                    <a:lnTo>
                      <a:pt x="560174" y="73754"/>
                    </a:lnTo>
                    <a:lnTo>
                      <a:pt x="559721" y="71711"/>
                    </a:lnTo>
                    <a:lnTo>
                      <a:pt x="558815" y="69442"/>
                    </a:lnTo>
                    <a:lnTo>
                      <a:pt x="558135" y="67400"/>
                    </a:lnTo>
                    <a:lnTo>
                      <a:pt x="556775" y="65584"/>
                    </a:lnTo>
                    <a:lnTo>
                      <a:pt x="555642" y="63542"/>
                    </a:lnTo>
                    <a:lnTo>
                      <a:pt x="554283" y="61953"/>
                    </a:lnTo>
                    <a:lnTo>
                      <a:pt x="552470" y="60365"/>
                    </a:lnTo>
                    <a:lnTo>
                      <a:pt x="550884" y="59003"/>
                    </a:lnTo>
                    <a:lnTo>
                      <a:pt x="548844" y="57868"/>
                    </a:lnTo>
                    <a:lnTo>
                      <a:pt x="547031" y="56734"/>
                    </a:lnTo>
                    <a:lnTo>
                      <a:pt x="544992" y="56053"/>
                    </a:lnTo>
                    <a:lnTo>
                      <a:pt x="542726" y="55599"/>
                    </a:lnTo>
                    <a:lnTo>
                      <a:pt x="540460" y="54918"/>
                    </a:lnTo>
                    <a:lnTo>
                      <a:pt x="537967" y="54918"/>
                    </a:lnTo>
                    <a:lnTo>
                      <a:pt x="535927" y="54918"/>
                    </a:lnTo>
                    <a:close/>
                    <a:moveTo>
                      <a:pt x="397017" y="54918"/>
                    </a:moveTo>
                    <a:lnTo>
                      <a:pt x="394977" y="55599"/>
                    </a:lnTo>
                    <a:lnTo>
                      <a:pt x="392711" y="56053"/>
                    </a:lnTo>
                    <a:lnTo>
                      <a:pt x="390672" y="56734"/>
                    </a:lnTo>
                    <a:lnTo>
                      <a:pt x="388633" y="57868"/>
                    </a:lnTo>
                    <a:lnTo>
                      <a:pt x="386820" y="59003"/>
                    </a:lnTo>
                    <a:lnTo>
                      <a:pt x="385007" y="60365"/>
                    </a:lnTo>
                    <a:lnTo>
                      <a:pt x="383420" y="61953"/>
                    </a:lnTo>
                    <a:lnTo>
                      <a:pt x="382061" y="63542"/>
                    </a:lnTo>
                    <a:lnTo>
                      <a:pt x="380928" y="65584"/>
                    </a:lnTo>
                    <a:lnTo>
                      <a:pt x="379568" y="67400"/>
                    </a:lnTo>
                    <a:lnTo>
                      <a:pt x="378435" y="69442"/>
                    </a:lnTo>
                    <a:lnTo>
                      <a:pt x="377982" y="71711"/>
                    </a:lnTo>
                    <a:lnTo>
                      <a:pt x="377302" y="73754"/>
                    </a:lnTo>
                    <a:lnTo>
                      <a:pt x="376849" y="76477"/>
                    </a:lnTo>
                    <a:lnTo>
                      <a:pt x="376849" y="78746"/>
                    </a:lnTo>
                    <a:lnTo>
                      <a:pt x="376849" y="268917"/>
                    </a:lnTo>
                    <a:lnTo>
                      <a:pt x="376849" y="271414"/>
                    </a:lnTo>
                    <a:lnTo>
                      <a:pt x="377302" y="273910"/>
                    </a:lnTo>
                    <a:lnTo>
                      <a:pt x="377982" y="276179"/>
                    </a:lnTo>
                    <a:lnTo>
                      <a:pt x="378435" y="278222"/>
                    </a:lnTo>
                    <a:lnTo>
                      <a:pt x="379568" y="280264"/>
                    </a:lnTo>
                    <a:lnTo>
                      <a:pt x="380928" y="282307"/>
                    </a:lnTo>
                    <a:lnTo>
                      <a:pt x="382061" y="284122"/>
                    </a:lnTo>
                    <a:lnTo>
                      <a:pt x="383420" y="285711"/>
                    </a:lnTo>
                    <a:lnTo>
                      <a:pt x="385007" y="287299"/>
                    </a:lnTo>
                    <a:lnTo>
                      <a:pt x="386820" y="288888"/>
                    </a:lnTo>
                    <a:lnTo>
                      <a:pt x="388633" y="289795"/>
                    </a:lnTo>
                    <a:lnTo>
                      <a:pt x="390672" y="290930"/>
                    </a:lnTo>
                    <a:lnTo>
                      <a:pt x="392711" y="291611"/>
                    </a:lnTo>
                    <a:lnTo>
                      <a:pt x="394977" y="292065"/>
                    </a:lnTo>
                    <a:lnTo>
                      <a:pt x="397017" y="292746"/>
                    </a:lnTo>
                    <a:lnTo>
                      <a:pt x="399283" y="292746"/>
                    </a:lnTo>
                    <a:lnTo>
                      <a:pt x="401776" y="292746"/>
                    </a:lnTo>
                    <a:lnTo>
                      <a:pt x="404042" y="292065"/>
                    </a:lnTo>
                    <a:lnTo>
                      <a:pt x="406081" y="291611"/>
                    </a:lnTo>
                    <a:lnTo>
                      <a:pt x="408121" y="290930"/>
                    </a:lnTo>
                    <a:lnTo>
                      <a:pt x="410160" y="289795"/>
                    </a:lnTo>
                    <a:lnTo>
                      <a:pt x="411973" y="288888"/>
                    </a:lnTo>
                    <a:lnTo>
                      <a:pt x="413786" y="287299"/>
                    </a:lnTo>
                    <a:lnTo>
                      <a:pt x="415372" y="285711"/>
                    </a:lnTo>
                    <a:lnTo>
                      <a:pt x="416959" y="284122"/>
                    </a:lnTo>
                    <a:lnTo>
                      <a:pt x="418092" y="282307"/>
                    </a:lnTo>
                    <a:lnTo>
                      <a:pt x="419225" y="280264"/>
                    </a:lnTo>
                    <a:lnTo>
                      <a:pt x="420358" y="278222"/>
                    </a:lnTo>
                    <a:lnTo>
                      <a:pt x="421037" y="276179"/>
                    </a:lnTo>
                    <a:lnTo>
                      <a:pt x="421491" y="273910"/>
                    </a:lnTo>
                    <a:lnTo>
                      <a:pt x="421717" y="271414"/>
                    </a:lnTo>
                    <a:lnTo>
                      <a:pt x="422170" y="268917"/>
                    </a:lnTo>
                    <a:lnTo>
                      <a:pt x="422170" y="78746"/>
                    </a:lnTo>
                    <a:lnTo>
                      <a:pt x="421717" y="76477"/>
                    </a:lnTo>
                    <a:lnTo>
                      <a:pt x="421491" y="73754"/>
                    </a:lnTo>
                    <a:lnTo>
                      <a:pt x="421037" y="71711"/>
                    </a:lnTo>
                    <a:lnTo>
                      <a:pt x="420358" y="69442"/>
                    </a:lnTo>
                    <a:lnTo>
                      <a:pt x="419225" y="67400"/>
                    </a:lnTo>
                    <a:lnTo>
                      <a:pt x="418092" y="65584"/>
                    </a:lnTo>
                    <a:lnTo>
                      <a:pt x="416959" y="63542"/>
                    </a:lnTo>
                    <a:lnTo>
                      <a:pt x="415372" y="61953"/>
                    </a:lnTo>
                    <a:lnTo>
                      <a:pt x="413786" y="60365"/>
                    </a:lnTo>
                    <a:lnTo>
                      <a:pt x="411973" y="59003"/>
                    </a:lnTo>
                    <a:lnTo>
                      <a:pt x="410160" y="57868"/>
                    </a:lnTo>
                    <a:lnTo>
                      <a:pt x="408121" y="56734"/>
                    </a:lnTo>
                    <a:lnTo>
                      <a:pt x="406081" y="56053"/>
                    </a:lnTo>
                    <a:lnTo>
                      <a:pt x="404042" y="55599"/>
                    </a:lnTo>
                    <a:lnTo>
                      <a:pt x="401776" y="54918"/>
                    </a:lnTo>
                    <a:lnTo>
                      <a:pt x="399283" y="54918"/>
                    </a:lnTo>
                    <a:lnTo>
                      <a:pt x="397017" y="54918"/>
                    </a:lnTo>
                    <a:close/>
                    <a:moveTo>
                      <a:pt x="259466" y="54918"/>
                    </a:moveTo>
                    <a:lnTo>
                      <a:pt x="257200" y="55599"/>
                    </a:lnTo>
                    <a:lnTo>
                      <a:pt x="255161" y="56053"/>
                    </a:lnTo>
                    <a:lnTo>
                      <a:pt x="252895" y="56734"/>
                    </a:lnTo>
                    <a:lnTo>
                      <a:pt x="250855" y="57868"/>
                    </a:lnTo>
                    <a:lnTo>
                      <a:pt x="249042" y="59003"/>
                    </a:lnTo>
                    <a:lnTo>
                      <a:pt x="247229" y="60365"/>
                    </a:lnTo>
                    <a:lnTo>
                      <a:pt x="245870" y="61953"/>
                    </a:lnTo>
                    <a:lnTo>
                      <a:pt x="244283" y="63542"/>
                    </a:lnTo>
                    <a:lnTo>
                      <a:pt x="242924" y="65584"/>
                    </a:lnTo>
                    <a:lnTo>
                      <a:pt x="242017" y="67400"/>
                    </a:lnTo>
                    <a:lnTo>
                      <a:pt x="240884" y="69442"/>
                    </a:lnTo>
                    <a:lnTo>
                      <a:pt x="240204" y="71711"/>
                    </a:lnTo>
                    <a:lnTo>
                      <a:pt x="239524" y="73754"/>
                    </a:lnTo>
                    <a:lnTo>
                      <a:pt x="239298" y="76477"/>
                    </a:lnTo>
                    <a:lnTo>
                      <a:pt x="239071" y="78746"/>
                    </a:lnTo>
                    <a:lnTo>
                      <a:pt x="239071" y="268917"/>
                    </a:lnTo>
                    <a:lnTo>
                      <a:pt x="239298" y="271414"/>
                    </a:lnTo>
                    <a:lnTo>
                      <a:pt x="239524" y="273910"/>
                    </a:lnTo>
                    <a:lnTo>
                      <a:pt x="240204" y="276179"/>
                    </a:lnTo>
                    <a:lnTo>
                      <a:pt x="240884" y="278222"/>
                    </a:lnTo>
                    <a:lnTo>
                      <a:pt x="242017" y="280264"/>
                    </a:lnTo>
                    <a:lnTo>
                      <a:pt x="242924" y="282307"/>
                    </a:lnTo>
                    <a:lnTo>
                      <a:pt x="244283" y="284122"/>
                    </a:lnTo>
                    <a:lnTo>
                      <a:pt x="245870" y="285711"/>
                    </a:lnTo>
                    <a:lnTo>
                      <a:pt x="247229" y="287299"/>
                    </a:lnTo>
                    <a:lnTo>
                      <a:pt x="249042" y="288888"/>
                    </a:lnTo>
                    <a:lnTo>
                      <a:pt x="250855" y="289795"/>
                    </a:lnTo>
                    <a:lnTo>
                      <a:pt x="252895" y="290930"/>
                    </a:lnTo>
                    <a:lnTo>
                      <a:pt x="255161" y="291611"/>
                    </a:lnTo>
                    <a:lnTo>
                      <a:pt x="257200" y="292065"/>
                    </a:lnTo>
                    <a:lnTo>
                      <a:pt x="259466" y="292746"/>
                    </a:lnTo>
                    <a:lnTo>
                      <a:pt x="261732" y="292746"/>
                    </a:lnTo>
                    <a:lnTo>
                      <a:pt x="263998" y="292746"/>
                    </a:lnTo>
                    <a:lnTo>
                      <a:pt x="266491" y="292065"/>
                    </a:lnTo>
                    <a:lnTo>
                      <a:pt x="268530" y="291611"/>
                    </a:lnTo>
                    <a:lnTo>
                      <a:pt x="270570" y="290930"/>
                    </a:lnTo>
                    <a:lnTo>
                      <a:pt x="272609" y="289795"/>
                    </a:lnTo>
                    <a:lnTo>
                      <a:pt x="274422" y="288888"/>
                    </a:lnTo>
                    <a:lnTo>
                      <a:pt x="276235" y="287299"/>
                    </a:lnTo>
                    <a:lnTo>
                      <a:pt x="277821" y="285711"/>
                    </a:lnTo>
                    <a:lnTo>
                      <a:pt x="278954" y="284122"/>
                    </a:lnTo>
                    <a:lnTo>
                      <a:pt x="280314" y="282307"/>
                    </a:lnTo>
                    <a:lnTo>
                      <a:pt x="281674" y="280264"/>
                    </a:lnTo>
                    <a:lnTo>
                      <a:pt x="282580" y="278222"/>
                    </a:lnTo>
                    <a:lnTo>
                      <a:pt x="283487" y="276179"/>
                    </a:lnTo>
                    <a:lnTo>
                      <a:pt x="283940" y="273910"/>
                    </a:lnTo>
                    <a:lnTo>
                      <a:pt x="284166" y="271414"/>
                    </a:lnTo>
                    <a:lnTo>
                      <a:pt x="284166" y="268917"/>
                    </a:lnTo>
                    <a:lnTo>
                      <a:pt x="284166" y="78746"/>
                    </a:lnTo>
                    <a:lnTo>
                      <a:pt x="284166" y="76477"/>
                    </a:lnTo>
                    <a:lnTo>
                      <a:pt x="283940" y="73754"/>
                    </a:lnTo>
                    <a:lnTo>
                      <a:pt x="283487" y="71711"/>
                    </a:lnTo>
                    <a:lnTo>
                      <a:pt x="282580" y="69442"/>
                    </a:lnTo>
                    <a:lnTo>
                      <a:pt x="281674" y="67400"/>
                    </a:lnTo>
                    <a:lnTo>
                      <a:pt x="280314" y="65584"/>
                    </a:lnTo>
                    <a:lnTo>
                      <a:pt x="278954" y="63542"/>
                    </a:lnTo>
                    <a:lnTo>
                      <a:pt x="277821" y="61953"/>
                    </a:lnTo>
                    <a:lnTo>
                      <a:pt x="276235" y="60365"/>
                    </a:lnTo>
                    <a:lnTo>
                      <a:pt x="274422" y="59003"/>
                    </a:lnTo>
                    <a:lnTo>
                      <a:pt x="272609" y="57868"/>
                    </a:lnTo>
                    <a:lnTo>
                      <a:pt x="270570" y="56734"/>
                    </a:lnTo>
                    <a:lnTo>
                      <a:pt x="268530" y="56053"/>
                    </a:lnTo>
                    <a:lnTo>
                      <a:pt x="266491" y="55599"/>
                    </a:lnTo>
                    <a:lnTo>
                      <a:pt x="263998" y="54918"/>
                    </a:lnTo>
                    <a:lnTo>
                      <a:pt x="261732" y="54918"/>
                    </a:lnTo>
                    <a:lnTo>
                      <a:pt x="259466" y="54918"/>
                    </a:lnTo>
                    <a:close/>
                    <a:moveTo>
                      <a:pt x="120782" y="54918"/>
                    </a:moveTo>
                    <a:lnTo>
                      <a:pt x="118516" y="55599"/>
                    </a:lnTo>
                    <a:lnTo>
                      <a:pt x="116476" y="56053"/>
                    </a:lnTo>
                    <a:lnTo>
                      <a:pt x="113984" y="56734"/>
                    </a:lnTo>
                    <a:lnTo>
                      <a:pt x="112171" y="57868"/>
                    </a:lnTo>
                    <a:lnTo>
                      <a:pt x="110585" y="59003"/>
                    </a:lnTo>
                    <a:lnTo>
                      <a:pt x="108772" y="60365"/>
                    </a:lnTo>
                    <a:lnTo>
                      <a:pt x="107185" y="61953"/>
                    </a:lnTo>
                    <a:lnTo>
                      <a:pt x="105599" y="63542"/>
                    </a:lnTo>
                    <a:lnTo>
                      <a:pt x="104240" y="65584"/>
                    </a:lnTo>
                    <a:lnTo>
                      <a:pt x="103333" y="67400"/>
                    </a:lnTo>
                    <a:lnTo>
                      <a:pt x="102200" y="69442"/>
                    </a:lnTo>
                    <a:lnTo>
                      <a:pt x="101520" y="71711"/>
                    </a:lnTo>
                    <a:lnTo>
                      <a:pt x="100841" y="73754"/>
                    </a:lnTo>
                    <a:lnTo>
                      <a:pt x="100614" y="76477"/>
                    </a:lnTo>
                    <a:lnTo>
                      <a:pt x="100387" y="78746"/>
                    </a:lnTo>
                    <a:lnTo>
                      <a:pt x="100387" y="268917"/>
                    </a:lnTo>
                    <a:lnTo>
                      <a:pt x="100614" y="271414"/>
                    </a:lnTo>
                    <a:lnTo>
                      <a:pt x="100841" y="273910"/>
                    </a:lnTo>
                    <a:lnTo>
                      <a:pt x="101520" y="276179"/>
                    </a:lnTo>
                    <a:lnTo>
                      <a:pt x="102200" y="278222"/>
                    </a:lnTo>
                    <a:lnTo>
                      <a:pt x="103333" y="280264"/>
                    </a:lnTo>
                    <a:lnTo>
                      <a:pt x="104240" y="282307"/>
                    </a:lnTo>
                    <a:lnTo>
                      <a:pt x="105599" y="284122"/>
                    </a:lnTo>
                    <a:lnTo>
                      <a:pt x="107185" y="285711"/>
                    </a:lnTo>
                    <a:lnTo>
                      <a:pt x="108772" y="287299"/>
                    </a:lnTo>
                    <a:lnTo>
                      <a:pt x="110585" y="288888"/>
                    </a:lnTo>
                    <a:lnTo>
                      <a:pt x="112171" y="289795"/>
                    </a:lnTo>
                    <a:lnTo>
                      <a:pt x="113984" y="290930"/>
                    </a:lnTo>
                    <a:lnTo>
                      <a:pt x="116476" y="291611"/>
                    </a:lnTo>
                    <a:lnTo>
                      <a:pt x="118516" y="292065"/>
                    </a:lnTo>
                    <a:lnTo>
                      <a:pt x="120782" y="292746"/>
                    </a:lnTo>
                    <a:lnTo>
                      <a:pt x="123048" y="292746"/>
                    </a:lnTo>
                    <a:lnTo>
                      <a:pt x="125314" y="292746"/>
                    </a:lnTo>
                    <a:lnTo>
                      <a:pt x="127580" y="292065"/>
                    </a:lnTo>
                    <a:lnTo>
                      <a:pt x="129846" y="291611"/>
                    </a:lnTo>
                    <a:lnTo>
                      <a:pt x="131886" y="290930"/>
                    </a:lnTo>
                    <a:lnTo>
                      <a:pt x="133699" y="289795"/>
                    </a:lnTo>
                    <a:lnTo>
                      <a:pt x="135738" y="288888"/>
                    </a:lnTo>
                    <a:lnTo>
                      <a:pt x="137325" y="287299"/>
                    </a:lnTo>
                    <a:lnTo>
                      <a:pt x="139137" y="285711"/>
                    </a:lnTo>
                    <a:lnTo>
                      <a:pt x="140270" y="284122"/>
                    </a:lnTo>
                    <a:lnTo>
                      <a:pt x="141630" y="282307"/>
                    </a:lnTo>
                    <a:lnTo>
                      <a:pt x="142990" y="280264"/>
                    </a:lnTo>
                    <a:lnTo>
                      <a:pt x="143669" y="278222"/>
                    </a:lnTo>
                    <a:lnTo>
                      <a:pt x="144576" y="276179"/>
                    </a:lnTo>
                    <a:lnTo>
                      <a:pt x="145029" y="273910"/>
                    </a:lnTo>
                    <a:lnTo>
                      <a:pt x="145482" y="271414"/>
                    </a:lnTo>
                    <a:lnTo>
                      <a:pt x="145482" y="268917"/>
                    </a:lnTo>
                    <a:lnTo>
                      <a:pt x="145482" y="78746"/>
                    </a:lnTo>
                    <a:lnTo>
                      <a:pt x="145482" y="76477"/>
                    </a:lnTo>
                    <a:lnTo>
                      <a:pt x="145029" y="73754"/>
                    </a:lnTo>
                    <a:lnTo>
                      <a:pt x="144576" y="71711"/>
                    </a:lnTo>
                    <a:lnTo>
                      <a:pt x="143669" y="69442"/>
                    </a:lnTo>
                    <a:lnTo>
                      <a:pt x="142990" y="67400"/>
                    </a:lnTo>
                    <a:lnTo>
                      <a:pt x="141630" y="65584"/>
                    </a:lnTo>
                    <a:lnTo>
                      <a:pt x="140270" y="63542"/>
                    </a:lnTo>
                    <a:lnTo>
                      <a:pt x="139137" y="61953"/>
                    </a:lnTo>
                    <a:lnTo>
                      <a:pt x="137325" y="60365"/>
                    </a:lnTo>
                    <a:lnTo>
                      <a:pt x="135738" y="59003"/>
                    </a:lnTo>
                    <a:lnTo>
                      <a:pt x="133699" y="57868"/>
                    </a:lnTo>
                    <a:lnTo>
                      <a:pt x="131886" y="56734"/>
                    </a:lnTo>
                    <a:lnTo>
                      <a:pt x="129846" y="56053"/>
                    </a:lnTo>
                    <a:lnTo>
                      <a:pt x="127580" y="55599"/>
                    </a:lnTo>
                    <a:lnTo>
                      <a:pt x="125314" y="54918"/>
                    </a:lnTo>
                    <a:lnTo>
                      <a:pt x="123048" y="54918"/>
                    </a:lnTo>
                    <a:lnTo>
                      <a:pt x="120782" y="54918"/>
                    </a:lnTo>
                    <a:close/>
                    <a:moveTo>
                      <a:pt x="1491343" y="4762"/>
                    </a:moveTo>
                    <a:lnTo>
                      <a:pt x="1511091" y="4989"/>
                    </a:lnTo>
                    <a:lnTo>
                      <a:pt x="1531066" y="5896"/>
                    </a:lnTo>
                    <a:lnTo>
                      <a:pt x="1550586" y="7030"/>
                    </a:lnTo>
                    <a:lnTo>
                      <a:pt x="1570334" y="8617"/>
                    </a:lnTo>
                    <a:lnTo>
                      <a:pt x="1589628" y="11112"/>
                    </a:lnTo>
                    <a:lnTo>
                      <a:pt x="1608695" y="13607"/>
                    </a:lnTo>
                    <a:lnTo>
                      <a:pt x="1627762" y="17009"/>
                    </a:lnTo>
                    <a:lnTo>
                      <a:pt x="1646602" y="20637"/>
                    </a:lnTo>
                    <a:lnTo>
                      <a:pt x="1665442" y="24492"/>
                    </a:lnTo>
                    <a:lnTo>
                      <a:pt x="1683827" y="29028"/>
                    </a:lnTo>
                    <a:lnTo>
                      <a:pt x="1702440" y="34017"/>
                    </a:lnTo>
                    <a:lnTo>
                      <a:pt x="1720599" y="39460"/>
                    </a:lnTo>
                    <a:lnTo>
                      <a:pt x="1738531" y="45357"/>
                    </a:lnTo>
                    <a:lnTo>
                      <a:pt x="1756463" y="51480"/>
                    </a:lnTo>
                    <a:lnTo>
                      <a:pt x="1773941" y="58284"/>
                    </a:lnTo>
                    <a:lnTo>
                      <a:pt x="1791192" y="65314"/>
                    </a:lnTo>
                    <a:lnTo>
                      <a:pt x="1808670" y="72798"/>
                    </a:lnTo>
                    <a:lnTo>
                      <a:pt x="1825694" y="80735"/>
                    </a:lnTo>
                    <a:lnTo>
                      <a:pt x="1842037" y="89126"/>
                    </a:lnTo>
                    <a:lnTo>
                      <a:pt x="1858607" y="97744"/>
                    </a:lnTo>
                    <a:lnTo>
                      <a:pt x="1874950" y="106589"/>
                    </a:lnTo>
                    <a:lnTo>
                      <a:pt x="1890839" y="116114"/>
                    </a:lnTo>
                    <a:lnTo>
                      <a:pt x="1906728" y="126092"/>
                    </a:lnTo>
                    <a:lnTo>
                      <a:pt x="1922390" y="136298"/>
                    </a:lnTo>
                    <a:lnTo>
                      <a:pt x="1937598" y="146957"/>
                    </a:lnTo>
                    <a:lnTo>
                      <a:pt x="1952579" y="157842"/>
                    </a:lnTo>
                    <a:lnTo>
                      <a:pt x="1967333" y="169182"/>
                    </a:lnTo>
                    <a:lnTo>
                      <a:pt x="1981633" y="180748"/>
                    </a:lnTo>
                    <a:lnTo>
                      <a:pt x="1995706" y="192541"/>
                    </a:lnTo>
                    <a:lnTo>
                      <a:pt x="2009553" y="204560"/>
                    </a:lnTo>
                    <a:lnTo>
                      <a:pt x="2023172" y="217260"/>
                    </a:lnTo>
                    <a:lnTo>
                      <a:pt x="2036337" y="230187"/>
                    </a:lnTo>
                    <a:lnTo>
                      <a:pt x="2049048" y="243567"/>
                    </a:lnTo>
                    <a:lnTo>
                      <a:pt x="2061759" y="256948"/>
                    </a:lnTo>
                    <a:lnTo>
                      <a:pt x="2074244" y="271009"/>
                    </a:lnTo>
                    <a:lnTo>
                      <a:pt x="2086047" y="284842"/>
                    </a:lnTo>
                    <a:lnTo>
                      <a:pt x="2097623" y="299357"/>
                    </a:lnTo>
                    <a:lnTo>
                      <a:pt x="2108973" y="314098"/>
                    </a:lnTo>
                    <a:lnTo>
                      <a:pt x="2119868" y="329066"/>
                    </a:lnTo>
                    <a:lnTo>
                      <a:pt x="2130536" y="344260"/>
                    </a:lnTo>
                    <a:lnTo>
                      <a:pt x="2140524" y="359682"/>
                    </a:lnTo>
                    <a:lnTo>
                      <a:pt x="2150511" y="375330"/>
                    </a:lnTo>
                    <a:lnTo>
                      <a:pt x="2159817" y="391432"/>
                    </a:lnTo>
                    <a:lnTo>
                      <a:pt x="2168897" y="407534"/>
                    </a:lnTo>
                    <a:lnTo>
                      <a:pt x="2177749" y="424089"/>
                    </a:lnTo>
                    <a:lnTo>
                      <a:pt x="2185921" y="440871"/>
                    </a:lnTo>
                    <a:lnTo>
                      <a:pt x="2194092" y="457880"/>
                    </a:lnTo>
                    <a:lnTo>
                      <a:pt x="2201356" y="474889"/>
                    </a:lnTo>
                    <a:lnTo>
                      <a:pt x="2208619" y="492351"/>
                    </a:lnTo>
                    <a:lnTo>
                      <a:pt x="2215429" y="510041"/>
                    </a:lnTo>
                    <a:lnTo>
                      <a:pt x="2221558" y="527730"/>
                    </a:lnTo>
                    <a:lnTo>
                      <a:pt x="2227459" y="545873"/>
                    </a:lnTo>
                    <a:lnTo>
                      <a:pt x="2232680" y="563789"/>
                    </a:lnTo>
                    <a:lnTo>
                      <a:pt x="2237901" y="582159"/>
                    </a:lnTo>
                    <a:lnTo>
                      <a:pt x="2242213" y="600755"/>
                    </a:lnTo>
                    <a:lnTo>
                      <a:pt x="2246299" y="619578"/>
                    </a:lnTo>
                    <a:lnTo>
                      <a:pt x="2249931" y="638401"/>
                    </a:lnTo>
                    <a:lnTo>
                      <a:pt x="2253109" y="657451"/>
                    </a:lnTo>
                    <a:lnTo>
                      <a:pt x="2255833" y="676501"/>
                    </a:lnTo>
                    <a:lnTo>
                      <a:pt x="2258102" y="696005"/>
                    </a:lnTo>
                    <a:lnTo>
                      <a:pt x="2259918" y="715509"/>
                    </a:lnTo>
                    <a:lnTo>
                      <a:pt x="2261053" y="735239"/>
                    </a:lnTo>
                    <a:lnTo>
                      <a:pt x="2261961" y="754743"/>
                    </a:lnTo>
                    <a:lnTo>
                      <a:pt x="2262188" y="774473"/>
                    </a:lnTo>
                    <a:lnTo>
                      <a:pt x="2261961" y="794657"/>
                    </a:lnTo>
                    <a:lnTo>
                      <a:pt x="2261053" y="814387"/>
                    </a:lnTo>
                    <a:lnTo>
                      <a:pt x="2259918" y="833891"/>
                    </a:lnTo>
                    <a:lnTo>
                      <a:pt x="2258102" y="853394"/>
                    </a:lnTo>
                    <a:lnTo>
                      <a:pt x="2255833" y="872898"/>
                    </a:lnTo>
                    <a:lnTo>
                      <a:pt x="2253109" y="891948"/>
                    </a:lnTo>
                    <a:lnTo>
                      <a:pt x="2249931" y="910998"/>
                    </a:lnTo>
                    <a:lnTo>
                      <a:pt x="2246299" y="929821"/>
                    </a:lnTo>
                    <a:lnTo>
                      <a:pt x="2242213" y="948644"/>
                    </a:lnTo>
                    <a:lnTo>
                      <a:pt x="2237901" y="967241"/>
                    </a:lnTo>
                    <a:lnTo>
                      <a:pt x="2232680" y="985610"/>
                    </a:lnTo>
                    <a:lnTo>
                      <a:pt x="2227459" y="1003526"/>
                    </a:lnTo>
                    <a:lnTo>
                      <a:pt x="2221558" y="1021669"/>
                    </a:lnTo>
                    <a:lnTo>
                      <a:pt x="2215429" y="1039359"/>
                    </a:lnTo>
                    <a:lnTo>
                      <a:pt x="2208619" y="1057048"/>
                    </a:lnTo>
                    <a:lnTo>
                      <a:pt x="2201356" y="1074510"/>
                    </a:lnTo>
                    <a:lnTo>
                      <a:pt x="2194092" y="1091519"/>
                    </a:lnTo>
                    <a:lnTo>
                      <a:pt x="2185921" y="1108528"/>
                    </a:lnTo>
                    <a:lnTo>
                      <a:pt x="2177749" y="1125310"/>
                    </a:lnTo>
                    <a:lnTo>
                      <a:pt x="2168897" y="1141866"/>
                    </a:lnTo>
                    <a:lnTo>
                      <a:pt x="2159817" y="1157968"/>
                    </a:lnTo>
                    <a:lnTo>
                      <a:pt x="2150511" y="1174069"/>
                    </a:lnTo>
                    <a:lnTo>
                      <a:pt x="2140524" y="1189718"/>
                    </a:lnTo>
                    <a:lnTo>
                      <a:pt x="2130536" y="1205139"/>
                    </a:lnTo>
                    <a:lnTo>
                      <a:pt x="2119868" y="1220560"/>
                    </a:lnTo>
                    <a:lnTo>
                      <a:pt x="2108973" y="1235301"/>
                    </a:lnTo>
                    <a:lnTo>
                      <a:pt x="2097623" y="1250043"/>
                    </a:lnTo>
                    <a:lnTo>
                      <a:pt x="2086047" y="1264557"/>
                    </a:lnTo>
                    <a:lnTo>
                      <a:pt x="2074244" y="1278391"/>
                    </a:lnTo>
                    <a:lnTo>
                      <a:pt x="2061759" y="1292451"/>
                    </a:lnTo>
                    <a:lnTo>
                      <a:pt x="2049048" y="1305832"/>
                    </a:lnTo>
                    <a:lnTo>
                      <a:pt x="2036337" y="1319212"/>
                    </a:lnTo>
                    <a:lnTo>
                      <a:pt x="2023172" y="1332139"/>
                    </a:lnTo>
                    <a:lnTo>
                      <a:pt x="2009553" y="1344385"/>
                    </a:lnTo>
                    <a:lnTo>
                      <a:pt x="1995706" y="1356859"/>
                    </a:lnTo>
                    <a:lnTo>
                      <a:pt x="1981633" y="1368651"/>
                    </a:lnTo>
                    <a:lnTo>
                      <a:pt x="1967333" y="1380444"/>
                    </a:lnTo>
                    <a:lnTo>
                      <a:pt x="1952579" y="1391784"/>
                    </a:lnTo>
                    <a:lnTo>
                      <a:pt x="1937598" y="1402443"/>
                    </a:lnTo>
                    <a:lnTo>
                      <a:pt x="1922390" y="1413101"/>
                    </a:lnTo>
                    <a:lnTo>
                      <a:pt x="1906728" y="1423307"/>
                    </a:lnTo>
                    <a:lnTo>
                      <a:pt x="1890839" y="1433285"/>
                    </a:lnTo>
                    <a:lnTo>
                      <a:pt x="1874950" y="1442584"/>
                    </a:lnTo>
                    <a:lnTo>
                      <a:pt x="1858607" y="1451882"/>
                    </a:lnTo>
                    <a:lnTo>
                      <a:pt x="1842037" y="1460273"/>
                    </a:lnTo>
                    <a:lnTo>
                      <a:pt x="1825694" y="1468891"/>
                    </a:lnTo>
                    <a:lnTo>
                      <a:pt x="1808670" y="1476601"/>
                    </a:lnTo>
                    <a:lnTo>
                      <a:pt x="1791192" y="1484085"/>
                    </a:lnTo>
                    <a:lnTo>
                      <a:pt x="1773941" y="1491116"/>
                    </a:lnTo>
                    <a:lnTo>
                      <a:pt x="1756463" y="1497919"/>
                    </a:lnTo>
                    <a:lnTo>
                      <a:pt x="1738531" y="1504043"/>
                    </a:lnTo>
                    <a:lnTo>
                      <a:pt x="1720599" y="1509939"/>
                    </a:lnTo>
                    <a:lnTo>
                      <a:pt x="1702440" y="1515382"/>
                    </a:lnTo>
                    <a:lnTo>
                      <a:pt x="1683827" y="1520371"/>
                    </a:lnTo>
                    <a:lnTo>
                      <a:pt x="1665442" y="1524907"/>
                    </a:lnTo>
                    <a:lnTo>
                      <a:pt x="1646602" y="1528762"/>
                    </a:lnTo>
                    <a:lnTo>
                      <a:pt x="1627762" y="1532391"/>
                    </a:lnTo>
                    <a:lnTo>
                      <a:pt x="1608695" y="1535793"/>
                    </a:lnTo>
                    <a:lnTo>
                      <a:pt x="1589628" y="1538514"/>
                    </a:lnTo>
                    <a:lnTo>
                      <a:pt x="1570334" y="1540782"/>
                    </a:lnTo>
                    <a:lnTo>
                      <a:pt x="1550586" y="1542369"/>
                    </a:lnTo>
                    <a:lnTo>
                      <a:pt x="1531066" y="1543503"/>
                    </a:lnTo>
                    <a:lnTo>
                      <a:pt x="1511091" y="1544410"/>
                    </a:lnTo>
                    <a:lnTo>
                      <a:pt x="1491343" y="1544637"/>
                    </a:lnTo>
                    <a:lnTo>
                      <a:pt x="1471368" y="1544410"/>
                    </a:lnTo>
                    <a:lnTo>
                      <a:pt x="1451848" y="1543503"/>
                    </a:lnTo>
                    <a:lnTo>
                      <a:pt x="1432100" y="1542369"/>
                    </a:lnTo>
                    <a:lnTo>
                      <a:pt x="1412579" y="1540782"/>
                    </a:lnTo>
                    <a:lnTo>
                      <a:pt x="1393285" y="1538514"/>
                    </a:lnTo>
                    <a:lnTo>
                      <a:pt x="1373991" y="1535793"/>
                    </a:lnTo>
                    <a:lnTo>
                      <a:pt x="1354924" y="1532391"/>
                    </a:lnTo>
                    <a:lnTo>
                      <a:pt x="1336085" y="1528762"/>
                    </a:lnTo>
                    <a:lnTo>
                      <a:pt x="1317245" y="1524907"/>
                    </a:lnTo>
                    <a:lnTo>
                      <a:pt x="1298632" y="1520371"/>
                    </a:lnTo>
                    <a:lnTo>
                      <a:pt x="1280473" y="1515382"/>
                    </a:lnTo>
                    <a:lnTo>
                      <a:pt x="1262087" y="1509939"/>
                    </a:lnTo>
                    <a:lnTo>
                      <a:pt x="1244155" y="1504043"/>
                    </a:lnTo>
                    <a:lnTo>
                      <a:pt x="1226450" y="1497919"/>
                    </a:lnTo>
                    <a:lnTo>
                      <a:pt x="1208972" y="1491116"/>
                    </a:lnTo>
                    <a:lnTo>
                      <a:pt x="1191267" y="1484085"/>
                    </a:lnTo>
                    <a:lnTo>
                      <a:pt x="1174243" y="1476601"/>
                    </a:lnTo>
                    <a:lnTo>
                      <a:pt x="1157219" y="1468891"/>
                    </a:lnTo>
                    <a:lnTo>
                      <a:pt x="1140422" y="1460273"/>
                    </a:lnTo>
                    <a:lnTo>
                      <a:pt x="1123852" y="1451882"/>
                    </a:lnTo>
                    <a:lnTo>
                      <a:pt x="1107736" y="1442584"/>
                    </a:lnTo>
                    <a:lnTo>
                      <a:pt x="1091620" y="1433285"/>
                    </a:lnTo>
                    <a:lnTo>
                      <a:pt x="1075958" y="1423307"/>
                    </a:lnTo>
                    <a:lnTo>
                      <a:pt x="1060523" y="1413101"/>
                    </a:lnTo>
                    <a:lnTo>
                      <a:pt x="1045315" y="1402443"/>
                    </a:lnTo>
                    <a:lnTo>
                      <a:pt x="1030334" y="1391784"/>
                    </a:lnTo>
                    <a:lnTo>
                      <a:pt x="1015580" y="1380444"/>
                    </a:lnTo>
                    <a:lnTo>
                      <a:pt x="1001053" y="1368651"/>
                    </a:lnTo>
                    <a:lnTo>
                      <a:pt x="986753" y="1356859"/>
                    </a:lnTo>
                    <a:lnTo>
                      <a:pt x="973134" y="1344385"/>
                    </a:lnTo>
                    <a:lnTo>
                      <a:pt x="959515" y="1332139"/>
                    </a:lnTo>
                    <a:lnTo>
                      <a:pt x="946349" y="1319212"/>
                    </a:lnTo>
                    <a:lnTo>
                      <a:pt x="933411" y="1305832"/>
                    </a:lnTo>
                    <a:lnTo>
                      <a:pt x="920700" y="1292451"/>
                    </a:lnTo>
                    <a:lnTo>
                      <a:pt x="908670" y="1278391"/>
                    </a:lnTo>
                    <a:lnTo>
                      <a:pt x="896866" y="1264557"/>
                    </a:lnTo>
                    <a:lnTo>
                      <a:pt x="885063" y="1250043"/>
                    </a:lnTo>
                    <a:lnTo>
                      <a:pt x="873714" y="1235301"/>
                    </a:lnTo>
                    <a:lnTo>
                      <a:pt x="863045" y="1220560"/>
                    </a:lnTo>
                    <a:lnTo>
                      <a:pt x="852377" y="1205139"/>
                    </a:lnTo>
                    <a:lnTo>
                      <a:pt x="841936" y="1189718"/>
                    </a:lnTo>
                    <a:lnTo>
                      <a:pt x="832175" y="1174069"/>
                    </a:lnTo>
                    <a:lnTo>
                      <a:pt x="822642" y="1157968"/>
                    </a:lnTo>
                    <a:lnTo>
                      <a:pt x="813562" y="1141866"/>
                    </a:lnTo>
                    <a:lnTo>
                      <a:pt x="804937" y="1125310"/>
                    </a:lnTo>
                    <a:lnTo>
                      <a:pt x="796538" y="1108528"/>
                    </a:lnTo>
                    <a:lnTo>
                      <a:pt x="788821" y="1091519"/>
                    </a:lnTo>
                    <a:lnTo>
                      <a:pt x="781103" y="1074510"/>
                    </a:lnTo>
                    <a:lnTo>
                      <a:pt x="774067" y="1057048"/>
                    </a:lnTo>
                    <a:lnTo>
                      <a:pt x="767484" y="1039359"/>
                    </a:lnTo>
                    <a:lnTo>
                      <a:pt x="761129" y="1021669"/>
                    </a:lnTo>
                    <a:lnTo>
                      <a:pt x="755227" y="1003526"/>
                    </a:lnTo>
                    <a:lnTo>
                      <a:pt x="749779" y="985610"/>
                    </a:lnTo>
                    <a:lnTo>
                      <a:pt x="745013" y="967241"/>
                    </a:lnTo>
                    <a:lnTo>
                      <a:pt x="740246" y="948644"/>
                    </a:lnTo>
                    <a:lnTo>
                      <a:pt x="736160" y="929821"/>
                    </a:lnTo>
                    <a:lnTo>
                      <a:pt x="732528" y="910998"/>
                    </a:lnTo>
                    <a:lnTo>
                      <a:pt x="729578" y="891948"/>
                    </a:lnTo>
                    <a:lnTo>
                      <a:pt x="726854" y="872898"/>
                    </a:lnTo>
                    <a:lnTo>
                      <a:pt x="724584" y="853394"/>
                    </a:lnTo>
                    <a:lnTo>
                      <a:pt x="722995" y="833891"/>
                    </a:lnTo>
                    <a:lnTo>
                      <a:pt x="721633" y="814387"/>
                    </a:lnTo>
                    <a:lnTo>
                      <a:pt x="720952" y="794657"/>
                    </a:lnTo>
                    <a:lnTo>
                      <a:pt x="720725" y="774473"/>
                    </a:lnTo>
                    <a:lnTo>
                      <a:pt x="720952" y="754743"/>
                    </a:lnTo>
                    <a:lnTo>
                      <a:pt x="721633" y="735239"/>
                    </a:lnTo>
                    <a:lnTo>
                      <a:pt x="722995" y="715509"/>
                    </a:lnTo>
                    <a:lnTo>
                      <a:pt x="724584" y="696005"/>
                    </a:lnTo>
                    <a:lnTo>
                      <a:pt x="726854" y="676501"/>
                    </a:lnTo>
                    <a:lnTo>
                      <a:pt x="729578" y="657451"/>
                    </a:lnTo>
                    <a:lnTo>
                      <a:pt x="732528" y="638401"/>
                    </a:lnTo>
                    <a:lnTo>
                      <a:pt x="736160" y="619578"/>
                    </a:lnTo>
                    <a:lnTo>
                      <a:pt x="740246" y="600755"/>
                    </a:lnTo>
                    <a:lnTo>
                      <a:pt x="745013" y="582159"/>
                    </a:lnTo>
                    <a:lnTo>
                      <a:pt x="749779" y="563789"/>
                    </a:lnTo>
                    <a:lnTo>
                      <a:pt x="755227" y="545873"/>
                    </a:lnTo>
                    <a:lnTo>
                      <a:pt x="761129" y="527730"/>
                    </a:lnTo>
                    <a:lnTo>
                      <a:pt x="767484" y="510041"/>
                    </a:lnTo>
                    <a:lnTo>
                      <a:pt x="774067" y="492351"/>
                    </a:lnTo>
                    <a:lnTo>
                      <a:pt x="781103" y="474889"/>
                    </a:lnTo>
                    <a:lnTo>
                      <a:pt x="788821" y="457880"/>
                    </a:lnTo>
                    <a:lnTo>
                      <a:pt x="796538" y="440871"/>
                    </a:lnTo>
                    <a:lnTo>
                      <a:pt x="804937" y="424089"/>
                    </a:lnTo>
                    <a:lnTo>
                      <a:pt x="813562" y="407534"/>
                    </a:lnTo>
                    <a:lnTo>
                      <a:pt x="822642" y="391432"/>
                    </a:lnTo>
                    <a:lnTo>
                      <a:pt x="832175" y="375330"/>
                    </a:lnTo>
                    <a:lnTo>
                      <a:pt x="841936" y="359682"/>
                    </a:lnTo>
                    <a:lnTo>
                      <a:pt x="852377" y="344260"/>
                    </a:lnTo>
                    <a:lnTo>
                      <a:pt x="863045" y="329066"/>
                    </a:lnTo>
                    <a:lnTo>
                      <a:pt x="873714" y="314098"/>
                    </a:lnTo>
                    <a:lnTo>
                      <a:pt x="885063" y="299357"/>
                    </a:lnTo>
                    <a:lnTo>
                      <a:pt x="896866" y="284842"/>
                    </a:lnTo>
                    <a:lnTo>
                      <a:pt x="908670" y="271009"/>
                    </a:lnTo>
                    <a:lnTo>
                      <a:pt x="920700" y="256948"/>
                    </a:lnTo>
                    <a:lnTo>
                      <a:pt x="933411" y="243567"/>
                    </a:lnTo>
                    <a:lnTo>
                      <a:pt x="946349" y="230187"/>
                    </a:lnTo>
                    <a:lnTo>
                      <a:pt x="959515" y="217260"/>
                    </a:lnTo>
                    <a:lnTo>
                      <a:pt x="973134" y="204560"/>
                    </a:lnTo>
                    <a:lnTo>
                      <a:pt x="986753" y="192541"/>
                    </a:lnTo>
                    <a:lnTo>
                      <a:pt x="1001053" y="180748"/>
                    </a:lnTo>
                    <a:lnTo>
                      <a:pt x="1015580" y="169182"/>
                    </a:lnTo>
                    <a:lnTo>
                      <a:pt x="1030334" y="157842"/>
                    </a:lnTo>
                    <a:lnTo>
                      <a:pt x="1045315" y="146957"/>
                    </a:lnTo>
                    <a:lnTo>
                      <a:pt x="1060523" y="136298"/>
                    </a:lnTo>
                    <a:lnTo>
                      <a:pt x="1075958" y="126092"/>
                    </a:lnTo>
                    <a:lnTo>
                      <a:pt x="1091620" y="116114"/>
                    </a:lnTo>
                    <a:lnTo>
                      <a:pt x="1107736" y="106589"/>
                    </a:lnTo>
                    <a:lnTo>
                      <a:pt x="1123852" y="97744"/>
                    </a:lnTo>
                    <a:lnTo>
                      <a:pt x="1140422" y="89126"/>
                    </a:lnTo>
                    <a:lnTo>
                      <a:pt x="1157219" y="80735"/>
                    </a:lnTo>
                    <a:lnTo>
                      <a:pt x="1174243" y="72798"/>
                    </a:lnTo>
                    <a:lnTo>
                      <a:pt x="1191267" y="65314"/>
                    </a:lnTo>
                    <a:lnTo>
                      <a:pt x="1208972" y="58284"/>
                    </a:lnTo>
                    <a:lnTo>
                      <a:pt x="1226450" y="51480"/>
                    </a:lnTo>
                    <a:lnTo>
                      <a:pt x="1244155" y="45357"/>
                    </a:lnTo>
                    <a:lnTo>
                      <a:pt x="1262087" y="39460"/>
                    </a:lnTo>
                    <a:lnTo>
                      <a:pt x="1280473" y="34017"/>
                    </a:lnTo>
                    <a:lnTo>
                      <a:pt x="1298632" y="29028"/>
                    </a:lnTo>
                    <a:lnTo>
                      <a:pt x="1317245" y="24492"/>
                    </a:lnTo>
                    <a:lnTo>
                      <a:pt x="1336085" y="20637"/>
                    </a:lnTo>
                    <a:lnTo>
                      <a:pt x="1354924" y="17009"/>
                    </a:lnTo>
                    <a:lnTo>
                      <a:pt x="1373991" y="13607"/>
                    </a:lnTo>
                    <a:lnTo>
                      <a:pt x="1393285" y="11112"/>
                    </a:lnTo>
                    <a:lnTo>
                      <a:pt x="1412579" y="8617"/>
                    </a:lnTo>
                    <a:lnTo>
                      <a:pt x="1432100" y="7030"/>
                    </a:lnTo>
                    <a:lnTo>
                      <a:pt x="1451848" y="5896"/>
                    </a:lnTo>
                    <a:lnTo>
                      <a:pt x="1471368" y="4989"/>
                    </a:lnTo>
                    <a:lnTo>
                      <a:pt x="1491343" y="4762"/>
                    </a:lnTo>
                    <a:close/>
                    <a:moveTo>
                      <a:pt x="37390" y="0"/>
                    </a:moveTo>
                    <a:lnTo>
                      <a:pt x="41696" y="0"/>
                    </a:lnTo>
                    <a:lnTo>
                      <a:pt x="1155700" y="0"/>
                    </a:lnTo>
                    <a:lnTo>
                      <a:pt x="1140291" y="6808"/>
                    </a:lnTo>
                    <a:lnTo>
                      <a:pt x="1125108" y="13843"/>
                    </a:lnTo>
                    <a:lnTo>
                      <a:pt x="1110152" y="21105"/>
                    </a:lnTo>
                    <a:lnTo>
                      <a:pt x="1095422" y="28821"/>
                    </a:lnTo>
                    <a:lnTo>
                      <a:pt x="1080693" y="36990"/>
                    </a:lnTo>
                    <a:lnTo>
                      <a:pt x="1066417" y="45160"/>
                    </a:lnTo>
                    <a:lnTo>
                      <a:pt x="1051914" y="53784"/>
                    </a:lnTo>
                    <a:lnTo>
                      <a:pt x="1037864" y="62407"/>
                    </a:lnTo>
                    <a:lnTo>
                      <a:pt x="1023814" y="71711"/>
                    </a:lnTo>
                    <a:lnTo>
                      <a:pt x="1010218" y="81016"/>
                    </a:lnTo>
                    <a:lnTo>
                      <a:pt x="996848" y="90547"/>
                    </a:lnTo>
                    <a:lnTo>
                      <a:pt x="983478" y="100305"/>
                    </a:lnTo>
                    <a:lnTo>
                      <a:pt x="970335" y="110517"/>
                    </a:lnTo>
                    <a:lnTo>
                      <a:pt x="957418" y="120956"/>
                    </a:lnTo>
                    <a:lnTo>
                      <a:pt x="944502" y="131622"/>
                    </a:lnTo>
                    <a:lnTo>
                      <a:pt x="932038" y="142515"/>
                    </a:lnTo>
                    <a:lnTo>
                      <a:pt x="919801" y="153635"/>
                    </a:lnTo>
                    <a:lnTo>
                      <a:pt x="907565" y="164981"/>
                    </a:lnTo>
                    <a:lnTo>
                      <a:pt x="895781" y="176328"/>
                    </a:lnTo>
                    <a:lnTo>
                      <a:pt x="884224" y="188129"/>
                    </a:lnTo>
                    <a:lnTo>
                      <a:pt x="872894" y="200156"/>
                    </a:lnTo>
                    <a:lnTo>
                      <a:pt x="861790" y="212411"/>
                    </a:lnTo>
                    <a:lnTo>
                      <a:pt x="850686" y="224892"/>
                    </a:lnTo>
                    <a:lnTo>
                      <a:pt x="840035" y="237374"/>
                    </a:lnTo>
                    <a:lnTo>
                      <a:pt x="829611" y="250309"/>
                    </a:lnTo>
                    <a:lnTo>
                      <a:pt x="819414" y="263471"/>
                    </a:lnTo>
                    <a:lnTo>
                      <a:pt x="809443" y="276633"/>
                    </a:lnTo>
                    <a:lnTo>
                      <a:pt x="799926" y="290249"/>
                    </a:lnTo>
                    <a:lnTo>
                      <a:pt x="790408" y="304092"/>
                    </a:lnTo>
                    <a:lnTo>
                      <a:pt x="781117" y="317708"/>
                    </a:lnTo>
                    <a:lnTo>
                      <a:pt x="772280" y="331778"/>
                    </a:lnTo>
                    <a:lnTo>
                      <a:pt x="763442" y="346075"/>
                    </a:lnTo>
                    <a:lnTo>
                      <a:pt x="41696" y="346075"/>
                    </a:lnTo>
                    <a:lnTo>
                      <a:pt x="37390" y="345848"/>
                    </a:lnTo>
                    <a:lnTo>
                      <a:pt x="33085" y="345394"/>
                    </a:lnTo>
                    <a:lnTo>
                      <a:pt x="29232" y="344260"/>
                    </a:lnTo>
                    <a:lnTo>
                      <a:pt x="25380" y="342671"/>
                    </a:lnTo>
                    <a:lnTo>
                      <a:pt x="21755" y="341083"/>
                    </a:lnTo>
                    <a:lnTo>
                      <a:pt x="18355" y="339040"/>
                    </a:lnTo>
                    <a:lnTo>
                      <a:pt x="15183" y="336544"/>
                    </a:lnTo>
                    <a:lnTo>
                      <a:pt x="12237" y="333821"/>
                    </a:lnTo>
                    <a:lnTo>
                      <a:pt x="9517" y="330871"/>
                    </a:lnTo>
                    <a:lnTo>
                      <a:pt x="7025" y="327693"/>
                    </a:lnTo>
                    <a:lnTo>
                      <a:pt x="4985" y="324063"/>
                    </a:lnTo>
                    <a:lnTo>
                      <a:pt x="3173" y="320432"/>
                    </a:lnTo>
                    <a:lnTo>
                      <a:pt x="2040" y="316801"/>
                    </a:lnTo>
                    <a:lnTo>
                      <a:pt x="907" y="312716"/>
                    </a:lnTo>
                    <a:lnTo>
                      <a:pt x="227" y="308631"/>
                    </a:lnTo>
                    <a:lnTo>
                      <a:pt x="0" y="304319"/>
                    </a:lnTo>
                    <a:lnTo>
                      <a:pt x="0" y="41529"/>
                    </a:lnTo>
                    <a:lnTo>
                      <a:pt x="227" y="37444"/>
                    </a:lnTo>
                    <a:lnTo>
                      <a:pt x="907" y="33359"/>
                    </a:lnTo>
                    <a:lnTo>
                      <a:pt x="2040" y="29275"/>
                    </a:lnTo>
                    <a:lnTo>
                      <a:pt x="3173" y="25417"/>
                    </a:lnTo>
                    <a:lnTo>
                      <a:pt x="4985" y="21786"/>
                    </a:lnTo>
                    <a:lnTo>
                      <a:pt x="7025" y="18382"/>
                    </a:lnTo>
                    <a:lnTo>
                      <a:pt x="9517" y="14978"/>
                    </a:lnTo>
                    <a:lnTo>
                      <a:pt x="12237" y="12255"/>
                    </a:lnTo>
                    <a:lnTo>
                      <a:pt x="15183" y="9531"/>
                    </a:lnTo>
                    <a:lnTo>
                      <a:pt x="18355" y="7035"/>
                    </a:lnTo>
                    <a:lnTo>
                      <a:pt x="21755" y="4993"/>
                    </a:lnTo>
                    <a:lnTo>
                      <a:pt x="25380" y="3177"/>
                    </a:lnTo>
                    <a:lnTo>
                      <a:pt x="29232" y="1815"/>
                    </a:lnTo>
                    <a:lnTo>
                      <a:pt x="33085" y="908"/>
                    </a:lnTo>
                    <a:lnTo>
                      <a:pt x="37390"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sz="2399" dirty="0">
                  <a:solidFill>
                    <a:srgbClr val="FFFFFF"/>
                  </a:solidFill>
                  <a:latin typeface="微软雅黑" panose="020B0503020204020204" pitchFamily="34" charset="-122"/>
                  <a:ea typeface="微软雅黑" panose="020B0503020204020204" pitchFamily="34" charset="-122"/>
                  <a:cs typeface="+mn-ea"/>
                  <a:sym typeface="+mn-lt"/>
                </a:endParaRPr>
              </a:p>
            </p:txBody>
          </p:sp>
        </p:grpSp>
      </p:grpSp>
      <p:sp>
        <p:nvSpPr>
          <p:cNvPr id="42" name="矩形 4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矩形 4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4" name="组合 43"/>
          <p:cNvGrpSpPr/>
          <p:nvPr/>
        </p:nvGrpSpPr>
        <p:grpSpPr>
          <a:xfrm>
            <a:off x="1935444" y="393960"/>
            <a:ext cx="3705496" cy="592217"/>
            <a:chOff x="330188" y="329522"/>
            <a:chExt cx="3705496" cy="592217"/>
          </a:xfrm>
        </p:grpSpPr>
        <p:sp>
          <p:nvSpPr>
            <p:cNvPr id="4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463171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4"/>
                                        </p:tgtEl>
                                        <p:attrNameLst>
                                          <p:attrName>style.visibility</p:attrName>
                                        </p:attrNameLst>
                                      </p:cBhvr>
                                      <p:to>
                                        <p:strVal val="visible"/>
                                      </p:to>
                                    </p:set>
                                    <p:animEffect transition="in" filter="wipe(left)">
                                      <p:cBhvr>
                                        <p:cTn id="25" dur="1000"/>
                                        <p:tgtEl>
                                          <p:spTgt spid="44"/>
                                        </p:tgtEl>
                                      </p:cBhvr>
                                    </p:animEffect>
                                  </p:childTnLst>
                                </p:cTn>
                              </p:par>
                            </p:childTnLst>
                          </p:cTn>
                        </p:par>
                        <p:par>
                          <p:cTn id="26" fill="hold">
                            <p:stCondLst>
                              <p:cond delay="30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500"/>
                            </p:stCondLst>
                            <p:childTnLst>
                              <p:par>
                                <p:cTn id="31" presetID="2" presetClass="entr" presetSubtype="1"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additive="base">
                                        <p:cTn id="33" dur="500" fill="hold"/>
                                        <p:tgtEl>
                                          <p:spTgt spid="2"/>
                                        </p:tgtEl>
                                        <p:attrNameLst>
                                          <p:attrName>ppt_x</p:attrName>
                                        </p:attrNameLst>
                                      </p:cBhvr>
                                      <p:tavLst>
                                        <p:tav tm="0">
                                          <p:val>
                                            <p:strVal val="#ppt_x"/>
                                          </p:val>
                                        </p:tav>
                                        <p:tav tm="100000">
                                          <p:val>
                                            <p:strVal val="#ppt_x"/>
                                          </p:val>
                                        </p:tav>
                                      </p:tavLst>
                                    </p:anim>
                                    <p:anim calcmode="lin" valueType="num">
                                      <p:cBhvr additive="base">
                                        <p:cTn id="34" dur="500" fill="hold"/>
                                        <p:tgtEl>
                                          <p:spTgt spid="2"/>
                                        </p:tgtEl>
                                        <p:attrNameLst>
                                          <p:attrName>ppt_y</p:attrName>
                                        </p:attrNameLst>
                                      </p:cBhvr>
                                      <p:tavLst>
                                        <p:tav tm="0">
                                          <p:val>
                                            <p:strVal val="0-#ppt_h/2"/>
                                          </p:val>
                                        </p:tav>
                                        <p:tav tm="100000">
                                          <p:val>
                                            <p:strVal val="#ppt_y"/>
                                          </p:val>
                                        </p:tav>
                                      </p:tavLst>
                                    </p:anim>
                                  </p:childTnLst>
                                </p:cTn>
                              </p:par>
                            </p:childTnLst>
                          </p:cTn>
                        </p:par>
                        <p:par>
                          <p:cTn id="35" fill="hold">
                            <p:stCondLst>
                              <p:cond delay="4000"/>
                            </p:stCondLst>
                            <p:childTnLst>
                              <p:par>
                                <p:cTn id="36" presetID="50" presetClass="entr" presetSubtype="0" decel="100000"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strVal val="#ppt_w+.3"/>
                                          </p:val>
                                        </p:tav>
                                        <p:tav tm="100000">
                                          <p:val>
                                            <p:strVal val="#ppt_w"/>
                                          </p:val>
                                        </p:tav>
                                      </p:tavLst>
                                    </p:anim>
                                    <p:anim calcmode="lin" valueType="num">
                                      <p:cBhvr>
                                        <p:cTn id="39" dur="500" fill="hold"/>
                                        <p:tgtEl>
                                          <p:spTgt spid="4"/>
                                        </p:tgtEl>
                                        <p:attrNameLst>
                                          <p:attrName>ppt_h</p:attrName>
                                        </p:attrNameLst>
                                      </p:cBhvr>
                                      <p:tavLst>
                                        <p:tav tm="0">
                                          <p:val>
                                            <p:strVal val="#ppt_h"/>
                                          </p:val>
                                        </p:tav>
                                        <p:tav tm="100000">
                                          <p:val>
                                            <p:strVal val="#ppt_h"/>
                                          </p:val>
                                        </p:tav>
                                      </p:tavLst>
                                    </p:anim>
                                    <p:animEffect transition="in" filter="fade">
                                      <p:cBhvr>
                                        <p:cTn id="40" dur="500"/>
                                        <p:tgtEl>
                                          <p:spTgt spid="4"/>
                                        </p:tgtEl>
                                      </p:cBhvr>
                                    </p:animEffect>
                                  </p:childTnLst>
                                </p:cTn>
                              </p:par>
                              <p:par>
                                <p:cTn id="41" presetID="50" presetClass="entr" presetSubtype="0" decel="10000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strVal val="#ppt_w+.3"/>
                                          </p:val>
                                        </p:tav>
                                        <p:tav tm="100000">
                                          <p:val>
                                            <p:strVal val="#ppt_w"/>
                                          </p:val>
                                        </p:tav>
                                      </p:tavLst>
                                    </p:anim>
                                    <p:anim calcmode="lin" valueType="num">
                                      <p:cBhvr>
                                        <p:cTn id="44" dur="500" fill="hold"/>
                                        <p:tgtEl>
                                          <p:spTgt spid="26"/>
                                        </p:tgtEl>
                                        <p:attrNameLst>
                                          <p:attrName>ppt_h</p:attrName>
                                        </p:attrNameLst>
                                      </p:cBhvr>
                                      <p:tavLst>
                                        <p:tav tm="0">
                                          <p:val>
                                            <p:strVal val="#ppt_h"/>
                                          </p:val>
                                        </p:tav>
                                        <p:tav tm="100000">
                                          <p:val>
                                            <p:strVal val="#ppt_h"/>
                                          </p:val>
                                        </p:tav>
                                      </p:tavLst>
                                    </p:anim>
                                    <p:animEffect transition="in" filter="fade">
                                      <p:cBhvr>
                                        <p:cTn id="45" dur="500"/>
                                        <p:tgtEl>
                                          <p:spTgt spid="26"/>
                                        </p:tgtEl>
                                      </p:cBhvr>
                                    </p:animEffect>
                                  </p:childTnLst>
                                </p:cTn>
                              </p:par>
                            </p:childTnLst>
                          </p:cTn>
                        </p:par>
                        <p:par>
                          <p:cTn id="46" fill="hold">
                            <p:stCondLst>
                              <p:cond delay="4500"/>
                            </p:stCondLst>
                            <p:childTnLst>
                              <p:par>
                                <p:cTn id="47" presetID="2" presetClass="entr" presetSubtype="4" decel="100000"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wipe(left)">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4" grpId="0"/>
      <p:bldP spid="26" grpId="0"/>
      <p:bldP spid="42" grpId="0" animBg="1"/>
      <p:bldP spid="42" grpId="1" animBg="1"/>
      <p:bldP spid="43" grpId="0" animBg="1"/>
      <p:bldP spid="43" grpId="1" animBg="1"/>
      <p:bldP spid="49" grpId="0" animBg="1"/>
      <p:bldP spid="49" grpId="1" animBg="1"/>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5365753" y="1640806"/>
            <a:ext cx="1414463" cy="1225550"/>
          </a:xfrm>
          <a:custGeom>
            <a:avLst/>
            <a:gdLst>
              <a:gd name="T0" fmla="*/ 314 w 375"/>
              <a:gd name="T1" fmla="*/ 326 h 326"/>
              <a:gd name="T2" fmla="*/ 375 w 375"/>
              <a:gd name="T3" fmla="*/ 187 h 326"/>
              <a:gd name="T4" fmla="*/ 188 w 375"/>
              <a:gd name="T5" fmla="*/ 0 h 326"/>
              <a:gd name="T6" fmla="*/ 0 w 375"/>
              <a:gd name="T7" fmla="*/ 187 h 326"/>
              <a:gd name="T8" fmla="*/ 61 w 375"/>
              <a:gd name="T9" fmla="*/ 326 h 326"/>
              <a:gd name="T10" fmla="*/ 188 w 375"/>
              <a:gd name="T11" fmla="*/ 278 h 326"/>
              <a:gd name="T12" fmla="*/ 314 w 375"/>
              <a:gd name="T13" fmla="*/ 326 h 326"/>
            </a:gdLst>
            <a:ahLst/>
            <a:cxnLst>
              <a:cxn ang="0">
                <a:pos x="T0" y="T1"/>
              </a:cxn>
              <a:cxn ang="0">
                <a:pos x="T2" y="T3"/>
              </a:cxn>
              <a:cxn ang="0">
                <a:pos x="T4" y="T5"/>
              </a:cxn>
              <a:cxn ang="0">
                <a:pos x="T6" y="T7"/>
              </a:cxn>
              <a:cxn ang="0">
                <a:pos x="T8" y="T9"/>
              </a:cxn>
              <a:cxn ang="0">
                <a:pos x="T10" y="T11"/>
              </a:cxn>
              <a:cxn ang="0">
                <a:pos x="T12" y="T13"/>
              </a:cxn>
            </a:cxnLst>
            <a:rect l="0" t="0" r="r" b="b"/>
            <a:pathLst>
              <a:path w="375" h="326">
                <a:moveTo>
                  <a:pt x="314" y="326"/>
                </a:moveTo>
                <a:cubicBezTo>
                  <a:pt x="352" y="292"/>
                  <a:pt x="375" y="243"/>
                  <a:pt x="375" y="187"/>
                </a:cubicBezTo>
                <a:cubicBezTo>
                  <a:pt x="375" y="84"/>
                  <a:pt x="291" y="0"/>
                  <a:pt x="188" y="0"/>
                </a:cubicBezTo>
                <a:cubicBezTo>
                  <a:pt x="84" y="0"/>
                  <a:pt x="0" y="84"/>
                  <a:pt x="0" y="187"/>
                </a:cubicBezTo>
                <a:cubicBezTo>
                  <a:pt x="0" y="243"/>
                  <a:pt x="24" y="292"/>
                  <a:pt x="61" y="326"/>
                </a:cubicBezTo>
                <a:cubicBezTo>
                  <a:pt x="95" y="296"/>
                  <a:pt x="139" y="278"/>
                  <a:pt x="188" y="278"/>
                </a:cubicBezTo>
                <a:cubicBezTo>
                  <a:pt x="236" y="278"/>
                  <a:pt x="281" y="296"/>
                  <a:pt x="314" y="326"/>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Freeform 6"/>
          <p:cNvSpPr>
            <a:spLocks/>
          </p:cNvSpPr>
          <p:nvPr/>
        </p:nvSpPr>
        <p:spPr bwMode="auto">
          <a:xfrm>
            <a:off x="5365753" y="2866360"/>
            <a:ext cx="1414463" cy="1044575"/>
          </a:xfrm>
          <a:custGeom>
            <a:avLst/>
            <a:gdLst>
              <a:gd name="T0" fmla="*/ 375 w 375"/>
              <a:gd name="T1" fmla="*/ 139 h 278"/>
              <a:gd name="T2" fmla="*/ 314 w 375"/>
              <a:gd name="T3" fmla="*/ 0 h 278"/>
              <a:gd name="T4" fmla="*/ 188 w 375"/>
              <a:gd name="T5" fmla="*/ 49 h 278"/>
              <a:gd name="T6" fmla="*/ 61 w 375"/>
              <a:gd name="T7" fmla="*/ 0 h 278"/>
              <a:gd name="T8" fmla="*/ 0 w 375"/>
              <a:gd name="T9" fmla="*/ 139 h 278"/>
              <a:gd name="T10" fmla="*/ 61 w 375"/>
              <a:gd name="T11" fmla="*/ 278 h 278"/>
              <a:gd name="T12" fmla="*/ 188 w 375"/>
              <a:gd name="T13" fmla="*/ 230 h 278"/>
              <a:gd name="T14" fmla="*/ 314 w 375"/>
              <a:gd name="T15" fmla="*/ 278 h 278"/>
              <a:gd name="T16" fmla="*/ 375 w 375"/>
              <a:gd name="T17" fmla="*/ 139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375" y="139"/>
                </a:moveTo>
                <a:cubicBezTo>
                  <a:pt x="375" y="84"/>
                  <a:pt x="352" y="35"/>
                  <a:pt x="314" y="0"/>
                </a:cubicBezTo>
                <a:cubicBezTo>
                  <a:pt x="281" y="31"/>
                  <a:pt x="236" y="49"/>
                  <a:pt x="188" y="49"/>
                </a:cubicBezTo>
                <a:cubicBezTo>
                  <a:pt x="139" y="49"/>
                  <a:pt x="95" y="31"/>
                  <a:pt x="61" y="0"/>
                </a:cubicBez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Freeform 7"/>
          <p:cNvSpPr>
            <a:spLocks/>
          </p:cNvSpPr>
          <p:nvPr/>
        </p:nvSpPr>
        <p:spPr bwMode="auto">
          <a:xfrm>
            <a:off x="5595939" y="2685385"/>
            <a:ext cx="954088" cy="365125"/>
          </a:xfrm>
          <a:custGeom>
            <a:avLst/>
            <a:gdLst>
              <a:gd name="T0" fmla="*/ 253 w 253"/>
              <a:gd name="T1" fmla="*/ 48 h 97"/>
              <a:gd name="T2" fmla="*/ 127 w 253"/>
              <a:gd name="T3" fmla="*/ 0 h 97"/>
              <a:gd name="T4" fmla="*/ 0 w 253"/>
              <a:gd name="T5" fmla="*/ 48 h 97"/>
              <a:gd name="T6" fmla="*/ 127 w 253"/>
              <a:gd name="T7" fmla="*/ 97 h 97"/>
              <a:gd name="T8" fmla="*/ 253 w 253"/>
              <a:gd name="T9" fmla="*/ 48 h 97"/>
            </a:gdLst>
            <a:ahLst/>
            <a:cxnLst>
              <a:cxn ang="0">
                <a:pos x="T0" y="T1"/>
              </a:cxn>
              <a:cxn ang="0">
                <a:pos x="T2" y="T3"/>
              </a:cxn>
              <a:cxn ang="0">
                <a:pos x="T4" y="T5"/>
              </a:cxn>
              <a:cxn ang="0">
                <a:pos x="T6" y="T7"/>
              </a:cxn>
              <a:cxn ang="0">
                <a:pos x="T8" y="T9"/>
              </a:cxn>
            </a:cxnLst>
            <a:rect l="0" t="0" r="r" b="b"/>
            <a:pathLst>
              <a:path w="253" h="97">
                <a:moveTo>
                  <a:pt x="253" y="48"/>
                </a:moveTo>
                <a:cubicBezTo>
                  <a:pt x="220" y="18"/>
                  <a:pt x="175" y="0"/>
                  <a:pt x="127" y="0"/>
                </a:cubicBezTo>
                <a:cubicBezTo>
                  <a:pt x="78" y="0"/>
                  <a:pt x="34" y="18"/>
                  <a:pt x="0" y="48"/>
                </a:cubicBezTo>
                <a:cubicBezTo>
                  <a:pt x="34" y="79"/>
                  <a:pt x="78" y="97"/>
                  <a:pt x="127" y="97"/>
                </a:cubicBezTo>
                <a:cubicBezTo>
                  <a:pt x="175" y="97"/>
                  <a:pt x="220" y="79"/>
                  <a:pt x="253"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8"/>
          <p:cNvSpPr>
            <a:spLocks/>
          </p:cNvSpPr>
          <p:nvPr/>
        </p:nvSpPr>
        <p:spPr bwMode="auto">
          <a:xfrm>
            <a:off x="5365753" y="3910931"/>
            <a:ext cx="1414463" cy="1046162"/>
          </a:xfrm>
          <a:custGeom>
            <a:avLst/>
            <a:gdLst>
              <a:gd name="T0" fmla="*/ 61 w 375"/>
              <a:gd name="T1" fmla="*/ 0 h 278"/>
              <a:gd name="T2" fmla="*/ 0 w 375"/>
              <a:gd name="T3" fmla="*/ 139 h 278"/>
              <a:gd name="T4" fmla="*/ 61 w 375"/>
              <a:gd name="T5" fmla="*/ 278 h 278"/>
              <a:gd name="T6" fmla="*/ 188 w 375"/>
              <a:gd name="T7" fmla="*/ 230 h 278"/>
              <a:gd name="T8" fmla="*/ 314 w 375"/>
              <a:gd name="T9" fmla="*/ 278 h 278"/>
              <a:gd name="T10" fmla="*/ 375 w 375"/>
              <a:gd name="T11" fmla="*/ 139 h 278"/>
              <a:gd name="T12" fmla="*/ 314 w 375"/>
              <a:gd name="T13" fmla="*/ 0 h 278"/>
              <a:gd name="T14" fmla="*/ 188 w 375"/>
              <a:gd name="T15" fmla="*/ 49 h 278"/>
              <a:gd name="T16" fmla="*/ 61 w 375"/>
              <a:gd name="T1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5" h="278">
                <a:moveTo>
                  <a:pt x="61" y="0"/>
                </a:moveTo>
                <a:cubicBezTo>
                  <a:pt x="24" y="35"/>
                  <a:pt x="0" y="84"/>
                  <a:pt x="0" y="139"/>
                </a:cubicBezTo>
                <a:cubicBezTo>
                  <a:pt x="0" y="195"/>
                  <a:pt x="24" y="244"/>
                  <a:pt x="61" y="278"/>
                </a:cubicBezTo>
                <a:cubicBezTo>
                  <a:pt x="95" y="248"/>
                  <a:pt x="139" y="230"/>
                  <a:pt x="188" y="230"/>
                </a:cubicBezTo>
                <a:cubicBezTo>
                  <a:pt x="236" y="230"/>
                  <a:pt x="281" y="248"/>
                  <a:pt x="314" y="278"/>
                </a:cubicBezTo>
                <a:cubicBezTo>
                  <a:pt x="352" y="244"/>
                  <a:pt x="375" y="195"/>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4" name="Freeform 9"/>
          <p:cNvSpPr>
            <a:spLocks/>
          </p:cNvSpPr>
          <p:nvPr/>
        </p:nvSpPr>
        <p:spPr bwMode="auto">
          <a:xfrm>
            <a:off x="5595939" y="3731547"/>
            <a:ext cx="954088" cy="363537"/>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Freeform 10"/>
          <p:cNvSpPr>
            <a:spLocks/>
          </p:cNvSpPr>
          <p:nvPr/>
        </p:nvSpPr>
        <p:spPr bwMode="auto">
          <a:xfrm>
            <a:off x="5365753" y="4957097"/>
            <a:ext cx="1414463" cy="1228725"/>
          </a:xfrm>
          <a:custGeom>
            <a:avLst/>
            <a:gdLst>
              <a:gd name="T0" fmla="*/ 61 w 375"/>
              <a:gd name="T1" fmla="*/ 0 h 327"/>
              <a:gd name="T2" fmla="*/ 0 w 375"/>
              <a:gd name="T3" fmla="*/ 139 h 327"/>
              <a:gd name="T4" fmla="*/ 188 w 375"/>
              <a:gd name="T5" fmla="*/ 327 h 327"/>
              <a:gd name="T6" fmla="*/ 375 w 375"/>
              <a:gd name="T7" fmla="*/ 139 h 327"/>
              <a:gd name="T8" fmla="*/ 314 w 375"/>
              <a:gd name="T9" fmla="*/ 0 h 327"/>
              <a:gd name="T10" fmla="*/ 188 w 375"/>
              <a:gd name="T11" fmla="*/ 49 h 327"/>
              <a:gd name="T12" fmla="*/ 61 w 375"/>
              <a:gd name="T13" fmla="*/ 0 h 327"/>
            </a:gdLst>
            <a:ahLst/>
            <a:cxnLst>
              <a:cxn ang="0">
                <a:pos x="T0" y="T1"/>
              </a:cxn>
              <a:cxn ang="0">
                <a:pos x="T2" y="T3"/>
              </a:cxn>
              <a:cxn ang="0">
                <a:pos x="T4" y="T5"/>
              </a:cxn>
              <a:cxn ang="0">
                <a:pos x="T6" y="T7"/>
              </a:cxn>
              <a:cxn ang="0">
                <a:pos x="T8" y="T9"/>
              </a:cxn>
              <a:cxn ang="0">
                <a:pos x="T10" y="T11"/>
              </a:cxn>
              <a:cxn ang="0">
                <a:pos x="T12" y="T13"/>
              </a:cxn>
            </a:cxnLst>
            <a:rect l="0" t="0" r="r" b="b"/>
            <a:pathLst>
              <a:path w="375" h="327">
                <a:moveTo>
                  <a:pt x="61" y="0"/>
                </a:moveTo>
                <a:cubicBezTo>
                  <a:pt x="24" y="35"/>
                  <a:pt x="0" y="84"/>
                  <a:pt x="0" y="139"/>
                </a:cubicBezTo>
                <a:cubicBezTo>
                  <a:pt x="0" y="243"/>
                  <a:pt x="84" y="327"/>
                  <a:pt x="188" y="327"/>
                </a:cubicBezTo>
                <a:cubicBezTo>
                  <a:pt x="291" y="327"/>
                  <a:pt x="375" y="243"/>
                  <a:pt x="375" y="139"/>
                </a:cubicBezTo>
                <a:cubicBezTo>
                  <a:pt x="375" y="84"/>
                  <a:pt x="352" y="35"/>
                  <a:pt x="314" y="0"/>
                </a:cubicBezTo>
                <a:cubicBezTo>
                  <a:pt x="281" y="31"/>
                  <a:pt x="236" y="49"/>
                  <a:pt x="188" y="49"/>
                </a:cubicBezTo>
                <a:cubicBezTo>
                  <a:pt x="139" y="49"/>
                  <a:pt x="95" y="31"/>
                  <a:pt x="61" y="0"/>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Freeform 11"/>
          <p:cNvSpPr>
            <a:spLocks/>
          </p:cNvSpPr>
          <p:nvPr/>
        </p:nvSpPr>
        <p:spPr bwMode="auto">
          <a:xfrm>
            <a:off x="5595939" y="4776122"/>
            <a:ext cx="954088" cy="365125"/>
          </a:xfrm>
          <a:custGeom>
            <a:avLst/>
            <a:gdLst>
              <a:gd name="T0" fmla="*/ 0 w 253"/>
              <a:gd name="T1" fmla="*/ 48 h 97"/>
              <a:gd name="T2" fmla="*/ 127 w 253"/>
              <a:gd name="T3" fmla="*/ 97 h 97"/>
              <a:gd name="T4" fmla="*/ 253 w 253"/>
              <a:gd name="T5" fmla="*/ 48 h 97"/>
              <a:gd name="T6" fmla="*/ 127 w 253"/>
              <a:gd name="T7" fmla="*/ 0 h 97"/>
              <a:gd name="T8" fmla="*/ 0 w 253"/>
              <a:gd name="T9" fmla="*/ 48 h 97"/>
            </a:gdLst>
            <a:ahLst/>
            <a:cxnLst>
              <a:cxn ang="0">
                <a:pos x="T0" y="T1"/>
              </a:cxn>
              <a:cxn ang="0">
                <a:pos x="T2" y="T3"/>
              </a:cxn>
              <a:cxn ang="0">
                <a:pos x="T4" y="T5"/>
              </a:cxn>
              <a:cxn ang="0">
                <a:pos x="T6" y="T7"/>
              </a:cxn>
              <a:cxn ang="0">
                <a:pos x="T8" y="T9"/>
              </a:cxn>
            </a:cxnLst>
            <a:rect l="0" t="0" r="r" b="b"/>
            <a:pathLst>
              <a:path w="253" h="97">
                <a:moveTo>
                  <a:pt x="0" y="48"/>
                </a:moveTo>
                <a:cubicBezTo>
                  <a:pt x="34" y="79"/>
                  <a:pt x="78" y="97"/>
                  <a:pt x="127" y="97"/>
                </a:cubicBezTo>
                <a:cubicBezTo>
                  <a:pt x="175" y="97"/>
                  <a:pt x="220" y="79"/>
                  <a:pt x="253" y="48"/>
                </a:cubicBezTo>
                <a:cubicBezTo>
                  <a:pt x="220" y="18"/>
                  <a:pt x="175" y="0"/>
                  <a:pt x="127" y="0"/>
                </a:cubicBezTo>
                <a:cubicBezTo>
                  <a:pt x="78" y="0"/>
                  <a:pt x="34" y="18"/>
                  <a:pt x="0" y="48"/>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5850203" y="2005772"/>
            <a:ext cx="445559" cy="428489"/>
            <a:chOff x="9791183" y="5224434"/>
            <a:chExt cx="645684" cy="620945"/>
          </a:xfrm>
          <a:solidFill>
            <a:srgbClr val="18478F"/>
          </a:solidFill>
        </p:grpSpPr>
        <p:sp>
          <p:nvSpPr>
            <p:cNvPr id="22" name="Oval 131"/>
            <p:cNvSpPr>
              <a:spLocks noChangeArrowheads="1"/>
            </p:cNvSpPr>
            <p:nvPr/>
          </p:nvSpPr>
          <p:spPr bwMode="auto">
            <a:xfrm>
              <a:off x="9968746" y="5224434"/>
              <a:ext cx="290558" cy="29427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23"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781431" y="4238520"/>
            <a:ext cx="561428" cy="426575"/>
            <a:chOff x="4268086" y="4221191"/>
            <a:chExt cx="509646" cy="387231"/>
          </a:xfrm>
          <a:solidFill>
            <a:srgbClr val="18478F"/>
          </a:solidFill>
        </p:grpSpPr>
        <p:sp>
          <p:nvSpPr>
            <p:cNvPr id="2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13474" y="5475276"/>
            <a:ext cx="364772" cy="361011"/>
            <a:chOff x="6967126" y="4092464"/>
            <a:chExt cx="453105" cy="448433"/>
          </a:xfrm>
          <a:solidFill>
            <a:srgbClr val="18478F"/>
          </a:solidFill>
        </p:grpSpPr>
        <p:sp>
          <p:nvSpPr>
            <p:cNvPr id="32" name="Freeform 136"/>
            <p:cNvSpPr>
              <a:spLocks/>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4" name="组合 33"/>
          <p:cNvGrpSpPr/>
          <p:nvPr/>
        </p:nvGrpSpPr>
        <p:grpSpPr>
          <a:xfrm>
            <a:off x="5875342" y="3260155"/>
            <a:ext cx="375609" cy="359225"/>
            <a:chOff x="1004888" y="993775"/>
            <a:chExt cx="2438400" cy="2332038"/>
          </a:xfrm>
          <a:solidFill>
            <a:srgbClr val="18478F"/>
          </a:solidFill>
        </p:grpSpPr>
        <p:sp>
          <p:nvSpPr>
            <p:cNvPr id="35"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6" name="任意多边形 35"/>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8" y="2836961"/>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689794" y="1912237"/>
            <a:ext cx="2979036"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此处</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添加详细文本描述，建议与标题相关并符合整体语言</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mn-ea"/>
                <a:sym typeface="+mn-lt"/>
              </a:rPr>
              <a:t>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477138" y="4952308"/>
            <a:ext cx="2731577" cy="1015663"/>
          </a:xfrm>
          <a:prstGeom prst="rect">
            <a:avLst/>
          </a:prstGeom>
        </p:spPr>
        <p:txBody>
          <a:bodyPr wrap="square">
            <a:spAutoFit/>
          </a:bodyPr>
          <a:lstStyle/>
          <a:p>
            <a:pP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861480" y="3883123"/>
            <a:ext cx="2807349" cy="1015663"/>
          </a:xfrm>
          <a:prstGeom prst="rect">
            <a:avLst/>
          </a:prstGeom>
        </p:spPr>
        <p:txBody>
          <a:bodyPr wrap="square">
            <a:spAutoFit/>
          </a:bodyPr>
          <a:lstStyle/>
          <a:p>
            <a:pPr algn="r" fontAlgn="base">
              <a:lnSpc>
                <a:spcPct val="150000"/>
              </a:lnSpc>
              <a:spcBef>
                <a:spcPct val="0"/>
              </a:spcBef>
              <a:spcAft>
                <a:spcPct val="0"/>
              </a:spcAft>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fontAlgn="base">
              <a:lnSpc>
                <a:spcPct val="150000"/>
              </a:lnSpc>
              <a:spcBef>
                <a:spcPct val="0"/>
              </a:spcBef>
              <a:spcAft>
                <a:spcPct val="0"/>
              </a:spcAft>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此处添加详细文本描述，建议与标题相关并符合整体语言风格</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 name="椭圆 1"/>
          <p:cNvSpPr/>
          <p:nvPr/>
        </p:nvSpPr>
        <p:spPr>
          <a:xfrm>
            <a:off x="4937843" y="2190971"/>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1" name="椭圆 40"/>
          <p:cNvSpPr/>
          <p:nvPr/>
        </p:nvSpPr>
        <p:spPr>
          <a:xfrm>
            <a:off x="7049228" y="3229752"/>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2" name="椭圆 41"/>
          <p:cNvSpPr/>
          <p:nvPr/>
        </p:nvSpPr>
        <p:spPr>
          <a:xfrm>
            <a:off x="4937843" y="4334325"/>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椭圆 42"/>
          <p:cNvSpPr/>
          <p:nvPr/>
        </p:nvSpPr>
        <p:spPr>
          <a:xfrm>
            <a:off x="7049228" y="5373106"/>
            <a:ext cx="158895" cy="158895"/>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2" name="矩形 5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3" name="组合 52"/>
          <p:cNvGrpSpPr/>
          <p:nvPr/>
        </p:nvGrpSpPr>
        <p:grpSpPr>
          <a:xfrm>
            <a:off x="1935444" y="393960"/>
            <a:ext cx="3705496" cy="592217"/>
            <a:chOff x="330188" y="329522"/>
            <a:chExt cx="3705496" cy="592217"/>
          </a:xfrm>
        </p:grpSpPr>
        <p:sp>
          <p:nvSpPr>
            <p:cNvPr id="5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5" name="矩形 5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6" name="圆角矩形 5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7" name="矩形 56"/>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7326244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7"/>
                                        </p:tgtEl>
                                        <p:attrNameLst>
                                          <p:attrName>style.visibility</p:attrName>
                                        </p:attrNameLst>
                                      </p:cBhvr>
                                      <p:to>
                                        <p:strVal val="visible"/>
                                      </p:to>
                                    </p:set>
                                    <p:animEffect transition="in" filter="fade">
                                      <p:cBhvr>
                                        <p:cTn id="10" dur="500"/>
                                        <p:tgtEl>
                                          <p:spTgt spid="5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1"/>
                                        </p:tgtEl>
                                        <p:attrNameLst>
                                          <p:attrName>style.visibility</p:attrName>
                                        </p:attrNameLst>
                                      </p:cBhvr>
                                      <p:to>
                                        <p:strVal val="visible"/>
                                      </p:to>
                                    </p:set>
                                    <p:animEffect transition="in" filter="fade">
                                      <p:cBhvr>
                                        <p:cTn id="15" dur="500"/>
                                        <p:tgtEl>
                                          <p:spTgt spid="5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2"/>
                                        </p:tgtEl>
                                        <p:attrNameLst>
                                          <p:attrName>style.visibility</p:attrName>
                                        </p:attrNameLst>
                                      </p:cBhvr>
                                      <p:to>
                                        <p:strVal val="visible"/>
                                      </p:to>
                                    </p:set>
                                    <p:animEffect transition="in" filter="fade">
                                      <p:cBhvr>
                                        <p:cTn id="20" dur="500"/>
                                        <p:tgtEl>
                                          <p:spTgt spid="5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3"/>
                                        </p:tgtEl>
                                        <p:attrNameLst>
                                          <p:attrName>style.visibility</p:attrName>
                                        </p:attrNameLst>
                                      </p:cBhvr>
                                      <p:to>
                                        <p:strVal val="visible"/>
                                      </p:to>
                                    </p:set>
                                    <p:animEffect transition="in" filter="wipe(left)">
                                      <p:cBhvr>
                                        <p:cTn id="25" dur="1000"/>
                                        <p:tgtEl>
                                          <p:spTgt spid="53"/>
                                        </p:tgtEl>
                                      </p:cBhvr>
                                    </p:animEffect>
                                  </p:childTnLst>
                                </p:cTn>
                              </p:par>
                              <p:par>
                                <p:cTn id="26" presetID="2" presetClass="entr" presetSubtype="4"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1000" fill="hold"/>
                                        <p:tgtEl>
                                          <p:spTgt spid="10"/>
                                        </p:tgtEl>
                                        <p:attrNameLst>
                                          <p:attrName>ppt_x</p:attrName>
                                        </p:attrNameLst>
                                      </p:cBhvr>
                                      <p:tavLst>
                                        <p:tav tm="0">
                                          <p:val>
                                            <p:strVal val="#ppt_x"/>
                                          </p:val>
                                        </p:tav>
                                        <p:tav tm="100000">
                                          <p:val>
                                            <p:strVal val="#ppt_x"/>
                                          </p:val>
                                        </p:tav>
                                      </p:tavLst>
                                    </p:anim>
                                    <p:anim calcmode="lin" valueType="num">
                                      <p:cBhvr additive="base">
                                        <p:cTn id="29" dur="1000" fill="hold"/>
                                        <p:tgtEl>
                                          <p:spTgt spid="10"/>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1000" fill="hold"/>
                                        <p:tgtEl>
                                          <p:spTgt spid="11"/>
                                        </p:tgtEl>
                                        <p:attrNameLst>
                                          <p:attrName>ppt_x</p:attrName>
                                        </p:attrNameLst>
                                      </p:cBhvr>
                                      <p:tavLst>
                                        <p:tav tm="0">
                                          <p:val>
                                            <p:strVal val="#ppt_x"/>
                                          </p:val>
                                        </p:tav>
                                        <p:tav tm="100000">
                                          <p:val>
                                            <p:strVal val="#ppt_x"/>
                                          </p:val>
                                        </p:tav>
                                      </p:tavLst>
                                    </p:anim>
                                    <p:anim calcmode="lin" valueType="num">
                                      <p:cBhvr additive="base">
                                        <p:cTn id="33" dur="1000" fill="hold"/>
                                        <p:tgtEl>
                                          <p:spTgt spid="1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25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1000" fill="hold"/>
                                        <p:tgtEl>
                                          <p:spTgt spid="13"/>
                                        </p:tgtEl>
                                        <p:attrNameLst>
                                          <p:attrName>ppt_x</p:attrName>
                                        </p:attrNameLst>
                                      </p:cBhvr>
                                      <p:tavLst>
                                        <p:tav tm="0">
                                          <p:val>
                                            <p:strVal val="#ppt_x"/>
                                          </p:val>
                                        </p:tav>
                                        <p:tav tm="100000">
                                          <p:val>
                                            <p:strVal val="#ppt_x"/>
                                          </p:val>
                                        </p:tav>
                                      </p:tavLst>
                                    </p:anim>
                                    <p:anim calcmode="lin" valueType="num">
                                      <p:cBhvr additive="base">
                                        <p:cTn id="37" dur="1000" fill="hold"/>
                                        <p:tgtEl>
                                          <p:spTgt spid="1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275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1000" fill="hold"/>
                                        <p:tgtEl>
                                          <p:spTgt spid="19"/>
                                        </p:tgtEl>
                                        <p:attrNameLst>
                                          <p:attrName>ppt_x</p:attrName>
                                        </p:attrNameLst>
                                      </p:cBhvr>
                                      <p:tavLst>
                                        <p:tav tm="0">
                                          <p:val>
                                            <p:strVal val="#ppt_x"/>
                                          </p:val>
                                        </p:tav>
                                        <p:tav tm="100000">
                                          <p:val>
                                            <p:strVal val="#ppt_x"/>
                                          </p:val>
                                        </p:tav>
                                      </p:tavLst>
                                    </p:anim>
                                    <p:anim calcmode="lin" valueType="num">
                                      <p:cBhvr additive="base">
                                        <p:cTn id="41" dur="1000" fill="hold"/>
                                        <p:tgtEl>
                                          <p:spTgt spid="19"/>
                                        </p:tgtEl>
                                        <p:attrNameLst>
                                          <p:attrName>ppt_y</p:attrName>
                                        </p:attrNameLst>
                                      </p:cBhvr>
                                      <p:tavLst>
                                        <p:tav tm="0">
                                          <p:val>
                                            <p:strVal val="1+#ppt_h/2"/>
                                          </p:val>
                                        </p:tav>
                                        <p:tav tm="100000">
                                          <p:val>
                                            <p:strVal val="#ppt_y"/>
                                          </p:val>
                                        </p:tav>
                                      </p:tavLst>
                                    </p:anim>
                                  </p:childTnLst>
                                </p:cTn>
                              </p:par>
                              <p:par>
                                <p:cTn id="42" presetID="53" presetClass="entr" presetSubtype="16" fill="hold" grpId="0" nodeType="withEffect">
                                  <p:stCondLst>
                                    <p:cond delay="300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300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300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par>
                                <p:cTn id="57" presetID="53" presetClass="entr" presetSubtype="16" fill="hold" nodeType="withEffect">
                                  <p:stCondLst>
                                    <p:cond delay="325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250"/>
                                  </p:stCondLst>
                                  <p:childTnLst>
                                    <p:set>
                                      <p:cBhvr>
                                        <p:cTn id="63" dur="1" fill="hold">
                                          <p:stCondLst>
                                            <p:cond delay="0"/>
                                          </p:stCondLst>
                                        </p:cTn>
                                        <p:tgtEl>
                                          <p:spTgt spid="34"/>
                                        </p:tgtEl>
                                        <p:attrNameLst>
                                          <p:attrName>style.visibility</p:attrName>
                                        </p:attrNameLst>
                                      </p:cBhvr>
                                      <p:to>
                                        <p:strVal val="visible"/>
                                      </p:to>
                                    </p:set>
                                    <p:anim calcmode="lin" valueType="num">
                                      <p:cBhvr>
                                        <p:cTn id="64" dur="500" fill="hold"/>
                                        <p:tgtEl>
                                          <p:spTgt spid="34"/>
                                        </p:tgtEl>
                                        <p:attrNameLst>
                                          <p:attrName>ppt_w</p:attrName>
                                        </p:attrNameLst>
                                      </p:cBhvr>
                                      <p:tavLst>
                                        <p:tav tm="0">
                                          <p:val>
                                            <p:fltVal val="0"/>
                                          </p:val>
                                        </p:tav>
                                        <p:tav tm="100000">
                                          <p:val>
                                            <p:strVal val="#ppt_w"/>
                                          </p:val>
                                        </p:tav>
                                      </p:tavLst>
                                    </p:anim>
                                    <p:anim calcmode="lin" valueType="num">
                                      <p:cBhvr>
                                        <p:cTn id="65" dur="500" fill="hold"/>
                                        <p:tgtEl>
                                          <p:spTgt spid="34"/>
                                        </p:tgtEl>
                                        <p:attrNameLst>
                                          <p:attrName>ppt_h</p:attrName>
                                        </p:attrNameLst>
                                      </p:cBhvr>
                                      <p:tavLst>
                                        <p:tav tm="0">
                                          <p:val>
                                            <p:fltVal val="0"/>
                                          </p:val>
                                        </p:tav>
                                        <p:tav tm="100000">
                                          <p:val>
                                            <p:strVal val="#ppt_h"/>
                                          </p:val>
                                        </p:tav>
                                      </p:tavLst>
                                    </p:anim>
                                    <p:animEffect transition="in" filter="fade">
                                      <p:cBhvr>
                                        <p:cTn id="66" dur="500"/>
                                        <p:tgtEl>
                                          <p:spTgt spid="34"/>
                                        </p:tgtEl>
                                      </p:cBhvr>
                                    </p:animEffect>
                                  </p:childTnLst>
                                </p:cTn>
                              </p:par>
                              <p:par>
                                <p:cTn id="67" presetID="53" presetClass="entr" presetSubtype="16" fill="hold" nodeType="withEffect">
                                  <p:stCondLst>
                                    <p:cond delay="3250"/>
                                  </p:stCondLst>
                                  <p:childTnLst>
                                    <p:set>
                                      <p:cBhvr>
                                        <p:cTn id="68" dur="1" fill="hold">
                                          <p:stCondLst>
                                            <p:cond delay="0"/>
                                          </p:stCondLst>
                                        </p:cTn>
                                        <p:tgtEl>
                                          <p:spTgt spid="28"/>
                                        </p:tgtEl>
                                        <p:attrNameLst>
                                          <p:attrName>style.visibility</p:attrName>
                                        </p:attrNameLst>
                                      </p:cBhvr>
                                      <p:to>
                                        <p:strVal val="visible"/>
                                      </p:to>
                                    </p:set>
                                    <p:anim calcmode="lin" valueType="num">
                                      <p:cBhvr>
                                        <p:cTn id="69" dur="500" fill="hold"/>
                                        <p:tgtEl>
                                          <p:spTgt spid="28"/>
                                        </p:tgtEl>
                                        <p:attrNameLst>
                                          <p:attrName>ppt_w</p:attrName>
                                        </p:attrNameLst>
                                      </p:cBhvr>
                                      <p:tavLst>
                                        <p:tav tm="0">
                                          <p:val>
                                            <p:fltVal val="0"/>
                                          </p:val>
                                        </p:tav>
                                        <p:tav tm="100000">
                                          <p:val>
                                            <p:strVal val="#ppt_w"/>
                                          </p:val>
                                        </p:tav>
                                      </p:tavLst>
                                    </p:anim>
                                    <p:anim calcmode="lin" valueType="num">
                                      <p:cBhvr>
                                        <p:cTn id="70" dur="500" fill="hold"/>
                                        <p:tgtEl>
                                          <p:spTgt spid="28"/>
                                        </p:tgtEl>
                                        <p:attrNameLst>
                                          <p:attrName>ppt_h</p:attrName>
                                        </p:attrNameLst>
                                      </p:cBhvr>
                                      <p:tavLst>
                                        <p:tav tm="0">
                                          <p:val>
                                            <p:fltVal val="0"/>
                                          </p:val>
                                        </p:tav>
                                        <p:tav tm="100000">
                                          <p:val>
                                            <p:strVal val="#ppt_h"/>
                                          </p:val>
                                        </p:tav>
                                      </p:tavLst>
                                    </p:anim>
                                    <p:animEffect transition="in" filter="fade">
                                      <p:cBhvr>
                                        <p:cTn id="71" dur="500"/>
                                        <p:tgtEl>
                                          <p:spTgt spid="28"/>
                                        </p:tgtEl>
                                      </p:cBhvr>
                                    </p:animEffect>
                                  </p:childTnLst>
                                </p:cTn>
                              </p:par>
                              <p:par>
                                <p:cTn id="72" presetID="53" presetClass="entr" presetSubtype="16" fill="hold" nodeType="withEffect">
                                  <p:stCondLst>
                                    <p:cond delay="3250"/>
                                  </p:stCondLst>
                                  <p:childTnLst>
                                    <p:set>
                                      <p:cBhvr>
                                        <p:cTn id="73" dur="1" fill="hold">
                                          <p:stCondLst>
                                            <p:cond delay="0"/>
                                          </p:stCondLst>
                                        </p:cTn>
                                        <p:tgtEl>
                                          <p:spTgt spid="31"/>
                                        </p:tgtEl>
                                        <p:attrNameLst>
                                          <p:attrName>style.visibility</p:attrName>
                                        </p:attrNameLst>
                                      </p:cBhvr>
                                      <p:to>
                                        <p:strVal val="visible"/>
                                      </p:to>
                                    </p:set>
                                    <p:anim calcmode="lin" valueType="num">
                                      <p:cBhvr>
                                        <p:cTn id="74" dur="500" fill="hold"/>
                                        <p:tgtEl>
                                          <p:spTgt spid="31"/>
                                        </p:tgtEl>
                                        <p:attrNameLst>
                                          <p:attrName>ppt_w</p:attrName>
                                        </p:attrNameLst>
                                      </p:cBhvr>
                                      <p:tavLst>
                                        <p:tav tm="0">
                                          <p:val>
                                            <p:fltVal val="0"/>
                                          </p:val>
                                        </p:tav>
                                        <p:tav tm="100000">
                                          <p:val>
                                            <p:strVal val="#ppt_w"/>
                                          </p:val>
                                        </p:tav>
                                      </p:tavLst>
                                    </p:anim>
                                    <p:anim calcmode="lin" valueType="num">
                                      <p:cBhvr>
                                        <p:cTn id="75" dur="500" fill="hold"/>
                                        <p:tgtEl>
                                          <p:spTgt spid="31"/>
                                        </p:tgtEl>
                                        <p:attrNameLst>
                                          <p:attrName>ppt_h</p:attrName>
                                        </p:attrNameLst>
                                      </p:cBhvr>
                                      <p:tavLst>
                                        <p:tav tm="0">
                                          <p:val>
                                            <p:fltVal val="0"/>
                                          </p:val>
                                        </p:tav>
                                        <p:tav tm="100000">
                                          <p:val>
                                            <p:strVal val="#ppt_h"/>
                                          </p:val>
                                        </p:tav>
                                      </p:tavLst>
                                    </p:anim>
                                    <p:animEffect transition="in" filter="fade">
                                      <p:cBhvr>
                                        <p:cTn id="76" dur="500"/>
                                        <p:tgtEl>
                                          <p:spTgt spid="31"/>
                                        </p:tgtEl>
                                      </p:cBhvr>
                                    </p:animEffect>
                                  </p:childTnLst>
                                </p:cTn>
                              </p:par>
                              <p:par>
                                <p:cTn id="77" presetID="53" presetClass="entr" presetSubtype="16" fill="hold" grpId="0" nodeType="withEffect">
                                  <p:stCondLst>
                                    <p:cond delay="325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par>
                                <p:cTn id="82" presetID="53" presetClass="entr" presetSubtype="16" fill="hold" grpId="0" nodeType="withEffect">
                                  <p:stCondLst>
                                    <p:cond delay="325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Effect transition="in" filter="fade">
                                      <p:cBhvr>
                                        <p:cTn id="86" dur="500"/>
                                        <p:tgtEl>
                                          <p:spTgt spid="43"/>
                                        </p:tgtEl>
                                      </p:cBhvr>
                                    </p:animEffect>
                                  </p:childTnLst>
                                </p:cTn>
                              </p:par>
                              <p:par>
                                <p:cTn id="87" presetID="53" presetClass="entr" presetSubtype="16" fill="hold" grpId="0" nodeType="withEffect">
                                  <p:stCondLst>
                                    <p:cond delay="3250"/>
                                  </p:stCondLst>
                                  <p:childTnLst>
                                    <p:set>
                                      <p:cBhvr>
                                        <p:cTn id="88" dur="1" fill="hold">
                                          <p:stCondLst>
                                            <p:cond delay="0"/>
                                          </p:stCondLst>
                                        </p:cTn>
                                        <p:tgtEl>
                                          <p:spTgt spid="2"/>
                                        </p:tgtEl>
                                        <p:attrNameLst>
                                          <p:attrName>style.visibility</p:attrName>
                                        </p:attrNameLst>
                                      </p:cBhvr>
                                      <p:to>
                                        <p:strVal val="visible"/>
                                      </p:to>
                                    </p:set>
                                    <p:anim calcmode="lin" valueType="num">
                                      <p:cBhvr>
                                        <p:cTn id="89" dur="500" fill="hold"/>
                                        <p:tgtEl>
                                          <p:spTgt spid="2"/>
                                        </p:tgtEl>
                                        <p:attrNameLst>
                                          <p:attrName>ppt_w</p:attrName>
                                        </p:attrNameLst>
                                      </p:cBhvr>
                                      <p:tavLst>
                                        <p:tav tm="0">
                                          <p:val>
                                            <p:fltVal val="0"/>
                                          </p:val>
                                        </p:tav>
                                        <p:tav tm="100000">
                                          <p:val>
                                            <p:strVal val="#ppt_w"/>
                                          </p:val>
                                        </p:tav>
                                      </p:tavLst>
                                    </p:anim>
                                    <p:anim calcmode="lin" valueType="num">
                                      <p:cBhvr>
                                        <p:cTn id="90" dur="500" fill="hold"/>
                                        <p:tgtEl>
                                          <p:spTgt spid="2"/>
                                        </p:tgtEl>
                                        <p:attrNameLst>
                                          <p:attrName>ppt_h</p:attrName>
                                        </p:attrNameLst>
                                      </p:cBhvr>
                                      <p:tavLst>
                                        <p:tav tm="0">
                                          <p:val>
                                            <p:fltVal val="0"/>
                                          </p:val>
                                        </p:tav>
                                        <p:tav tm="100000">
                                          <p:val>
                                            <p:strVal val="#ppt_h"/>
                                          </p:val>
                                        </p:tav>
                                      </p:tavLst>
                                    </p:anim>
                                    <p:animEffect transition="in" filter="fade">
                                      <p:cBhvr>
                                        <p:cTn id="91" dur="500"/>
                                        <p:tgtEl>
                                          <p:spTgt spid="2"/>
                                        </p:tgtEl>
                                      </p:cBhvr>
                                    </p:animEffect>
                                  </p:childTnLst>
                                </p:cTn>
                              </p:par>
                              <p:par>
                                <p:cTn id="92" presetID="53" presetClass="entr" presetSubtype="16" fill="hold" grpId="0" nodeType="withEffect">
                                  <p:stCondLst>
                                    <p:cond delay="3250"/>
                                  </p:stCondLst>
                                  <p:childTnLst>
                                    <p:set>
                                      <p:cBhvr>
                                        <p:cTn id="93" dur="1" fill="hold">
                                          <p:stCondLst>
                                            <p:cond delay="0"/>
                                          </p:stCondLst>
                                        </p:cTn>
                                        <p:tgtEl>
                                          <p:spTgt spid="42"/>
                                        </p:tgtEl>
                                        <p:attrNameLst>
                                          <p:attrName>style.visibility</p:attrName>
                                        </p:attrNameLst>
                                      </p:cBhvr>
                                      <p:to>
                                        <p:strVal val="visible"/>
                                      </p:to>
                                    </p:set>
                                    <p:anim calcmode="lin" valueType="num">
                                      <p:cBhvr>
                                        <p:cTn id="94" dur="500" fill="hold"/>
                                        <p:tgtEl>
                                          <p:spTgt spid="42"/>
                                        </p:tgtEl>
                                        <p:attrNameLst>
                                          <p:attrName>ppt_w</p:attrName>
                                        </p:attrNameLst>
                                      </p:cBhvr>
                                      <p:tavLst>
                                        <p:tav tm="0">
                                          <p:val>
                                            <p:fltVal val="0"/>
                                          </p:val>
                                        </p:tav>
                                        <p:tav tm="100000">
                                          <p:val>
                                            <p:strVal val="#ppt_w"/>
                                          </p:val>
                                        </p:tav>
                                      </p:tavLst>
                                    </p:anim>
                                    <p:anim calcmode="lin" valueType="num">
                                      <p:cBhvr>
                                        <p:cTn id="95" dur="500" fill="hold"/>
                                        <p:tgtEl>
                                          <p:spTgt spid="42"/>
                                        </p:tgtEl>
                                        <p:attrNameLst>
                                          <p:attrName>ppt_h</p:attrName>
                                        </p:attrNameLst>
                                      </p:cBhvr>
                                      <p:tavLst>
                                        <p:tav tm="0">
                                          <p:val>
                                            <p:fltVal val="0"/>
                                          </p:val>
                                        </p:tav>
                                        <p:tav tm="100000">
                                          <p:val>
                                            <p:strVal val="#ppt_h"/>
                                          </p:val>
                                        </p:tav>
                                      </p:tavLst>
                                    </p:anim>
                                    <p:animEffect transition="in" filter="fade">
                                      <p:cBhvr>
                                        <p:cTn id="96" dur="500"/>
                                        <p:tgtEl>
                                          <p:spTgt spid="42"/>
                                        </p:tgtEl>
                                      </p:cBhvr>
                                    </p:animEffect>
                                  </p:childTnLst>
                                </p:cTn>
                              </p:par>
                              <p:par>
                                <p:cTn id="97" presetID="22" presetClass="entr" presetSubtype="2" fill="hold" grpId="0" nodeType="withEffect">
                                  <p:stCondLst>
                                    <p:cond delay="3500"/>
                                  </p:stCondLst>
                                  <p:childTnLst>
                                    <p:set>
                                      <p:cBhvr>
                                        <p:cTn id="98" dur="1" fill="hold">
                                          <p:stCondLst>
                                            <p:cond delay="0"/>
                                          </p:stCondLst>
                                        </p:cTn>
                                        <p:tgtEl>
                                          <p:spTgt spid="38"/>
                                        </p:tgtEl>
                                        <p:attrNameLst>
                                          <p:attrName>style.visibility</p:attrName>
                                        </p:attrNameLst>
                                      </p:cBhvr>
                                      <p:to>
                                        <p:strVal val="visible"/>
                                      </p:to>
                                    </p:set>
                                    <p:animEffect transition="in" filter="wipe(right)">
                                      <p:cBhvr>
                                        <p:cTn id="99" dur="500"/>
                                        <p:tgtEl>
                                          <p:spTgt spid="38"/>
                                        </p:tgtEl>
                                      </p:cBhvr>
                                    </p:animEffect>
                                  </p:childTnLst>
                                </p:cTn>
                              </p:par>
                              <p:par>
                                <p:cTn id="100" presetID="22" presetClass="entr" presetSubtype="2" fill="hold" grpId="0" nodeType="withEffect">
                                  <p:stCondLst>
                                    <p:cond delay="350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8" fill="hold" grpId="0" nodeType="withEffect">
                                  <p:stCondLst>
                                    <p:cond delay="3500"/>
                                  </p:stCondLst>
                                  <p:childTnLst>
                                    <p:set>
                                      <p:cBhvr>
                                        <p:cTn id="104" dur="1" fill="hold">
                                          <p:stCondLst>
                                            <p:cond delay="0"/>
                                          </p:stCondLst>
                                        </p:cTn>
                                        <p:tgtEl>
                                          <p:spTgt spid="37"/>
                                        </p:tgtEl>
                                        <p:attrNameLst>
                                          <p:attrName>style.visibility</p:attrName>
                                        </p:attrNameLst>
                                      </p:cBhvr>
                                      <p:to>
                                        <p:strVal val="visible"/>
                                      </p:to>
                                    </p:set>
                                    <p:animEffect transition="in" filter="wipe(left)">
                                      <p:cBhvr>
                                        <p:cTn id="105" dur="500"/>
                                        <p:tgtEl>
                                          <p:spTgt spid="37"/>
                                        </p:tgtEl>
                                      </p:cBhvr>
                                    </p:animEffect>
                                  </p:childTnLst>
                                </p:cTn>
                              </p:par>
                              <p:par>
                                <p:cTn id="106" presetID="22" presetClass="entr" presetSubtype="8" fill="hold" grpId="0" nodeType="withEffect">
                                  <p:stCondLst>
                                    <p:cond delay="3500"/>
                                  </p:stCondLst>
                                  <p:childTnLst>
                                    <p:set>
                                      <p:cBhvr>
                                        <p:cTn id="107" dur="1" fill="hold">
                                          <p:stCondLst>
                                            <p:cond delay="0"/>
                                          </p:stCondLst>
                                        </p:cTn>
                                        <p:tgtEl>
                                          <p:spTgt spid="39"/>
                                        </p:tgtEl>
                                        <p:attrNameLst>
                                          <p:attrName>style.visibility</p:attrName>
                                        </p:attrNameLst>
                                      </p:cBhvr>
                                      <p:to>
                                        <p:strVal val="visible"/>
                                      </p:to>
                                    </p:set>
                                    <p:animEffect transition="in" filter="wipe(left)">
                                      <p:cBhvr>
                                        <p:cTn id="10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7" grpId="0"/>
      <p:bldP spid="38" grpId="0"/>
      <p:bldP spid="39" grpId="0"/>
      <p:bldP spid="40" grpId="0"/>
      <p:bldP spid="2" grpId="0" animBg="1"/>
      <p:bldP spid="41" grpId="0" animBg="1"/>
      <p:bldP spid="42" grpId="0" animBg="1"/>
      <p:bldP spid="43" grpId="0" animBg="1"/>
      <p:bldP spid="51" grpId="0" animBg="1"/>
      <p:bldP spid="51" grpId="1" animBg="1"/>
      <p:bldP spid="52" grpId="0" animBg="1"/>
      <p:bldP spid="52" grpId="1" animBg="1"/>
      <p:bldP spid="56" grpId="0" animBg="1"/>
      <p:bldP spid="56" grpId="1" animBg="1"/>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1844223" y="1630173"/>
            <a:ext cx="5167324" cy="4710027"/>
            <a:chOff x="2256504" y="1355618"/>
            <a:chExt cx="5167324" cy="4710027"/>
          </a:xfrm>
        </p:grpSpPr>
        <p:grpSp>
          <p:nvGrpSpPr>
            <p:cNvPr id="9" name="组合 8"/>
            <p:cNvGrpSpPr/>
            <p:nvPr/>
          </p:nvGrpSpPr>
          <p:grpSpPr>
            <a:xfrm>
              <a:off x="4020386" y="5660148"/>
              <a:ext cx="3403442" cy="109703"/>
              <a:chOff x="4020597" y="1674310"/>
              <a:chExt cx="3403442" cy="109703"/>
            </a:xfrm>
          </p:grpSpPr>
          <p:cxnSp>
            <p:nvCxnSpPr>
              <p:cNvPr id="56" name="直接连接符 55"/>
              <p:cNvCxnSpPr/>
              <p:nvPr/>
            </p:nvCxnSpPr>
            <p:spPr>
              <a:xfrm>
                <a:off x="4020597" y="1675424"/>
                <a:ext cx="3386044" cy="43551"/>
              </a:xfrm>
              <a:prstGeom prst="line">
                <a:avLst/>
              </a:prstGeom>
              <a:noFill/>
              <a:ln w="19050" cap="flat" cmpd="sng" algn="ctr">
                <a:solidFill>
                  <a:sysClr val="window" lastClr="FFFFFF">
                    <a:lumMod val="50000"/>
                  </a:sysClr>
                </a:solidFill>
                <a:prstDash val="sysDot"/>
                <a:miter lim="800000"/>
              </a:ln>
              <a:effectLst/>
            </p:spPr>
          </p:cxnSp>
          <p:sp>
            <p:nvSpPr>
              <p:cNvPr id="57" name="椭圆 56"/>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0" name="组合 9"/>
            <p:cNvGrpSpPr/>
            <p:nvPr/>
          </p:nvGrpSpPr>
          <p:grpSpPr>
            <a:xfrm>
              <a:off x="5185514" y="4663198"/>
              <a:ext cx="2238314" cy="109703"/>
              <a:chOff x="5185725" y="1674310"/>
              <a:chExt cx="2238314" cy="109703"/>
            </a:xfrm>
          </p:grpSpPr>
          <p:cxnSp>
            <p:nvCxnSpPr>
              <p:cNvPr id="54" name="直接连接符 53"/>
              <p:cNvCxnSpPr/>
              <p:nvPr/>
            </p:nvCxnSpPr>
            <p:spPr>
              <a:xfrm>
                <a:off x="5185725" y="1718973"/>
                <a:ext cx="2121855" cy="0"/>
              </a:xfrm>
              <a:prstGeom prst="line">
                <a:avLst/>
              </a:prstGeom>
              <a:noFill/>
              <a:ln w="19050" cap="flat" cmpd="sng" algn="ctr">
                <a:solidFill>
                  <a:sysClr val="window" lastClr="FFFFFF">
                    <a:lumMod val="50000"/>
                  </a:sysClr>
                </a:solidFill>
                <a:prstDash val="sysDot"/>
                <a:miter lim="800000"/>
              </a:ln>
              <a:effectLst/>
            </p:spPr>
          </p:cxnSp>
          <p:sp>
            <p:nvSpPr>
              <p:cNvPr id="55" name="椭圆 54"/>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1" name="组合 10"/>
            <p:cNvGrpSpPr/>
            <p:nvPr/>
          </p:nvGrpSpPr>
          <p:grpSpPr>
            <a:xfrm>
              <a:off x="5605970" y="3666248"/>
              <a:ext cx="1817858" cy="109703"/>
              <a:chOff x="5606181" y="1674310"/>
              <a:chExt cx="1817858" cy="109703"/>
            </a:xfrm>
          </p:grpSpPr>
          <p:cxnSp>
            <p:nvCxnSpPr>
              <p:cNvPr id="52" name="直接连接符 51"/>
              <p:cNvCxnSpPr/>
              <p:nvPr/>
            </p:nvCxnSpPr>
            <p:spPr>
              <a:xfrm flipV="1">
                <a:off x="5606181" y="1718973"/>
                <a:ext cx="1701399" cy="5094"/>
              </a:xfrm>
              <a:prstGeom prst="line">
                <a:avLst/>
              </a:prstGeom>
              <a:noFill/>
              <a:ln w="19050" cap="flat" cmpd="sng" algn="ctr">
                <a:solidFill>
                  <a:sysClr val="window" lastClr="FFFFFF">
                    <a:lumMod val="50000"/>
                  </a:sysClr>
                </a:solidFill>
                <a:prstDash val="sysDot"/>
                <a:miter lim="800000"/>
              </a:ln>
              <a:effectLst/>
            </p:spPr>
          </p:cxnSp>
          <p:sp>
            <p:nvSpPr>
              <p:cNvPr id="53" name="椭圆 52"/>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2" name="组合 11"/>
            <p:cNvGrpSpPr/>
            <p:nvPr/>
          </p:nvGrpSpPr>
          <p:grpSpPr>
            <a:xfrm>
              <a:off x="5149222" y="2669299"/>
              <a:ext cx="2274606" cy="109703"/>
              <a:chOff x="5149433" y="1674310"/>
              <a:chExt cx="2274606" cy="109703"/>
            </a:xfrm>
          </p:grpSpPr>
          <p:cxnSp>
            <p:nvCxnSpPr>
              <p:cNvPr id="50" name="直接连接符 49"/>
              <p:cNvCxnSpPr/>
              <p:nvPr/>
            </p:nvCxnSpPr>
            <p:spPr>
              <a:xfrm flipV="1">
                <a:off x="5149433" y="1718973"/>
                <a:ext cx="2158147" cy="6462"/>
              </a:xfrm>
              <a:prstGeom prst="line">
                <a:avLst/>
              </a:prstGeom>
              <a:noFill/>
              <a:ln w="19050" cap="flat" cmpd="sng" algn="ctr">
                <a:solidFill>
                  <a:sysClr val="window" lastClr="FFFFFF">
                    <a:lumMod val="50000"/>
                  </a:sysClr>
                </a:solidFill>
                <a:prstDash val="sysDot"/>
                <a:miter lim="800000"/>
              </a:ln>
              <a:effectLst/>
            </p:spPr>
          </p:cxnSp>
          <p:sp>
            <p:nvSpPr>
              <p:cNvPr id="51" name="椭圆 50"/>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3904572" y="1672349"/>
              <a:ext cx="3519256" cy="109703"/>
              <a:chOff x="3904783" y="1674310"/>
              <a:chExt cx="3519256" cy="109703"/>
            </a:xfrm>
          </p:grpSpPr>
          <p:cxnSp>
            <p:nvCxnSpPr>
              <p:cNvPr id="48" name="直接连接符 47"/>
              <p:cNvCxnSpPr/>
              <p:nvPr/>
            </p:nvCxnSpPr>
            <p:spPr>
              <a:xfrm flipV="1">
                <a:off x="3904783" y="1718973"/>
                <a:ext cx="3402797" cy="10188"/>
              </a:xfrm>
              <a:prstGeom prst="line">
                <a:avLst/>
              </a:prstGeom>
              <a:noFill/>
              <a:ln w="19050" cap="flat" cmpd="sng" algn="ctr">
                <a:solidFill>
                  <a:sysClr val="window" lastClr="FFFFFF">
                    <a:lumMod val="50000"/>
                  </a:sysClr>
                </a:solidFill>
                <a:prstDash val="sysDot"/>
                <a:miter lim="800000"/>
              </a:ln>
              <a:effectLst/>
            </p:spPr>
          </p:cxnSp>
          <p:sp>
            <p:nvSpPr>
              <p:cNvPr id="49" name="椭圆 48"/>
              <p:cNvSpPr/>
              <p:nvPr/>
            </p:nvSpPr>
            <p:spPr>
              <a:xfrm>
                <a:off x="7314336" y="1674310"/>
                <a:ext cx="109703" cy="109703"/>
              </a:xfrm>
              <a:prstGeom prst="ellipse">
                <a:avLst/>
              </a:prstGeom>
              <a:solidFill>
                <a:sysClr val="window" lastClr="FFFFFF">
                  <a:lumMod val="50000"/>
                </a:sysClr>
              </a:solidFill>
              <a:ln w="12700" cap="flat" cmpd="sng" algn="ctr">
                <a:noFill/>
                <a:prstDash val="solid"/>
                <a:miter lim="800000"/>
              </a:ln>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4" name="任意多边形 13"/>
            <p:cNvSpPr/>
            <p:nvPr/>
          </p:nvSpPr>
          <p:spPr>
            <a:xfrm>
              <a:off x="3202547" y="1632858"/>
              <a:ext cx="2071340" cy="4143828"/>
            </a:xfrm>
            <a:custGeom>
              <a:avLst/>
              <a:gdLst>
                <a:gd name="connsiteX0" fmla="*/ 0 w 2468160"/>
                <a:gd name="connsiteY0" fmla="*/ 0 h 4937688"/>
                <a:gd name="connsiteX1" fmla="*/ 251709 w 2468160"/>
                <a:gd name="connsiteY1" fmla="*/ 12711 h 4937688"/>
                <a:gd name="connsiteX2" fmla="*/ 2468160 w 2468160"/>
                <a:gd name="connsiteY2" fmla="*/ 2468844 h 4937688"/>
                <a:gd name="connsiteX3" fmla="*/ 251709 w 2468160"/>
                <a:gd name="connsiteY3" fmla="*/ 4924978 h 4937688"/>
                <a:gd name="connsiteX4" fmla="*/ 0 w 2468160"/>
                <a:gd name="connsiteY4" fmla="*/ 4937688 h 4937688"/>
                <a:gd name="connsiteX5" fmla="*/ 0 w 2468160"/>
                <a:gd name="connsiteY5" fmla="*/ 4688120 h 4937688"/>
                <a:gd name="connsiteX6" fmla="*/ 226192 w 2468160"/>
                <a:gd name="connsiteY6" fmla="*/ 4676698 h 4937688"/>
                <a:gd name="connsiteX7" fmla="*/ 2218592 w 2468160"/>
                <a:gd name="connsiteY7" fmla="*/ 2468844 h 4937688"/>
                <a:gd name="connsiteX8" fmla="*/ 226192 w 2468160"/>
                <a:gd name="connsiteY8" fmla="*/ 260990 h 4937688"/>
                <a:gd name="connsiteX9" fmla="*/ 0 w 2468160"/>
                <a:gd name="connsiteY9" fmla="*/ 249569 h 49376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8160" h="4937688">
                  <a:moveTo>
                    <a:pt x="0" y="0"/>
                  </a:moveTo>
                  <a:lnTo>
                    <a:pt x="251709" y="12711"/>
                  </a:lnTo>
                  <a:cubicBezTo>
                    <a:pt x="1496657" y="139142"/>
                    <a:pt x="2468160" y="1190539"/>
                    <a:pt x="2468160" y="2468844"/>
                  </a:cubicBezTo>
                  <a:cubicBezTo>
                    <a:pt x="2468160" y="3747149"/>
                    <a:pt x="1496657" y="4798546"/>
                    <a:pt x="251709" y="4924978"/>
                  </a:cubicBezTo>
                  <a:lnTo>
                    <a:pt x="0" y="4937688"/>
                  </a:lnTo>
                  <a:lnTo>
                    <a:pt x="0" y="4688120"/>
                  </a:lnTo>
                  <a:lnTo>
                    <a:pt x="226192" y="4676698"/>
                  </a:lnTo>
                  <a:cubicBezTo>
                    <a:pt x="1345293" y="4563047"/>
                    <a:pt x="2218592" y="3617931"/>
                    <a:pt x="2218592" y="2468844"/>
                  </a:cubicBezTo>
                  <a:cubicBezTo>
                    <a:pt x="2218592" y="1319758"/>
                    <a:pt x="1345293" y="374641"/>
                    <a:pt x="226192" y="260990"/>
                  </a:cubicBezTo>
                  <a:lnTo>
                    <a:pt x="0" y="249569"/>
                  </a:lnTo>
                  <a:close/>
                </a:path>
              </a:pathLst>
            </a:custGeom>
            <a:solidFill>
              <a:sysClr val="window" lastClr="FFFFFF">
                <a:lumMod val="95000"/>
              </a:sysClr>
            </a:solidFill>
            <a:ln w="12700" cap="flat" cmpd="sng" algn="ctr">
              <a:noFill/>
              <a:prstDash val="solid"/>
              <a:miter lim="800000"/>
            </a:ln>
            <a:effectLst>
              <a:innerShdw blurRad="76200" dist="38100" dir="13500000">
                <a:prstClr val="black">
                  <a:alpha val="50000"/>
                </a:prstClr>
              </a:innerShdw>
            </a:effectLst>
          </p:spPr>
          <p:txBody>
            <a:bodyPr rtlCol="0" anchor="ctr"/>
            <a:lstStyle/>
            <a:p>
              <a:pPr algn="ct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nvGrpSpPr>
            <p:cNvPr id="15" name="组合 14"/>
            <p:cNvGrpSpPr/>
            <p:nvPr/>
          </p:nvGrpSpPr>
          <p:grpSpPr>
            <a:xfrm>
              <a:off x="4310718" y="2346371"/>
              <a:ext cx="819955" cy="726710"/>
              <a:chOff x="3295850" y="2263222"/>
              <a:chExt cx="2643765" cy="2343151"/>
            </a:xfrm>
          </p:grpSpPr>
          <p:sp>
            <p:nvSpPr>
              <p:cNvPr id="45"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7"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6" name="组合 15"/>
            <p:cNvGrpSpPr/>
            <p:nvPr/>
          </p:nvGrpSpPr>
          <p:grpSpPr>
            <a:xfrm>
              <a:off x="4775537" y="3334124"/>
              <a:ext cx="819955" cy="726710"/>
              <a:chOff x="3295850" y="2263222"/>
              <a:chExt cx="2643765" cy="2343151"/>
            </a:xfrm>
          </p:grpSpPr>
          <p:sp>
            <p:nvSpPr>
              <p:cNvPr id="41"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3"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7" name="组合 16"/>
            <p:cNvGrpSpPr/>
            <p:nvPr/>
          </p:nvGrpSpPr>
          <p:grpSpPr>
            <a:xfrm>
              <a:off x="4329267" y="4349464"/>
              <a:ext cx="819955" cy="726710"/>
              <a:chOff x="3295850" y="2263222"/>
              <a:chExt cx="2643765" cy="2343151"/>
            </a:xfrm>
          </p:grpSpPr>
          <p:sp>
            <p:nvSpPr>
              <p:cNvPr id="37"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8" name="组合 17"/>
            <p:cNvGrpSpPr/>
            <p:nvPr/>
          </p:nvGrpSpPr>
          <p:grpSpPr>
            <a:xfrm>
              <a:off x="3156467" y="1355618"/>
              <a:ext cx="819955" cy="726710"/>
              <a:chOff x="3295850" y="2263221"/>
              <a:chExt cx="2643765" cy="2343151"/>
            </a:xfrm>
          </p:grpSpPr>
          <p:sp>
            <p:nvSpPr>
              <p:cNvPr id="33" name="Freeform 5"/>
              <p:cNvSpPr/>
              <p:nvPr/>
            </p:nvSpPr>
            <p:spPr bwMode="auto">
              <a:xfrm rot="10800000">
                <a:off x="3295850" y="2263221"/>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5"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3128624" y="5338935"/>
              <a:ext cx="819955" cy="726710"/>
              <a:chOff x="3295850" y="2263222"/>
              <a:chExt cx="2643765" cy="2343151"/>
            </a:xfrm>
          </p:grpSpPr>
          <p:sp>
            <p:nvSpPr>
              <p:cNvPr id="29" name="Freeform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1" name="Freeform 5"/>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60000">
                    <a:srgbClr val="ECECEC"/>
                  </a:gs>
                  <a:gs pos="100000">
                    <a:srgbClr val="D1D1D1"/>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52400" dist="38100" dir="2700000" algn="tl" rotWithShape="0">
                  <a:prstClr val="black">
                    <a:alpha val="33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0" name="Freeform 5"/>
            <p:cNvSpPr/>
            <p:nvPr/>
          </p:nvSpPr>
          <p:spPr bwMode="auto">
            <a:xfrm rot="10800000">
              <a:off x="2256504" y="2755371"/>
              <a:ext cx="2142438" cy="18988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1" name="文本框 88"/>
            <p:cNvSpPr txBox="1"/>
            <p:nvPr/>
          </p:nvSpPr>
          <p:spPr>
            <a:xfrm>
              <a:off x="3127543" y="1467551"/>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2" name="文本框 89"/>
            <p:cNvSpPr txBox="1"/>
            <p:nvPr/>
          </p:nvSpPr>
          <p:spPr>
            <a:xfrm>
              <a:off x="3099701" y="5440679"/>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05</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3" name="文本框 90"/>
            <p:cNvSpPr txBox="1"/>
            <p:nvPr/>
          </p:nvSpPr>
          <p:spPr>
            <a:xfrm>
              <a:off x="4296907" y="445483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4" name="文本框 91"/>
            <p:cNvSpPr txBox="1"/>
            <p:nvPr/>
          </p:nvSpPr>
          <p:spPr>
            <a:xfrm>
              <a:off x="4296907" y="2450735"/>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5" name="文本框 92"/>
            <p:cNvSpPr txBox="1"/>
            <p:nvPr/>
          </p:nvSpPr>
          <p:spPr>
            <a:xfrm>
              <a:off x="4752203" y="3439987"/>
              <a:ext cx="876300" cy="523220"/>
            </a:xfrm>
            <a:prstGeom prst="rect">
              <a:avLst/>
            </a:prstGeom>
            <a:noFill/>
          </p:spPr>
          <p:txBody>
            <a:bodyPr wrap="square" rtlCol="0">
              <a:spAutoFit/>
            </a:bodyPr>
            <a:lstStyle/>
            <a:p>
              <a:pPr algn="ctr" defTabSz="1219170">
                <a:defRPr/>
              </a:pPr>
              <a:r>
                <a:rPr lang="en-US" altLang="zh-CN" sz="2800" kern="0" dirty="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28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6" name="Freeform 48"/>
            <p:cNvSpPr>
              <a:spLocks noEditPoints="1"/>
            </p:cNvSpPr>
            <p:nvPr/>
          </p:nvSpPr>
          <p:spPr bwMode="auto">
            <a:xfrm>
              <a:off x="3026825" y="3015833"/>
              <a:ext cx="601794" cy="654512"/>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文本框 116"/>
            <p:cNvSpPr txBox="1"/>
            <p:nvPr/>
          </p:nvSpPr>
          <p:spPr>
            <a:xfrm>
              <a:off x="2453099" y="3670960"/>
              <a:ext cx="1795688" cy="584775"/>
            </a:xfrm>
            <a:prstGeom prst="rect">
              <a:avLst/>
            </a:prstGeom>
            <a:noFill/>
          </p:spPr>
          <p:txBody>
            <a:bodyPr wrap="square" rtlCol="0">
              <a:spAutoFit/>
            </a:bodyPr>
            <a:lstStyle/>
            <a:p>
              <a:pPr algn="ctr" defTabSz="1219170">
                <a:defRPr/>
              </a:pPr>
              <a:r>
                <a:rPr lang="en-US" altLang="zh-CN"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rPr>
                <a:t>YOUR TITTLE HERE</a:t>
              </a:r>
              <a:endParaRPr lang="zh-CN" altLang="en-US" sz="1600" u="sng" kern="0" dirty="0">
                <a:solidFill>
                  <a:srgbClr val="18478F"/>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cs typeface="+mn-ea"/>
                <a:sym typeface="+mn-lt"/>
              </a:endParaRPr>
            </a:p>
          </p:txBody>
        </p:sp>
      </p:grpSp>
      <p:sp>
        <p:nvSpPr>
          <p:cNvPr id="58" name="Freeform 5"/>
          <p:cNvSpPr/>
          <p:nvPr/>
        </p:nvSpPr>
        <p:spPr bwMode="auto">
          <a:xfrm rot="10800000">
            <a:off x="7163785" y="1638398"/>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59" name="Freeform 5"/>
          <p:cNvSpPr/>
          <p:nvPr/>
        </p:nvSpPr>
        <p:spPr bwMode="auto">
          <a:xfrm rot="10800000">
            <a:off x="7163785" y="2645854"/>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0" name="Freeform 5"/>
          <p:cNvSpPr/>
          <p:nvPr/>
        </p:nvSpPr>
        <p:spPr bwMode="auto">
          <a:xfrm rot="10800000">
            <a:off x="7163785" y="3624661"/>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1" name="Freeform 5"/>
          <p:cNvSpPr/>
          <p:nvPr/>
        </p:nvSpPr>
        <p:spPr bwMode="auto">
          <a:xfrm rot="10800000">
            <a:off x="7163785" y="4627649"/>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62" name="Freeform 5"/>
          <p:cNvSpPr/>
          <p:nvPr/>
        </p:nvSpPr>
        <p:spPr bwMode="auto">
          <a:xfrm rot="10800000">
            <a:off x="7163785" y="5621107"/>
            <a:ext cx="819955" cy="72671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19050">
            <a:gradFill flip="none" rotWithShape="1">
              <a:gsLst>
                <a:gs pos="29000">
                  <a:srgbClr val="E0E0E0"/>
                </a:gs>
                <a:gs pos="0">
                  <a:srgbClr val="999999"/>
                </a:gs>
                <a:gs pos="83000">
                  <a:sysClr val="window" lastClr="FFFFFF"/>
                </a:gs>
              </a:gsLst>
              <a:lin ang="2700000" scaled="1"/>
              <a:tileRect/>
            </a:gradFill>
          </a:ln>
          <a:effectLst>
            <a:outerShdw blurRad="127000" dir="2700000" algn="tl" rotWithShape="0">
              <a:prstClr val="black">
                <a:alpha val="20000"/>
              </a:prstClr>
            </a:outerShdw>
          </a:effectLst>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8046752" y="1645632"/>
            <a:ext cx="2301029" cy="732012"/>
            <a:chOff x="3451161" y="3865165"/>
            <a:chExt cx="2301029" cy="732013"/>
          </a:xfrm>
        </p:grpSpPr>
        <p:sp>
          <p:nvSpPr>
            <p:cNvPr id="64" name="文本框 128"/>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5" name="文本框 129"/>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6" name="组合 65"/>
          <p:cNvGrpSpPr/>
          <p:nvPr/>
        </p:nvGrpSpPr>
        <p:grpSpPr>
          <a:xfrm>
            <a:off x="8046752" y="2650812"/>
            <a:ext cx="2301029" cy="732012"/>
            <a:chOff x="3451161" y="3865165"/>
            <a:chExt cx="2301029" cy="732013"/>
          </a:xfrm>
        </p:grpSpPr>
        <p:sp>
          <p:nvSpPr>
            <p:cNvPr id="67" name="文本框 131"/>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68" name="文本框 132"/>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69" name="组合 68"/>
          <p:cNvGrpSpPr/>
          <p:nvPr/>
        </p:nvGrpSpPr>
        <p:grpSpPr>
          <a:xfrm>
            <a:off x="8046752" y="3630216"/>
            <a:ext cx="2301029" cy="732012"/>
            <a:chOff x="3451161" y="3865165"/>
            <a:chExt cx="2301029" cy="732013"/>
          </a:xfrm>
        </p:grpSpPr>
        <p:sp>
          <p:nvSpPr>
            <p:cNvPr id="70" name="文本框 134"/>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1" name="文本框 135"/>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2" name="组合 71"/>
          <p:cNvGrpSpPr/>
          <p:nvPr/>
        </p:nvGrpSpPr>
        <p:grpSpPr>
          <a:xfrm>
            <a:off x="8046752" y="4635396"/>
            <a:ext cx="2301029" cy="732012"/>
            <a:chOff x="3451161" y="3865165"/>
            <a:chExt cx="2301029" cy="732013"/>
          </a:xfrm>
        </p:grpSpPr>
        <p:sp>
          <p:nvSpPr>
            <p:cNvPr id="73" name="文本框 137"/>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4" name="文本框 138"/>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5" name="组合 74"/>
          <p:cNvGrpSpPr/>
          <p:nvPr/>
        </p:nvGrpSpPr>
        <p:grpSpPr>
          <a:xfrm>
            <a:off x="8046752" y="5634168"/>
            <a:ext cx="2301029" cy="732012"/>
            <a:chOff x="3451161" y="3865165"/>
            <a:chExt cx="2301029" cy="732013"/>
          </a:xfrm>
        </p:grpSpPr>
        <p:sp>
          <p:nvSpPr>
            <p:cNvPr id="76" name="文本框 140"/>
            <p:cNvSpPr txBox="1"/>
            <p:nvPr/>
          </p:nvSpPr>
          <p:spPr>
            <a:xfrm>
              <a:off x="3451161" y="3865165"/>
              <a:ext cx="1725052" cy="338554"/>
            </a:xfrm>
            <a:prstGeom prst="rect">
              <a:avLst/>
            </a:prstGeom>
            <a:noFill/>
          </p:spPr>
          <p:txBody>
            <a:bodyPr wrap="square" rtlCol="0">
              <a:spAutoFit/>
            </a:bodyPr>
            <a:lstStyle/>
            <a:p>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在此添加标题</a:t>
              </a:r>
            </a:p>
          </p:txBody>
        </p:sp>
        <p:sp>
          <p:nvSpPr>
            <p:cNvPr id="77" name="文本框 141"/>
            <p:cNvSpPr txBox="1"/>
            <p:nvPr/>
          </p:nvSpPr>
          <p:spPr>
            <a:xfrm>
              <a:off x="3457192" y="4135512"/>
              <a:ext cx="2294998" cy="461666"/>
            </a:xfrm>
            <a:prstGeom prst="rect">
              <a:avLst/>
            </a:prstGeom>
            <a:noFill/>
          </p:spPr>
          <p:txBody>
            <a:bodyPr wrap="square" rtlCol="0">
              <a:spAutoFit/>
            </a:bodyPr>
            <a:lstStyle/>
            <a:p>
              <a:pPr algn="just"/>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此处添加文本内容此处添加文本内容此处添加文本信息内容</a:t>
              </a:r>
            </a:p>
          </p:txBody>
        </p:sp>
      </p:grpSp>
      <p:grpSp>
        <p:nvGrpSpPr>
          <p:cNvPr id="78" name="Group 8"/>
          <p:cNvGrpSpPr>
            <a:grpSpLocks noChangeAspect="1"/>
          </p:cNvGrpSpPr>
          <p:nvPr/>
        </p:nvGrpSpPr>
        <p:grpSpPr bwMode="auto">
          <a:xfrm>
            <a:off x="7403714" y="1826776"/>
            <a:ext cx="330983" cy="362665"/>
            <a:chOff x="3437" y="2282"/>
            <a:chExt cx="679" cy="744"/>
          </a:xfrm>
          <a:solidFill>
            <a:srgbClr val="005A9E"/>
          </a:solidFill>
        </p:grpSpPr>
        <p:sp>
          <p:nvSpPr>
            <p:cNvPr id="79" name="Freeform 9"/>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0" name="Freeform 10"/>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1" name="Group 13"/>
          <p:cNvGrpSpPr>
            <a:grpSpLocks noChangeAspect="1"/>
          </p:cNvGrpSpPr>
          <p:nvPr/>
        </p:nvGrpSpPr>
        <p:grpSpPr bwMode="auto">
          <a:xfrm>
            <a:off x="7387733" y="2815093"/>
            <a:ext cx="362945" cy="367231"/>
            <a:chOff x="2426" y="2781"/>
            <a:chExt cx="593" cy="600"/>
          </a:xfrm>
          <a:solidFill>
            <a:schemeClr val="bg1">
              <a:lumMod val="65000"/>
            </a:schemeClr>
          </a:solidFill>
        </p:grpSpPr>
        <p:sp>
          <p:nvSpPr>
            <p:cNvPr id="82"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84" name="Group 18"/>
          <p:cNvGrpSpPr>
            <a:grpSpLocks noChangeAspect="1"/>
          </p:cNvGrpSpPr>
          <p:nvPr/>
        </p:nvGrpSpPr>
        <p:grpSpPr bwMode="auto">
          <a:xfrm>
            <a:off x="7380694" y="3813645"/>
            <a:ext cx="377023" cy="351316"/>
            <a:chOff x="3802" y="2858"/>
            <a:chExt cx="616" cy="574"/>
          </a:xfrm>
          <a:solidFill>
            <a:srgbClr val="005A9E"/>
          </a:solidFill>
        </p:grpSpPr>
        <p:sp>
          <p:nvSpPr>
            <p:cNvPr id="8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89"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90" name="Group 26"/>
          <p:cNvGrpSpPr>
            <a:grpSpLocks noChangeAspect="1"/>
          </p:cNvGrpSpPr>
          <p:nvPr/>
        </p:nvGrpSpPr>
        <p:grpSpPr bwMode="auto">
          <a:xfrm>
            <a:off x="7325256" y="4858970"/>
            <a:ext cx="487893" cy="241877"/>
            <a:chOff x="5676" y="2597"/>
            <a:chExt cx="1061" cy="526"/>
          </a:xfrm>
          <a:solidFill>
            <a:srgbClr val="18478F"/>
          </a:solidFill>
        </p:grpSpPr>
        <p:sp>
          <p:nvSpPr>
            <p:cNvPr id="91" name="Freeform 27"/>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3" name="Freeform 29"/>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6" name="Freeform 32"/>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8" name="Freeform 34"/>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9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1" name="Freeform 37"/>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3" name="Freeform 39"/>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106" name="Freeform 108"/>
          <p:cNvSpPr>
            <a:spLocks noEditPoints="1"/>
          </p:cNvSpPr>
          <p:nvPr/>
        </p:nvSpPr>
        <p:spPr bwMode="auto">
          <a:xfrm>
            <a:off x="7385212" y="5785853"/>
            <a:ext cx="367976" cy="369300"/>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rgbClr val="005A9E"/>
          </a:solidFill>
          <a:ln>
            <a:noFill/>
          </a:ln>
        </p:spPr>
        <p:txBody>
          <a:bodyPr vert="horz" wrap="square" lIns="91439" tIns="45719" rIns="91439" bIns="45719"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07" name="矩形 106"/>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8" name="矩形 107"/>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09" name="组合 108"/>
          <p:cNvGrpSpPr/>
          <p:nvPr/>
        </p:nvGrpSpPr>
        <p:grpSpPr>
          <a:xfrm>
            <a:off x="1935444" y="393960"/>
            <a:ext cx="3705496" cy="592217"/>
            <a:chOff x="330188" y="329522"/>
            <a:chExt cx="3705496" cy="592217"/>
          </a:xfrm>
        </p:grpSpPr>
        <p:sp>
          <p:nvSpPr>
            <p:cNvPr id="110"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111" name="矩形 110"/>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12" name="圆角矩形 111"/>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3" name="矩形 112"/>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3210629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13"/>
                                        </p:tgtEl>
                                        <p:attrNameLst>
                                          <p:attrName>style.visibility</p:attrName>
                                        </p:attrNameLst>
                                      </p:cBhvr>
                                      <p:to>
                                        <p:strVal val="visible"/>
                                      </p:to>
                                    </p:set>
                                    <p:animEffect transition="in" filter="fade">
                                      <p:cBhvr>
                                        <p:cTn id="10" dur="500"/>
                                        <p:tgtEl>
                                          <p:spTgt spid="113"/>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112"/>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07"/>
                                        </p:tgtEl>
                                        <p:attrNameLst>
                                          <p:attrName>style.visibility</p:attrName>
                                        </p:attrNameLst>
                                      </p:cBhvr>
                                      <p:to>
                                        <p:strVal val="visible"/>
                                      </p:to>
                                    </p:set>
                                    <p:animEffect transition="in" filter="fade">
                                      <p:cBhvr>
                                        <p:cTn id="15" dur="500"/>
                                        <p:tgtEl>
                                          <p:spTgt spid="10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0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08"/>
                                        </p:tgtEl>
                                        <p:attrNameLst>
                                          <p:attrName>style.visibility</p:attrName>
                                        </p:attrNameLst>
                                      </p:cBhvr>
                                      <p:to>
                                        <p:strVal val="visible"/>
                                      </p:to>
                                    </p:set>
                                    <p:animEffect transition="in" filter="fade">
                                      <p:cBhvr>
                                        <p:cTn id="20" dur="500"/>
                                        <p:tgtEl>
                                          <p:spTgt spid="10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0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109"/>
                                        </p:tgtEl>
                                        <p:attrNameLst>
                                          <p:attrName>style.visibility</p:attrName>
                                        </p:attrNameLst>
                                      </p:cBhvr>
                                      <p:to>
                                        <p:strVal val="visible"/>
                                      </p:to>
                                    </p:set>
                                    <p:animEffect transition="in" filter="wipe(left)">
                                      <p:cBhvr>
                                        <p:cTn id="25" dur="1000"/>
                                        <p:tgtEl>
                                          <p:spTgt spid="109"/>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par>
                          <p:cTn id="30" fill="hold">
                            <p:stCondLst>
                              <p:cond delay="3500"/>
                            </p:stCondLst>
                            <p:childTnLst>
                              <p:par>
                                <p:cTn id="31" presetID="10" presetClass="entr" presetSubtype="0"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fade">
                                      <p:cBhvr>
                                        <p:cTn id="33" dur="500"/>
                                        <p:tgtEl>
                                          <p:spTgt spid="58"/>
                                        </p:tgtEl>
                                      </p:cBhvr>
                                    </p:animEffect>
                                  </p:childTnLst>
                                </p:cTn>
                              </p:par>
                              <p:par>
                                <p:cTn id="34" presetID="10" presetClass="entr" presetSubtype="0"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nodeType="with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500"/>
                                        <p:tgtEl>
                                          <p:spTgt spid="78"/>
                                        </p:tgtEl>
                                      </p:cBhvr>
                                    </p:animEffect>
                                  </p:childTnLst>
                                </p:cTn>
                              </p:par>
                            </p:childTnLst>
                          </p:cTn>
                        </p:par>
                        <p:par>
                          <p:cTn id="40" fill="hold">
                            <p:stCondLst>
                              <p:cond delay="4000"/>
                            </p:stCondLst>
                            <p:childTnLst>
                              <p:par>
                                <p:cTn id="41" presetID="10"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10" presetClass="entr" presetSubtype="0" fill="hold" nodeType="withEffect">
                                  <p:stCondLst>
                                    <p:cond delay="0"/>
                                  </p:stCondLst>
                                  <p:childTnLst>
                                    <p:set>
                                      <p:cBhvr>
                                        <p:cTn id="45" dur="1" fill="hold">
                                          <p:stCondLst>
                                            <p:cond delay="0"/>
                                          </p:stCondLst>
                                        </p:cTn>
                                        <p:tgtEl>
                                          <p:spTgt spid="66"/>
                                        </p:tgtEl>
                                        <p:attrNameLst>
                                          <p:attrName>style.visibility</p:attrName>
                                        </p:attrNameLst>
                                      </p:cBhvr>
                                      <p:to>
                                        <p:strVal val="visible"/>
                                      </p:to>
                                    </p:set>
                                    <p:animEffect transition="in" filter="fade">
                                      <p:cBhvr>
                                        <p:cTn id="46" dur="500"/>
                                        <p:tgtEl>
                                          <p:spTgt spid="66"/>
                                        </p:tgtEl>
                                      </p:cBhvr>
                                    </p:animEffect>
                                  </p:childTnLst>
                                </p:cTn>
                              </p:par>
                              <p:par>
                                <p:cTn id="47" presetID="10" presetClass="entr" presetSubtype="0" fill="hold" nodeType="withEffect">
                                  <p:stCondLst>
                                    <p:cond delay="0"/>
                                  </p:stCondLst>
                                  <p:childTnLst>
                                    <p:set>
                                      <p:cBhvr>
                                        <p:cTn id="48" dur="1" fill="hold">
                                          <p:stCondLst>
                                            <p:cond delay="0"/>
                                          </p:stCondLst>
                                        </p:cTn>
                                        <p:tgtEl>
                                          <p:spTgt spid="81"/>
                                        </p:tgtEl>
                                        <p:attrNameLst>
                                          <p:attrName>style.visibility</p:attrName>
                                        </p:attrNameLst>
                                      </p:cBhvr>
                                      <p:to>
                                        <p:strVal val="visible"/>
                                      </p:to>
                                    </p:set>
                                    <p:animEffect transition="in" filter="fade">
                                      <p:cBhvr>
                                        <p:cTn id="49" dur="500"/>
                                        <p:tgtEl>
                                          <p:spTgt spid="81"/>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nodeType="with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par>
                                <p:cTn id="57" presetID="10" presetClass="entr" presetSubtype="0" fill="hold"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fade">
                                      <p:cBhvr>
                                        <p:cTn id="63" dur="500"/>
                                        <p:tgtEl>
                                          <p:spTgt spid="61"/>
                                        </p:tgtEl>
                                      </p:cBhvr>
                                    </p:animEffect>
                                  </p:childTnLst>
                                </p:cTn>
                              </p:par>
                              <p:par>
                                <p:cTn id="64" presetID="10" presetClass="entr" presetSubtype="0" fill="hold" nodeType="withEffect">
                                  <p:stCondLst>
                                    <p:cond delay="0"/>
                                  </p:stCondLst>
                                  <p:childTnLst>
                                    <p:set>
                                      <p:cBhvr>
                                        <p:cTn id="65" dur="1" fill="hold">
                                          <p:stCondLst>
                                            <p:cond delay="0"/>
                                          </p:stCondLst>
                                        </p:cTn>
                                        <p:tgtEl>
                                          <p:spTgt spid="72"/>
                                        </p:tgtEl>
                                        <p:attrNameLst>
                                          <p:attrName>style.visibility</p:attrName>
                                        </p:attrNameLst>
                                      </p:cBhvr>
                                      <p:to>
                                        <p:strVal val="visible"/>
                                      </p:to>
                                    </p:set>
                                    <p:animEffect transition="in" filter="fade">
                                      <p:cBhvr>
                                        <p:cTn id="66" dur="500"/>
                                        <p:tgtEl>
                                          <p:spTgt spid="72"/>
                                        </p:tgtEl>
                                      </p:cBhvr>
                                    </p:animEffect>
                                  </p:childTnLst>
                                </p:cTn>
                              </p:par>
                              <p:par>
                                <p:cTn id="67" presetID="10" presetClass="entr" presetSubtype="0" fill="hold" nodeType="with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fade">
                                      <p:cBhvr>
                                        <p:cTn id="69" dur="500"/>
                                        <p:tgtEl>
                                          <p:spTgt spid="90"/>
                                        </p:tgtEl>
                                      </p:cBhvr>
                                    </p:animEffect>
                                  </p:childTnLst>
                                </p:cTn>
                              </p:par>
                            </p:childTnLst>
                          </p:cTn>
                        </p:par>
                        <p:par>
                          <p:cTn id="70" fill="hold">
                            <p:stCondLst>
                              <p:cond delay="5500"/>
                            </p:stCondLst>
                            <p:childTnLst>
                              <p:par>
                                <p:cTn id="71" presetID="10" presetClass="entr" presetSubtype="0" fill="hold" grpId="0" nodeType="afterEffect">
                                  <p:stCondLst>
                                    <p:cond delay="0"/>
                                  </p:stCondLst>
                                  <p:childTnLst>
                                    <p:set>
                                      <p:cBhvr>
                                        <p:cTn id="72" dur="1" fill="hold">
                                          <p:stCondLst>
                                            <p:cond delay="0"/>
                                          </p:stCondLst>
                                        </p:cTn>
                                        <p:tgtEl>
                                          <p:spTgt spid="62"/>
                                        </p:tgtEl>
                                        <p:attrNameLst>
                                          <p:attrName>style.visibility</p:attrName>
                                        </p:attrNameLst>
                                      </p:cBhvr>
                                      <p:to>
                                        <p:strVal val="visible"/>
                                      </p:to>
                                    </p:set>
                                    <p:animEffect transition="in" filter="fade">
                                      <p:cBhvr>
                                        <p:cTn id="73" dur="500"/>
                                        <p:tgtEl>
                                          <p:spTgt spid="62"/>
                                        </p:tgtEl>
                                      </p:cBhvr>
                                    </p:animEffect>
                                  </p:childTnLst>
                                </p:cTn>
                              </p:par>
                              <p:par>
                                <p:cTn id="74" presetID="10" presetClass="entr" presetSubtype="0" fill="hold" nodeType="withEffect">
                                  <p:stCondLst>
                                    <p:cond delay="0"/>
                                  </p:stCondLst>
                                  <p:childTnLst>
                                    <p:set>
                                      <p:cBhvr>
                                        <p:cTn id="75" dur="1" fill="hold">
                                          <p:stCondLst>
                                            <p:cond delay="0"/>
                                          </p:stCondLst>
                                        </p:cTn>
                                        <p:tgtEl>
                                          <p:spTgt spid="75"/>
                                        </p:tgtEl>
                                        <p:attrNameLst>
                                          <p:attrName>style.visibility</p:attrName>
                                        </p:attrNameLst>
                                      </p:cBhvr>
                                      <p:to>
                                        <p:strVal val="visible"/>
                                      </p:to>
                                    </p:set>
                                    <p:animEffect transition="in" filter="fade">
                                      <p:cBhvr>
                                        <p:cTn id="76" dur="500"/>
                                        <p:tgtEl>
                                          <p:spTgt spid="7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106"/>
                                        </p:tgtEl>
                                        <p:attrNameLst>
                                          <p:attrName>style.visibility</p:attrName>
                                        </p:attrNameLst>
                                      </p:cBhvr>
                                      <p:to>
                                        <p:strVal val="visible"/>
                                      </p:to>
                                    </p:set>
                                    <p:animEffect transition="in" filter="fade">
                                      <p:cBhvr>
                                        <p:cTn id="79" dur="5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1" grpId="0" animBg="1"/>
      <p:bldP spid="62" grpId="0" animBg="1"/>
      <p:bldP spid="106" grpId="0" animBg="1"/>
      <p:bldP spid="107" grpId="0" animBg="1"/>
      <p:bldP spid="107" grpId="1" animBg="1"/>
      <p:bldP spid="108" grpId="0" animBg="1"/>
      <p:bldP spid="108" grpId="1" animBg="1"/>
      <p:bldP spid="112" grpId="0" animBg="1"/>
      <p:bldP spid="112" grpId="1" animBg="1"/>
      <p:bldP spid="1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1336408" y="3526857"/>
            <a:ext cx="9537763" cy="2036659"/>
            <a:chOff x="1351882" y="4081062"/>
            <a:chExt cx="9540707" cy="2036659"/>
          </a:xfrm>
        </p:grpSpPr>
        <p:grpSp>
          <p:nvGrpSpPr>
            <p:cNvPr id="3" name="Group 3"/>
            <p:cNvGrpSpPr/>
            <p:nvPr/>
          </p:nvGrpSpPr>
          <p:grpSpPr>
            <a:xfrm>
              <a:off x="1604688" y="4265735"/>
              <a:ext cx="9287901" cy="1851986"/>
              <a:chOff x="774273" y="3145321"/>
              <a:chExt cx="7823700" cy="1560029"/>
            </a:xfrm>
          </p:grpSpPr>
          <p:grpSp>
            <p:nvGrpSpPr>
              <p:cNvPr id="4" name="Group 4"/>
              <p:cNvGrpSpPr/>
              <p:nvPr/>
            </p:nvGrpSpPr>
            <p:grpSpPr>
              <a:xfrm>
                <a:off x="774273" y="4208962"/>
                <a:ext cx="1401958" cy="447873"/>
                <a:chOff x="2193925" y="3784600"/>
                <a:chExt cx="1182688" cy="377825"/>
              </a:xfrm>
              <a:solidFill>
                <a:schemeClr val="tx1">
                  <a:lumMod val="65000"/>
                  <a:lumOff val="35000"/>
                </a:schemeClr>
              </a:solidFill>
            </p:grpSpPr>
            <p:sp>
              <p:nvSpPr>
                <p:cNvPr id="22" name="Oval 11"/>
                <p:cNvSpPr>
                  <a:spLocks noChangeArrowheads="1"/>
                </p:cNvSpPr>
                <p:nvPr/>
              </p:nvSpPr>
              <p:spPr bwMode="auto">
                <a:xfrm>
                  <a:off x="270827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3" name="Freeform 12"/>
                <p:cNvSpPr>
                  <a:spLocks noEditPoints="1"/>
                </p:cNvSpPr>
                <p:nvPr/>
              </p:nvSpPr>
              <p:spPr bwMode="auto">
                <a:xfrm>
                  <a:off x="260350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4" name="Oval 13"/>
                <p:cNvSpPr>
                  <a:spLocks noChangeArrowheads="1"/>
                </p:cNvSpPr>
                <p:nvPr/>
              </p:nvSpPr>
              <p:spPr bwMode="auto">
                <a:xfrm>
                  <a:off x="310673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5" name="Freeform 14"/>
                <p:cNvSpPr>
                  <a:spLocks noEditPoints="1"/>
                </p:cNvSpPr>
                <p:nvPr/>
              </p:nvSpPr>
              <p:spPr bwMode="auto">
                <a:xfrm>
                  <a:off x="3001963" y="3784600"/>
                  <a:ext cx="374650"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2" y="100"/>
                        <a:pt x="0" y="78"/>
                        <a:pt x="0" y="50"/>
                      </a:cubicBezTo>
                      <a:cubicBezTo>
                        <a:pt x="0" y="23"/>
                        <a:pt x="22"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6" name="Oval 15"/>
                <p:cNvSpPr>
                  <a:spLocks noChangeArrowheads="1"/>
                </p:cNvSpPr>
                <p:nvPr/>
              </p:nvSpPr>
              <p:spPr bwMode="auto">
                <a:xfrm>
                  <a:off x="2303463"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7" name="Freeform 16"/>
                <p:cNvSpPr>
                  <a:spLocks noEditPoints="1"/>
                </p:cNvSpPr>
                <p:nvPr/>
              </p:nvSpPr>
              <p:spPr bwMode="auto">
                <a:xfrm>
                  <a:off x="2193925"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4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4" y="35"/>
                        <a:pt x="24" y="50"/>
                      </a:cubicBezTo>
                      <a:cubicBezTo>
                        <a:pt x="24"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nvGrpSpPr>
              <p:cNvPr id="5" name="Group 6"/>
              <p:cNvGrpSpPr/>
              <p:nvPr/>
            </p:nvGrpSpPr>
            <p:grpSpPr>
              <a:xfrm>
                <a:off x="6352958" y="3145321"/>
                <a:ext cx="2245015" cy="1560029"/>
                <a:chOff x="5256213" y="2846388"/>
                <a:chExt cx="1893888" cy="1316037"/>
              </a:xfrm>
              <a:solidFill>
                <a:schemeClr val="tx1">
                  <a:lumMod val="65000"/>
                  <a:lumOff val="35000"/>
                </a:schemeClr>
              </a:solidFill>
            </p:grpSpPr>
            <p:sp>
              <p:nvSpPr>
                <p:cNvPr id="12" name="Freeform 5"/>
                <p:cNvSpPr>
                  <a:spLocks noEditPoints="1"/>
                </p:cNvSpPr>
                <p:nvPr/>
              </p:nvSpPr>
              <p:spPr bwMode="auto">
                <a:xfrm>
                  <a:off x="6443663" y="3179763"/>
                  <a:ext cx="706438" cy="857250"/>
                </a:xfrm>
                <a:custGeom>
                  <a:avLst/>
                  <a:gdLst>
                    <a:gd name="T0" fmla="*/ 7 w 188"/>
                    <a:gd name="T1" fmla="*/ 165 h 227"/>
                    <a:gd name="T2" fmla="*/ 32 w 188"/>
                    <a:gd name="T3" fmla="*/ 134 h 227"/>
                    <a:gd name="T4" fmla="*/ 39 w 188"/>
                    <a:gd name="T5" fmla="*/ 125 h 227"/>
                    <a:gd name="T6" fmla="*/ 46 w 188"/>
                    <a:gd name="T7" fmla="*/ 15 h 227"/>
                    <a:gd name="T8" fmla="*/ 50 w 188"/>
                    <a:gd name="T9" fmla="*/ 0 h 227"/>
                    <a:gd name="T10" fmla="*/ 152 w 188"/>
                    <a:gd name="T11" fmla="*/ 5 h 227"/>
                    <a:gd name="T12" fmla="*/ 168 w 188"/>
                    <a:gd name="T13" fmla="*/ 11 h 227"/>
                    <a:gd name="T14" fmla="*/ 172 w 188"/>
                    <a:gd name="T15" fmla="*/ 24 h 227"/>
                    <a:gd name="T16" fmla="*/ 165 w 188"/>
                    <a:gd name="T17" fmla="*/ 25 h 227"/>
                    <a:gd name="T18" fmla="*/ 179 w 188"/>
                    <a:gd name="T19" fmla="*/ 84 h 227"/>
                    <a:gd name="T20" fmla="*/ 185 w 188"/>
                    <a:gd name="T21" fmla="*/ 88 h 227"/>
                    <a:gd name="T22" fmla="*/ 185 w 188"/>
                    <a:gd name="T23" fmla="*/ 134 h 227"/>
                    <a:gd name="T24" fmla="*/ 181 w 188"/>
                    <a:gd name="T25" fmla="*/ 154 h 227"/>
                    <a:gd name="T26" fmla="*/ 181 w 188"/>
                    <a:gd name="T27" fmla="*/ 159 h 227"/>
                    <a:gd name="T28" fmla="*/ 188 w 188"/>
                    <a:gd name="T29" fmla="*/ 165 h 227"/>
                    <a:gd name="T30" fmla="*/ 187 w 188"/>
                    <a:gd name="T31" fmla="*/ 191 h 227"/>
                    <a:gd name="T32" fmla="*/ 180 w 188"/>
                    <a:gd name="T33" fmla="*/ 202 h 227"/>
                    <a:gd name="T34" fmla="*/ 166 w 188"/>
                    <a:gd name="T35" fmla="*/ 202 h 227"/>
                    <a:gd name="T36" fmla="*/ 162 w 188"/>
                    <a:gd name="T37" fmla="*/ 202 h 227"/>
                    <a:gd name="T38" fmla="*/ 163 w 188"/>
                    <a:gd name="T39" fmla="*/ 221 h 227"/>
                    <a:gd name="T40" fmla="*/ 163 w 188"/>
                    <a:gd name="T41" fmla="*/ 221 h 227"/>
                    <a:gd name="T42" fmla="*/ 161 w 188"/>
                    <a:gd name="T43" fmla="*/ 225 h 227"/>
                    <a:gd name="T44" fmla="*/ 155 w 188"/>
                    <a:gd name="T45" fmla="*/ 227 h 227"/>
                    <a:gd name="T46" fmla="*/ 155 w 188"/>
                    <a:gd name="T47" fmla="*/ 227 h 227"/>
                    <a:gd name="T48" fmla="*/ 131 w 188"/>
                    <a:gd name="T49" fmla="*/ 227 h 227"/>
                    <a:gd name="T50" fmla="*/ 131 w 188"/>
                    <a:gd name="T51" fmla="*/ 227 h 227"/>
                    <a:gd name="T52" fmla="*/ 130 w 188"/>
                    <a:gd name="T53" fmla="*/ 227 h 227"/>
                    <a:gd name="T54" fmla="*/ 128 w 188"/>
                    <a:gd name="T55" fmla="*/ 225 h 227"/>
                    <a:gd name="T56" fmla="*/ 127 w 188"/>
                    <a:gd name="T57" fmla="*/ 220 h 227"/>
                    <a:gd name="T58" fmla="*/ 127 w 188"/>
                    <a:gd name="T59" fmla="*/ 219 h 227"/>
                    <a:gd name="T60" fmla="*/ 127 w 188"/>
                    <a:gd name="T61" fmla="*/ 202 h 227"/>
                    <a:gd name="T62" fmla="*/ 117 w 188"/>
                    <a:gd name="T63" fmla="*/ 202 h 227"/>
                    <a:gd name="T64" fmla="*/ 110 w 188"/>
                    <a:gd name="T65" fmla="*/ 172 h 227"/>
                    <a:gd name="T66" fmla="*/ 85 w 188"/>
                    <a:gd name="T67" fmla="*/ 146 h 227"/>
                    <a:gd name="T68" fmla="*/ 43 w 188"/>
                    <a:gd name="T69" fmla="*/ 144 h 227"/>
                    <a:gd name="T70" fmla="*/ 16 w 188"/>
                    <a:gd name="T71" fmla="*/ 170 h 227"/>
                    <a:gd name="T72" fmla="*/ 6 w 188"/>
                    <a:gd name="T73" fmla="*/ 215 h 227"/>
                    <a:gd name="T74" fmla="*/ 0 w 188"/>
                    <a:gd name="T75" fmla="*/ 215 h 227"/>
                    <a:gd name="T76" fmla="*/ 7 w 188"/>
                    <a:gd name="T77" fmla="*/ 165 h 227"/>
                    <a:gd name="T78" fmla="*/ 147 w 188"/>
                    <a:gd name="T79" fmla="*/ 15 h 227"/>
                    <a:gd name="T80" fmla="*/ 133 w 188"/>
                    <a:gd name="T81" fmla="*/ 14 h 227"/>
                    <a:gd name="T82" fmla="*/ 135 w 188"/>
                    <a:gd name="T83" fmla="*/ 112 h 227"/>
                    <a:gd name="T84" fmla="*/ 161 w 188"/>
                    <a:gd name="T85" fmla="*/ 112 h 227"/>
                    <a:gd name="T86" fmla="*/ 161 w 188"/>
                    <a:gd name="T87" fmla="*/ 80 h 227"/>
                    <a:gd name="T88" fmla="*/ 147 w 188"/>
                    <a:gd name="T89" fmla="*/ 15 h 227"/>
                    <a:gd name="T90" fmla="*/ 132 w 188"/>
                    <a:gd name="T91" fmla="*/ 219 h 227"/>
                    <a:gd name="T92" fmla="*/ 132 w 188"/>
                    <a:gd name="T93" fmla="*/ 220 h 227"/>
                    <a:gd name="T94" fmla="*/ 132 w 188"/>
                    <a:gd name="T95" fmla="*/ 222 h 227"/>
                    <a:gd name="T96" fmla="*/ 141 w 188"/>
                    <a:gd name="T97" fmla="*/ 222 h 227"/>
                    <a:gd name="T98" fmla="*/ 155 w 188"/>
                    <a:gd name="T99" fmla="*/ 222 h 227"/>
                    <a:gd name="T100" fmla="*/ 157 w 188"/>
                    <a:gd name="T101" fmla="*/ 222 h 227"/>
                    <a:gd name="T102" fmla="*/ 158 w 188"/>
                    <a:gd name="T103" fmla="*/ 221 h 227"/>
                    <a:gd name="T104" fmla="*/ 158 w 188"/>
                    <a:gd name="T105" fmla="*/ 221 h 227"/>
                    <a:gd name="T106" fmla="*/ 157 w 188"/>
                    <a:gd name="T107" fmla="*/ 202 h 227"/>
                    <a:gd name="T108" fmla="*/ 132 w 188"/>
                    <a:gd name="T109" fmla="*/ 202 h 227"/>
                    <a:gd name="T110" fmla="*/ 132 w 188"/>
                    <a:gd name="T111" fmla="*/ 219 h 227"/>
                    <a:gd name="T112" fmla="*/ 131 w 188"/>
                    <a:gd name="T113" fmla="*/ 81 h 227"/>
                    <a:gd name="T114" fmla="*/ 129 w 188"/>
                    <a:gd name="T115" fmla="*/ 15 h 227"/>
                    <a:gd name="T116" fmla="*/ 79 w 188"/>
                    <a:gd name="T117" fmla="*/ 13 h 227"/>
                    <a:gd name="T118" fmla="*/ 78 w 188"/>
                    <a:gd name="T119" fmla="*/ 65 h 227"/>
                    <a:gd name="T120" fmla="*/ 131 w 188"/>
                    <a:gd name="T121" fmla="*/ 8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8" h="227">
                      <a:moveTo>
                        <a:pt x="7" y="165"/>
                      </a:moveTo>
                      <a:cubicBezTo>
                        <a:pt x="11" y="154"/>
                        <a:pt x="25" y="139"/>
                        <a:pt x="32" y="134"/>
                      </a:cubicBezTo>
                      <a:cubicBezTo>
                        <a:pt x="39" y="128"/>
                        <a:pt x="39" y="125"/>
                        <a:pt x="39" y="125"/>
                      </a:cubicBezTo>
                      <a:cubicBezTo>
                        <a:pt x="39" y="125"/>
                        <a:pt x="44" y="30"/>
                        <a:pt x="46" y="15"/>
                      </a:cubicBezTo>
                      <a:cubicBezTo>
                        <a:pt x="48" y="0"/>
                        <a:pt x="50" y="0"/>
                        <a:pt x="50" y="0"/>
                      </a:cubicBezTo>
                      <a:cubicBezTo>
                        <a:pt x="50" y="0"/>
                        <a:pt x="137" y="4"/>
                        <a:pt x="152" y="5"/>
                      </a:cubicBezTo>
                      <a:cubicBezTo>
                        <a:pt x="166" y="5"/>
                        <a:pt x="165" y="8"/>
                        <a:pt x="168" y="11"/>
                      </a:cubicBezTo>
                      <a:cubicBezTo>
                        <a:pt x="171" y="13"/>
                        <a:pt x="172" y="22"/>
                        <a:pt x="172" y="24"/>
                      </a:cubicBezTo>
                      <a:cubicBezTo>
                        <a:pt x="172" y="26"/>
                        <a:pt x="165" y="25"/>
                        <a:pt x="165" y="25"/>
                      </a:cubicBezTo>
                      <a:cubicBezTo>
                        <a:pt x="165" y="25"/>
                        <a:pt x="179" y="82"/>
                        <a:pt x="179" y="84"/>
                      </a:cubicBezTo>
                      <a:cubicBezTo>
                        <a:pt x="179" y="86"/>
                        <a:pt x="185" y="88"/>
                        <a:pt x="185" y="88"/>
                      </a:cubicBezTo>
                      <a:cubicBezTo>
                        <a:pt x="185" y="88"/>
                        <a:pt x="184" y="113"/>
                        <a:pt x="185" y="134"/>
                      </a:cubicBezTo>
                      <a:cubicBezTo>
                        <a:pt x="185" y="155"/>
                        <a:pt x="181" y="154"/>
                        <a:pt x="181" y="154"/>
                      </a:cubicBezTo>
                      <a:cubicBezTo>
                        <a:pt x="181" y="154"/>
                        <a:pt x="177" y="159"/>
                        <a:pt x="181" y="159"/>
                      </a:cubicBezTo>
                      <a:cubicBezTo>
                        <a:pt x="186" y="159"/>
                        <a:pt x="188" y="165"/>
                        <a:pt x="188" y="165"/>
                      </a:cubicBezTo>
                      <a:cubicBezTo>
                        <a:pt x="188" y="165"/>
                        <a:pt x="187" y="181"/>
                        <a:pt x="187" y="191"/>
                      </a:cubicBezTo>
                      <a:cubicBezTo>
                        <a:pt x="187" y="202"/>
                        <a:pt x="180" y="202"/>
                        <a:pt x="180" y="202"/>
                      </a:cubicBezTo>
                      <a:cubicBezTo>
                        <a:pt x="166" y="202"/>
                        <a:pt x="166" y="202"/>
                        <a:pt x="166" y="202"/>
                      </a:cubicBezTo>
                      <a:cubicBezTo>
                        <a:pt x="162" y="202"/>
                        <a:pt x="162" y="202"/>
                        <a:pt x="162" y="202"/>
                      </a:cubicBezTo>
                      <a:cubicBezTo>
                        <a:pt x="163" y="221"/>
                        <a:pt x="163" y="221"/>
                        <a:pt x="163" y="221"/>
                      </a:cubicBezTo>
                      <a:cubicBezTo>
                        <a:pt x="163" y="221"/>
                        <a:pt x="163" y="221"/>
                        <a:pt x="163" y="221"/>
                      </a:cubicBezTo>
                      <a:cubicBezTo>
                        <a:pt x="163" y="222"/>
                        <a:pt x="162" y="223"/>
                        <a:pt x="161" y="225"/>
                      </a:cubicBezTo>
                      <a:cubicBezTo>
                        <a:pt x="160" y="226"/>
                        <a:pt x="158" y="227"/>
                        <a:pt x="155" y="227"/>
                      </a:cubicBezTo>
                      <a:cubicBezTo>
                        <a:pt x="155" y="227"/>
                        <a:pt x="155" y="227"/>
                        <a:pt x="155" y="227"/>
                      </a:cubicBezTo>
                      <a:cubicBezTo>
                        <a:pt x="151" y="227"/>
                        <a:pt x="131" y="227"/>
                        <a:pt x="131" y="227"/>
                      </a:cubicBezTo>
                      <a:cubicBezTo>
                        <a:pt x="131" y="227"/>
                        <a:pt x="131" y="227"/>
                        <a:pt x="131" y="227"/>
                      </a:cubicBezTo>
                      <a:cubicBezTo>
                        <a:pt x="130" y="227"/>
                        <a:pt x="130" y="227"/>
                        <a:pt x="130" y="227"/>
                      </a:cubicBezTo>
                      <a:cubicBezTo>
                        <a:pt x="130" y="227"/>
                        <a:pt x="129" y="226"/>
                        <a:pt x="128" y="225"/>
                      </a:cubicBezTo>
                      <a:cubicBezTo>
                        <a:pt x="127" y="224"/>
                        <a:pt x="127" y="222"/>
                        <a:pt x="127" y="220"/>
                      </a:cubicBezTo>
                      <a:cubicBezTo>
                        <a:pt x="127" y="219"/>
                        <a:pt x="127" y="219"/>
                        <a:pt x="127" y="219"/>
                      </a:cubicBezTo>
                      <a:cubicBezTo>
                        <a:pt x="127" y="216"/>
                        <a:pt x="127" y="207"/>
                        <a:pt x="127" y="202"/>
                      </a:cubicBezTo>
                      <a:cubicBezTo>
                        <a:pt x="117" y="202"/>
                        <a:pt x="117" y="202"/>
                        <a:pt x="117" y="202"/>
                      </a:cubicBezTo>
                      <a:cubicBezTo>
                        <a:pt x="117" y="202"/>
                        <a:pt x="114" y="193"/>
                        <a:pt x="110" y="172"/>
                      </a:cubicBezTo>
                      <a:cubicBezTo>
                        <a:pt x="106" y="152"/>
                        <a:pt x="85" y="146"/>
                        <a:pt x="85" y="146"/>
                      </a:cubicBezTo>
                      <a:cubicBezTo>
                        <a:pt x="43" y="144"/>
                        <a:pt x="43" y="144"/>
                        <a:pt x="43" y="144"/>
                      </a:cubicBezTo>
                      <a:cubicBezTo>
                        <a:pt x="43" y="144"/>
                        <a:pt x="27" y="149"/>
                        <a:pt x="16" y="170"/>
                      </a:cubicBezTo>
                      <a:cubicBezTo>
                        <a:pt x="6" y="190"/>
                        <a:pt x="6" y="215"/>
                        <a:pt x="6" y="215"/>
                      </a:cubicBezTo>
                      <a:cubicBezTo>
                        <a:pt x="0" y="215"/>
                        <a:pt x="0" y="215"/>
                        <a:pt x="0" y="215"/>
                      </a:cubicBezTo>
                      <a:cubicBezTo>
                        <a:pt x="0" y="215"/>
                        <a:pt x="4" y="177"/>
                        <a:pt x="7" y="165"/>
                      </a:cubicBezTo>
                      <a:close/>
                      <a:moveTo>
                        <a:pt x="147" y="15"/>
                      </a:moveTo>
                      <a:cubicBezTo>
                        <a:pt x="133" y="14"/>
                        <a:pt x="133" y="14"/>
                        <a:pt x="133" y="14"/>
                      </a:cubicBezTo>
                      <a:cubicBezTo>
                        <a:pt x="135" y="112"/>
                        <a:pt x="135" y="112"/>
                        <a:pt x="135" y="112"/>
                      </a:cubicBezTo>
                      <a:cubicBezTo>
                        <a:pt x="161" y="112"/>
                        <a:pt x="161" y="112"/>
                        <a:pt x="161" y="112"/>
                      </a:cubicBezTo>
                      <a:cubicBezTo>
                        <a:pt x="161" y="112"/>
                        <a:pt x="161" y="90"/>
                        <a:pt x="161" y="80"/>
                      </a:cubicBezTo>
                      <a:cubicBezTo>
                        <a:pt x="161" y="69"/>
                        <a:pt x="147" y="15"/>
                        <a:pt x="147" y="15"/>
                      </a:cubicBezTo>
                      <a:close/>
                      <a:moveTo>
                        <a:pt x="132" y="219"/>
                      </a:moveTo>
                      <a:cubicBezTo>
                        <a:pt x="132" y="219"/>
                        <a:pt x="132" y="219"/>
                        <a:pt x="132" y="220"/>
                      </a:cubicBezTo>
                      <a:cubicBezTo>
                        <a:pt x="132" y="221"/>
                        <a:pt x="132" y="221"/>
                        <a:pt x="132" y="222"/>
                      </a:cubicBezTo>
                      <a:cubicBezTo>
                        <a:pt x="134" y="222"/>
                        <a:pt x="137" y="222"/>
                        <a:pt x="141" y="222"/>
                      </a:cubicBezTo>
                      <a:cubicBezTo>
                        <a:pt x="147" y="222"/>
                        <a:pt x="153" y="222"/>
                        <a:pt x="155" y="222"/>
                      </a:cubicBezTo>
                      <a:cubicBezTo>
                        <a:pt x="157" y="222"/>
                        <a:pt x="157" y="222"/>
                        <a:pt x="157" y="222"/>
                      </a:cubicBezTo>
                      <a:cubicBezTo>
                        <a:pt x="157" y="221"/>
                        <a:pt x="158" y="221"/>
                        <a:pt x="158" y="221"/>
                      </a:cubicBezTo>
                      <a:cubicBezTo>
                        <a:pt x="158" y="221"/>
                        <a:pt x="158" y="221"/>
                        <a:pt x="158" y="221"/>
                      </a:cubicBezTo>
                      <a:cubicBezTo>
                        <a:pt x="157" y="202"/>
                        <a:pt x="157" y="202"/>
                        <a:pt x="157" y="202"/>
                      </a:cubicBezTo>
                      <a:cubicBezTo>
                        <a:pt x="132" y="202"/>
                        <a:pt x="132" y="202"/>
                        <a:pt x="132" y="202"/>
                      </a:cubicBezTo>
                      <a:cubicBezTo>
                        <a:pt x="132" y="207"/>
                        <a:pt x="132" y="216"/>
                        <a:pt x="132" y="219"/>
                      </a:cubicBezTo>
                      <a:close/>
                      <a:moveTo>
                        <a:pt x="131" y="81"/>
                      </a:moveTo>
                      <a:cubicBezTo>
                        <a:pt x="129" y="15"/>
                        <a:pt x="129" y="15"/>
                        <a:pt x="129" y="15"/>
                      </a:cubicBezTo>
                      <a:cubicBezTo>
                        <a:pt x="79" y="13"/>
                        <a:pt x="79" y="13"/>
                        <a:pt x="79" y="13"/>
                      </a:cubicBezTo>
                      <a:cubicBezTo>
                        <a:pt x="78" y="65"/>
                        <a:pt x="78" y="65"/>
                        <a:pt x="78" y="65"/>
                      </a:cubicBezTo>
                      <a:lnTo>
                        <a:pt x="131"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3" name="Freeform 6"/>
                <p:cNvSpPr>
                  <a:spLocks noEditPoints="1"/>
                </p:cNvSpPr>
                <p:nvPr/>
              </p:nvSpPr>
              <p:spPr bwMode="auto">
                <a:xfrm>
                  <a:off x="6488113" y="3784600"/>
                  <a:ext cx="376238" cy="377825"/>
                </a:xfrm>
                <a:custGeom>
                  <a:avLst/>
                  <a:gdLst>
                    <a:gd name="T0" fmla="*/ 50 w 100"/>
                    <a:gd name="T1" fmla="*/ 0 h 100"/>
                    <a:gd name="T2" fmla="*/ 100 w 100"/>
                    <a:gd name="T3" fmla="*/ 50 h 100"/>
                    <a:gd name="T4" fmla="*/ 50 w 100"/>
                    <a:gd name="T5" fmla="*/ 100 h 100"/>
                    <a:gd name="T6" fmla="*/ 0 w 100"/>
                    <a:gd name="T7" fmla="*/ 50 h 100"/>
                    <a:gd name="T8" fmla="*/ 50 w 100"/>
                    <a:gd name="T9" fmla="*/ 0 h 100"/>
                    <a:gd name="T10" fmla="*/ 50 w 100"/>
                    <a:gd name="T11" fmla="*/ 77 h 100"/>
                    <a:gd name="T12" fmla="*/ 77 w 100"/>
                    <a:gd name="T13" fmla="*/ 50 h 100"/>
                    <a:gd name="T14" fmla="*/ 50 w 100"/>
                    <a:gd name="T15" fmla="*/ 23 h 100"/>
                    <a:gd name="T16" fmla="*/ 23 w 100"/>
                    <a:gd name="T17" fmla="*/ 50 h 100"/>
                    <a:gd name="T18" fmla="*/ 50 w 100"/>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100">
                      <a:moveTo>
                        <a:pt x="50" y="0"/>
                      </a:moveTo>
                      <a:cubicBezTo>
                        <a:pt x="78" y="0"/>
                        <a:pt x="100" y="23"/>
                        <a:pt x="100" y="50"/>
                      </a:cubicBezTo>
                      <a:cubicBezTo>
                        <a:pt x="100" y="78"/>
                        <a:pt x="78" y="100"/>
                        <a:pt x="50" y="100"/>
                      </a:cubicBezTo>
                      <a:cubicBezTo>
                        <a:pt x="23" y="100"/>
                        <a:pt x="0" y="78"/>
                        <a:pt x="0" y="50"/>
                      </a:cubicBezTo>
                      <a:cubicBezTo>
                        <a:pt x="0" y="23"/>
                        <a:pt x="23" y="0"/>
                        <a:pt x="50" y="0"/>
                      </a:cubicBezTo>
                      <a:close/>
                      <a:moveTo>
                        <a:pt x="50" y="77"/>
                      </a:moveTo>
                      <a:cubicBezTo>
                        <a:pt x="65" y="77"/>
                        <a:pt x="77" y="65"/>
                        <a:pt x="77" y="50"/>
                      </a:cubicBezTo>
                      <a:cubicBezTo>
                        <a:pt x="77"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4" name="Oval 7"/>
                <p:cNvSpPr>
                  <a:spLocks noChangeArrowheads="1"/>
                </p:cNvSpPr>
                <p:nvPr/>
              </p:nvSpPr>
              <p:spPr bwMode="auto">
                <a:xfrm>
                  <a:off x="6592888"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5" name="Oval 8"/>
                <p:cNvSpPr>
                  <a:spLocks noChangeArrowheads="1"/>
                </p:cNvSpPr>
                <p:nvPr/>
              </p:nvSpPr>
              <p:spPr bwMode="auto">
                <a:xfrm>
                  <a:off x="5399088" y="3894138"/>
                  <a:ext cx="160338"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6" name="Freeform 9"/>
                <p:cNvSpPr>
                  <a:spLocks/>
                </p:cNvSpPr>
                <p:nvPr/>
              </p:nvSpPr>
              <p:spPr bwMode="auto">
                <a:xfrm>
                  <a:off x="6477000" y="3152775"/>
                  <a:ext cx="123825" cy="615950"/>
                </a:xfrm>
                <a:custGeom>
                  <a:avLst/>
                  <a:gdLst>
                    <a:gd name="T0" fmla="*/ 2 w 33"/>
                    <a:gd name="T1" fmla="*/ 35 h 163"/>
                    <a:gd name="T2" fmla="*/ 4 w 33"/>
                    <a:gd name="T3" fmla="*/ 36 h 163"/>
                    <a:gd name="T4" fmla="*/ 5 w 33"/>
                    <a:gd name="T5" fmla="*/ 8 h 163"/>
                    <a:gd name="T6" fmla="*/ 15 w 33"/>
                    <a:gd name="T7" fmla="*/ 7 h 163"/>
                    <a:gd name="T8" fmla="*/ 16 w 33"/>
                    <a:gd name="T9" fmla="*/ 36 h 163"/>
                    <a:gd name="T10" fmla="*/ 19 w 33"/>
                    <a:gd name="T11" fmla="*/ 37 h 163"/>
                    <a:gd name="T12" fmla="*/ 33 w 33"/>
                    <a:gd name="T13" fmla="*/ 38 h 163"/>
                    <a:gd name="T14" fmla="*/ 27 w 33"/>
                    <a:gd name="T15" fmla="*/ 133 h 163"/>
                    <a:gd name="T16" fmla="*/ 10 w 33"/>
                    <a:gd name="T17" fmla="*/ 150 h 163"/>
                    <a:gd name="T18" fmla="*/ 0 w 33"/>
                    <a:gd name="T19" fmla="*/ 163 h 163"/>
                    <a:gd name="T20" fmla="*/ 2 w 33"/>
                    <a:gd name="T21" fmla="*/ 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163">
                      <a:moveTo>
                        <a:pt x="2" y="35"/>
                      </a:moveTo>
                      <a:cubicBezTo>
                        <a:pt x="4" y="36"/>
                        <a:pt x="4" y="36"/>
                        <a:pt x="4" y="36"/>
                      </a:cubicBezTo>
                      <a:cubicBezTo>
                        <a:pt x="5" y="8"/>
                        <a:pt x="5" y="8"/>
                        <a:pt x="5" y="8"/>
                      </a:cubicBezTo>
                      <a:cubicBezTo>
                        <a:pt x="5" y="8"/>
                        <a:pt x="10" y="0"/>
                        <a:pt x="15" y="7"/>
                      </a:cubicBezTo>
                      <a:cubicBezTo>
                        <a:pt x="16" y="36"/>
                        <a:pt x="16" y="36"/>
                        <a:pt x="16" y="36"/>
                      </a:cubicBezTo>
                      <a:cubicBezTo>
                        <a:pt x="19" y="37"/>
                        <a:pt x="19" y="37"/>
                        <a:pt x="19" y="37"/>
                      </a:cubicBezTo>
                      <a:cubicBezTo>
                        <a:pt x="33" y="38"/>
                        <a:pt x="33" y="38"/>
                        <a:pt x="33" y="38"/>
                      </a:cubicBezTo>
                      <a:cubicBezTo>
                        <a:pt x="27" y="133"/>
                        <a:pt x="27" y="133"/>
                        <a:pt x="27" y="133"/>
                      </a:cubicBezTo>
                      <a:cubicBezTo>
                        <a:pt x="27" y="133"/>
                        <a:pt x="19" y="139"/>
                        <a:pt x="10" y="150"/>
                      </a:cubicBezTo>
                      <a:cubicBezTo>
                        <a:pt x="1" y="160"/>
                        <a:pt x="0" y="163"/>
                        <a:pt x="0" y="163"/>
                      </a:cubicBezTo>
                      <a:lnTo>
                        <a:pt x="2"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7" name="Freeform 10"/>
                <p:cNvSpPr>
                  <a:spLocks noEditPoints="1"/>
                </p:cNvSpPr>
                <p:nvPr/>
              </p:nvSpPr>
              <p:spPr bwMode="auto">
                <a:xfrm>
                  <a:off x="5289550" y="3784600"/>
                  <a:ext cx="379413" cy="377825"/>
                </a:xfrm>
                <a:custGeom>
                  <a:avLst/>
                  <a:gdLst>
                    <a:gd name="T0" fmla="*/ 51 w 101"/>
                    <a:gd name="T1" fmla="*/ 0 h 100"/>
                    <a:gd name="T2" fmla="*/ 101 w 101"/>
                    <a:gd name="T3" fmla="*/ 50 h 100"/>
                    <a:gd name="T4" fmla="*/ 51 w 101"/>
                    <a:gd name="T5" fmla="*/ 100 h 100"/>
                    <a:gd name="T6" fmla="*/ 0 w 101"/>
                    <a:gd name="T7" fmla="*/ 50 h 100"/>
                    <a:gd name="T8" fmla="*/ 51 w 101"/>
                    <a:gd name="T9" fmla="*/ 0 h 100"/>
                    <a:gd name="T10" fmla="*/ 51 w 101"/>
                    <a:gd name="T11" fmla="*/ 77 h 100"/>
                    <a:gd name="T12" fmla="*/ 78 w 101"/>
                    <a:gd name="T13" fmla="*/ 50 h 100"/>
                    <a:gd name="T14" fmla="*/ 51 w 101"/>
                    <a:gd name="T15" fmla="*/ 23 h 100"/>
                    <a:gd name="T16" fmla="*/ 23 w 101"/>
                    <a:gd name="T17" fmla="*/ 50 h 100"/>
                    <a:gd name="T18" fmla="*/ 51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1" y="0"/>
                      </a:moveTo>
                      <a:cubicBezTo>
                        <a:pt x="78" y="0"/>
                        <a:pt x="101" y="23"/>
                        <a:pt x="101" y="50"/>
                      </a:cubicBezTo>
                      <a:cubicBezTo>
                        <a:pt x="101" y="78"/>
                        <a:pt x="78" y="100"/>
                        <a:pt x="51" y="100"/>
                      </a:cubicBezTo>
                      <a:cubicBezTo>
                        <a:pt x="23" y="100"/>
                        <a:pt x="0" y="78"/>
                        <a:pt x="0" y="50"/>
                      </a:cubicBezTo>
                      <a:cubicBezTo>
                        <a:pt x="0" y="23"/>
                        <a:pt x="23" y="0"/>
                        <a:pt x="51" y="0"/>
                      </a:cubicBezTo>
                      <a:close/>
                      <a:moveTo>
                        <a:pt x="51" y="77"/>
                      </a:moveTo>
                      <a:cubicBezTo>
                        <a:pt x="66" y="77"/>
                        <a:pt x="78" y="65"/>
                        <a:pt x="78" y="50"/>
                      </a:cubicBezTo>
                      <a:cubicBezTo>
                        <a:pt x="78" y="35"/>
                        <a:pt x="66" y="23"/>
                        <a:pt x="51" y="23"/>
                      </a:cubicBezTo>
                      <a:cubicBezTo>
                        <a:pt x="36" y="23"/>
                        <a:pt x="23" y="35"/>
                        <a:pt x="23" y="50"/>
                      </a:cubicBezTo>
                      <a:cubicBezTo>
                        <a:pt x="23" y="65"/>
                        <a:pt x="36" y="77"/>
                        <a:pt x="51"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8" name="Oval 17"/>
                <p:cNvSpPr>
                  <a:spLocks noChangeArrowheads="1"/>
                </p:cNvSpPr>
                <p:nvPr/>
              </p:nvSpPr>
              <p:spPr bwMode="auto">
                <a:xfrm>
                  <a:off x="5800725" y="3894138"/>
                  <a:ext cx="165100" cy="165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19" name="Freeform 18"/>
                <p:cNvSpPr>
                  <a:spLocks noEditPoints="1"/>
                </p:cNvSpPr>
                <p:nvPr/>
              </p:nvSpPr>
              <p:spPr bwMode="auto">
                <a:xfrm>
                  <a:off x="5695950" y="3784600"/>
                  <a:ext cx="379413" cy="377825"/>
                </a:xfrm>
                <a:custGeom>
                  <a:avLst/>
                  <a:gdLst>
                    <a:gd name="T0" fmla="*/ 50 w 101"/>
                    <a:gd name="T1" fmla="*/ 0 h 100"/>
                    <a:gd name="T2" fmla="*/ 101 w 101"/>
                    <a:gd name="T3" fmla="*/ 50 h 100"/>
                    <a:gd name="T4" fmla="*/ 50 w 101"/>
                    <a:gd name="T5" fmla="*/ 100 h 100"/>
                    <a:gd name="T6" fmla="*/ 0 w 101"/>
                    <a:gd name="T7" fmla="*/ 50 h 100"/>
                    <a:gd name="T8" fmla="*/ 50 w 101"/>
                    <a:gd name="T9" fmla="*/ 0 h 100"/>
                    <a:gd name="T10" fmla="*/ 50 w 101"/>
                    <a:gd name="T11" fmla="*/ 77 h 100"/>
                    <a:gd name="T12" fmla="*/ 78 w 101"/>
                    <a:gd name="T13" fmla="*/ 50 h 100"/>
                    <a:gd name="T14" fmla="*/ 50 w 101"/>
                    <a:gd name="T15" fmla="*/ 23 h 100"/>
                    <a:gd name="T16" fmla="*/ 23 w 101"/>
                    <a:gd name="T17" fmla="*/ 50 h 100"/>
                    <a:gd name="T18" fmla="*/ 50 w 101"/>
                    <a:gd name="T19" fmla="*/ 77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0">
                      <a:moveTo>
                        <a:pt x="50" y="0"/>
                      </a:moveTo>
                      <a:cubicBezTo>
                        <a:pt x="78" y="0"/>
                        <a:pt x="101" y="23"/>
                        <a:pt x="101" y="50"/>
                      </a:cubicBezTo>
                      <a:cubicBezTo>
                        <a:pt x="101" y="78"/>
                        <a:pt x="78" y="100"/>
                        <a:pt x="50" y="100"/>
                      </a:cubicBezTo>
                      <a:cubicBezTo>
                        <a:pt x="23" y="100"/>
                        <a:pt x="0" y="78"/>
                        <a:pt x="0" y="50"/>
                      </a:cubicBezTo>
                      <a:cubicBezTo>
                        <a:pt x="0" y="23"/>
                        <a:pt x="23" y="0"/>
                        <a:pt x="50" y="0"/>
                      </a:cubicBezTo>
                      <a:close/>
                      <a:moveTo>
                        <a:pt x="50" y="77"/>
                      </a:moveTo>
                      <a:cubicBezTo>
                        <a:pt x="65" y="77"/>
                        <a:pt x="78" y="65"/>
                        <a:pt x="78" y="50"/>
                      </a:cubicBezTo>
                      <a:cubicBezTo>
                        <a:pt x="78" y="35"/>
                        <a:pt x="65" y="23"/>
                        <a:pt x="50" y="23"/>
                      </a:cubicBezTo>
                      <a:cubicBezTo>
                        <a:pt x="35" y="23"/>
                        <a:pt x="23" y="35"/>
                        <a:pt x="23" y="50"/>
                      </a:cubicBezTo>
                      <a:cubicBezTo>
                        <a:pt x="23" y="65"/>
                        <a:pt x="35" y="77"/>
                        <a:pt x="50"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0" name="Freeform 19"/>
                <p:cNvSpPr>
                  <a:spLocks/>
                </p:cNvSpPr>
                <p:nvPr/>
              </p:nvSpPr>
              <p:spPr bwMode="auto">
                <a:xfrm>
                  <a:off x="5256213" y="3757613"/>
                  <a:ext cx="1176338" cy="234950"/>
                </a:xfrm>
                <a:custGeom>
                  <a:avLst/>
                  <a:gdLst>
                    <a:gd name="T0" fmla="*/ 8 w 313"/>
                    <a:gd name="T1" fmla="*/ 0 h 62"/>
                    <a:gd name="T2" fmla="*/ 304 w 313"/>
                    <a:gd name="T3" fmla="*/ 0 h 62"/>
                    <a:gd name="T4" fmla="*/ 313 w 313"/>
                    <a:gd name="T5" fmla="*/ 9 h 62"/>
                    <a:gd name="T6" fmla="*/ 313 w 313"/>
                    <a:gd name="T7" fmla="*/ 54 h 62"/>
                    <a:gd name="T8" fmla="*/ 304 w 313"/>
                    <a:gd name="T9" fmla="*/ 62 h 62"/>
                    <a:gd name="T10" fmla="*/ 223 w 313"/>
                    <a:gd name="T11" fmla="*/ 62 h 62"/>
                    <a:gd name="T12" fmla="*/ 224 w 313"/>
                    <a:gd name="T13" fmla="*/ 58 h 62"/>
                    <a:gd name="T14" fmla="*/ 167 w 313"/>
                    <a:gd name="T15" fmla="*/ 2 h 62"/>
                    <a:gd name="T16" fmla="*/ 113 w 313"/>
                    <a:gd name="T17" fmla="*/ 43 h 62"/>
                    <a:gd name="T18" fmla="*/ 59 w 313"/>
                    <a:gd name="T19" fmla="*/ 2 h 62"/>
                    <a:gd name="T20" fmla="*/ 3 w 313"/>
                    <a:gd name="T21" fmla="*/ 58 h 62"/>
                    <a:gd name="T22" fmla="*/ 3 w 313"/>
                    <a:gd name="T23" fmla="*/ 60 h 62"/>
                    <a:gd name="T24" fmla="*/ 0 w 313"/>
                    <a:gd name="T25" fmla="*/ 54 h 62"/>
                    <a:gd name="T26" fmla="*/ 0 w 313"/>
                    <a:gd name="T27" fmla="*/ 9 h 62"/>
                    <a:gd name="T28" fmla="*/ 8 w 313"/>
                    <a:gd name="T29"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3" h="62">
                      <a:moveTo>
                        <a:pt x="8" y="0"/>
                      </a:moveTo>
                      <a:cubicBezTo>
                        <a:pt x="304" y="0"/>
                        <a:pt x="304" y="0"/>
                        <a:pt x="304" y="0"/>
                      </a:cubicBezTo>
                      <a:cubicBezTo>
                        <a:pt x="309" y="0"/>
                        <a:pt x="313" y="4"/>
                        <a:pt x="313" y="9"/>
                      </a:cubicBezTo>
                      <a:cubicBezTo>
                        <a:pt x="313" y="54"/>
                        <a:pt x="313" y="54"/>
                        <a:pt x="313" y="54"/>
                      </a:cubicBezTo>
                      <a:cubicBezTo>
                        <a:pt x="313" y="58"/>
                        <a:pt x="309" y="62"/>
                        <a:pt x="304" y="62"/>
                      </a:cubicBezTo>
                      <a:cubicBezTo>
                        <a:pt x="223" y="62"/>
                        <a:pt x="223" y="62"/>
                        <a:pt x="223" y="62"/>
                      </a:cubicBezTo>
                      <a:cubicBezTo>
                        <a:pt x="224" y="60"/>
                        <a:pt x="224" y="59"/>
                        <a:pt x="224" y="58"/>
                      </a:cubicBezTo>
                      <a:cubicBezTo>
                        <a:pt x="224" y="27"/>
                        <a:pt x="198" y="2"/>
                        <a:pt x="167" y="2"/>
                      </a:cubicBezTo>
                      <a:cubicBezTo>
                        <a:pt x="141" y="2"/>
                        <a:pt x="120" y="19"/>
                        <a:pt x="113" y="43"/>
                      </a:cubicBezTo>
                      <a:cubicBezTo>
                        <a:pt x="107" y="19"/>
                        <a:pt x="85" y="2"/>
                        <a:pt x="59" y="2"/>
                      </a:cubicBezTo>
                      <a:cubicBezTo>
                        <a:pt x="28" y="2"/>
                        <a:pt x="3" y="27"/>
                        <a:pt x="3" y="58"/>
                      </a:cubicBezTo>
                      <a:cubicBezTo>
                        <a:pt x="3" y="58"/>
                        <a:pt x="3" y="59"/>
                        <a:pt x="3" y="60"/>
                      </a:cubicBezTo>
                      <a:cubicBezTo>
                        <a:pt x="1" y="58"/>
                        <a:pt x="0" y="56"/>
                        <a:pt x="0" y="54"/>
                      </a:cubicBezTo>
                      <a:cubicBezTo>
                        <a:pt x="0" y="9"/>
                        <a:pt x="0" y="9"/>
                        <a:pt x="0" y="9"/>
                      </a:cubicBezTo>
                      <a:cubicBezTo>
                        <a:pt x="0" y="4"/>
                        <a:pt x="4"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sp>
              <p:nvSpPr>
                <p:cNvPr id="21" name="Freeform 21"/>
                <p:cNvSpPr>
                  <a:spLocks/>
                </p:cNvSpPr>
                <p:nvPr/>
              </p:nvSpPr>
              <p:spPr bwMode="auto">
                <a:xfrm>
                  <a:off x="6573838" y="2846388"/>
                  <a:ext cx="290513" cy="333375"/>
                </a:xfrm>
                <a:custGeom>
                  <a:avLst/>
                  <a:gdLst>
                    <a:gd name="T0" fmla="*/ 77 w 77"/>
                    <a:gd name="T1" fmla="*/ 88 h 88"/>
                    <a:gd name="T2" fmla="*/ 34 w 77"/>
                    <a:gd name="T3" fmla="*/ 23 h 88"/>
                    <a:gd name="T4" fmla="*/ 0 w 77"/>
                    <a:gd name="T5" fmla="*/ 0 h 88"/>
                    <a:gd name="T6" fmla="*/ 12 w 77"/>
                    <a:gd name="T7" fmla="*/ 85 h 88"/>
                    <a:gd name="T8" fmla="*/ 77 w 77"/>
                    <a:gd name="T9" fmla="*/ 88 h 88"/>
                  </a:gdLst>
                  <a:ahLst/>
                  <a:cxnLst>
                    <a:cxn ang="0">
                      <a:pos x="T0" y="T1"/>
                    </a:cxn>
                    <a:cxn ang="0">
                      <a:pos x="T2" y="T3"/>
                    </a:cxn>
                    <a:cxn ang="0">
                      <a:pos x="T4" y="T5"/>
                    </a:cxn>
                    <a:cxn ang="0">
                      <a:pos x="T6" y="T7"/>
                    </a:cxn>
                    <a:cxn ang="0">
                      <a:pos x="T8" y="T9"/>
                    </a:cxn>
                  </a:cxnLst>
                  <a:rect l="0" t="0" r="r" b="b"/>
                  <a:pathLst>
                    <a:path w="77" h="88">
                      <a:moveTo>
                        <a:pt x="77" y="88"/>
                      </a:moveTo>
                      <a:cubicBezTo>
                        <a:pt x="77" y="88"/>
                        <a:pt x="49" y="40"/>
                        <a:pt x="34" y="23"/>
                      </a:cubicBezTo>
                      <a:cubicBezTo>
                        <a:pt x="20" y="7"/>
                        <a:pt x="0" y="0"/>
                        <a:pt x="0" y="0"/>
                      </a:cubicBezTo>
                      <a:cubicBezTo>
                        <a:pt x="12" y="85"/>
                        <a:pt x="12" y="85"/>
                        <a:pt x="12" y="85"/>
                      </a:cubicBezTo>
                      <a:lnTo>
                        <a:pt x="77"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62510" tIns="81255" rIns="162510" bIns="81255" numCol="1" anchor="t" anchorCtr="0" compatLnSpc="1">
                  <a:prstTxWarp prst="textNoShape">
                    <a:avLst/>
                  </a:prstTxWarp>
                </a:bodyPr>
                <a:lstStyle/>
                <a:p>
                  <a:endParaRPr lang="en-US" sz="3199" dirty="0">
                    <a:latin typeface="微软雅黑" panose="020B0503020204020204" pitchFamily="34" charset="-122"/>
                    <a:ea typeface="微软雅黑" panose="020B0503020204020204" pitchFamily="34" charset="-122"/>
                  </a:endParaRPr>
                </a:p>
              </p:txBody>
            </p:sp>
          </p:grpSp>
        </p:grpSp>
        <p:grpSp>
          <p:nvGrpSpPr>
            <p:cNvPr id="10" name="组合 4"/>
            <p:cNvGrpSpPr/>
            <p:nvPr/>
          </p:nvGrpSpPr>
          <p:grpSpPr>
            <a:xfrm>
              <a:off x="1351882" y="4081062"/>
              <a:ext cx="8420739" cy="1411187"/>
              <a:chOff x="1351882" y="4081062"/>
              <a:chExt cx="8420739" cy="1411187"/>
            </a:xfrm>
          </p:grpSpPr>
          <p:sp>
            <p:nvSpPr>
              <p:cNvPr id="6" name="Rectangle 28"/>
              <p:cNvSpPr/>
              <p:nvPr/>
            </p:nvSpPr>
            <p:spPr>
              <a:xfrm flipH="1">
                <a:off x="1351882"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7" name="Rectangle 29"/>
              <p:cNvSpPr/>
              <p:nvPr/>
            </p:nvSpPr>
            <p:spPr>
              <a:xfrm flipH="1">
                <a:off x="3726795"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8" name="Rectangle 30"/>
              <p:cNvSpPr/>
              <p:nvPr/>
            </p:nvSpPr>
            <p:spPr>
              <a:xfrm flipH="1">
                <a:off x="5597708" y="4081062"/>
                <a:ext cx="1800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sp>
            <p:nvSpPr>
              <p:cNvPr id="9" name="Rectangle 31"/>
              <p:cNvSpPr/>
              <p:nvPr/>
            </p:nvSpPr>
            <p:spPr>
              <a:xfrm flipH="1">
                <a:off x="7468621" y="4081062"/>
                <a:ext cx="2304000" cy="1411187"/>
              </a:xfrm>
              <a:prstGeom prst="rect">
                <a:avLst/>
              </a:prstGeom>
              <a:solidFill>
                <a:srgbClr val="18478F"/>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199" dirty="0">
                  <a:latin typeface="微软雅黑" panose="020B0503020204020204" pitchFamily="34" charset="-122"/>
                  <a:ea typeface="微软雅黑" panose="020B0503020204020204" pitchFamily="34" charset="-122"/>
                </a:endParaRPr>
              </a:p>
            </p:txBody>
          </p:sp>
        </p:grpSp>
      </p:grpSp>
      <p:sp>
        <p:nvSpPr>
          <p:cNvPr id="28" name="矩形 27"/>
          <p:cNvSpPr>
            <a:spLocks noChangeArrowheads="1"/>
          </p:cNvSpPr>
          <p:nvPr/>
        </p:nvSpPr>
        <p:spPr bwMode="auto">
          <a:xfrm>
            <a:off x="1299992" y="5709398"/>
            <a:ext cx="9590217" cy="535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olidFill>
                  <a:schemeClr val="tx1">
                    <a:lumMod val="50000"/>
                    <a:lumOff val="50000"/>
                  </a:schemeClr>
                </a:solidFill>
              </a:rPr>
              <a:t>通过在之前工作中的学习和训练，日渐形成了熟练的专业操作技巧和专业性的思维活动能力。之外，多次参加专业技能培训，还取得了各种专业技能认证，储备了更专业的技能。</a:t>
            </a:r>
            <a:endParaRPr lang="zh-CN" altLang="en-US" sz="1200" dirty="0">
              <a:solidFill>
                <a:schemeClr val="tx1">
                  <a:lumMod val="50000"/>
                  <a:lumOff val="50000"/>
                </a:schemeClr>
              </a:solidFill>
              <a:sym typeface="微软雅黑" pitchFamily="34" charset="-122"/>
            </a:endParaRPr>
          </a:p>
        </p:txBody>
      </p:sp>
      <p:cxnSp>
        <p:nvCxnSpPr>
          <p:cNvPr id="29" name="肘形连接符 28"/>
          <p:cNvCxnSpPr>
            <a:stCxn id="6" idx="0"/>
            <a:endCxn id="40" idx="2"/>
          </p:cNvCxnSpPr>
          <p:nvPr/>
        </p:nvCxnSpPr>
        <p:spPr>
          <a:xfrm rot="16200000" flipV="1">
            <a:off x="2281468" y="3320268"/>
            <a:ext cx="336603" cy="76568"/>
          </a:xfrm>
          <a:prstGeom prst="curvedConnector3">
            <a:avLst>
              <a:gd name="adj1" fmla="val 29726"/>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0" name="肘形连接符 29"/>
          <p:cNvCxnSpPr>
            <a:stCxn id="7" idx="0"/>
          </p:cNvCxnSpPr>
          <p:nvPr/>
        </p:nvCxnSpPr>
        <p:spPr>
          <a:xfrm rot="5400000" flipH="1" flipV="1">
            <a:off x="4544429" y="3256140"/>
            <a:ext cx="336596" cy="204835"/>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1" name="肘形连接符 30"/>
          <p:cNvCxnSpPr>
            <a:stCxn id="9" idx="0"/>
            <a:endCxn id="37" idx="2"/>
          </p:cNvCxnSpPr>
          <p:nvPr/>
        </p:nvCxnSpPr>
        <p:spPr>
          <a:xfrm rot="5400000" flipH="1" flipV="1">
            <a:off x="9040605" y="2752552"/>
            <a:ext cx="336603" cy="1212003"/>
          </a:xfrm>
          <a:prstGeom prst="curvedConnector3">
            <a:avLst>
              <a:gd name="adj1" fmla="val 50000"/>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36" name="直接连接符 35"/>
          <p:cNvCxnSpPr>
            <a:stCxn id="8" idx="0"/>
          </p:cNvCxnSpPr>
          <p:nvPr/>
        </p:nvCxnSpPr>
        <p:spPr>
          <a:xfrm rot="5400000" flipH="1" flipV="1">
            <a:off x="6713498" y="2957402"/>
            <a:ext cx="336601" cy="802307"/>
          </a:xfrm>
          <a:prstGeom prst="curvedConnector2">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sp>
        <p:nvSpPr>
          <p:cNvPr id="37" name="圆角矩形 36"/>
          <p:cNvSpPr/>
          <p:nvPr/>
        </p:nvSpPr>
        <p:spPr>
          <a:xfrm>
            <a:off x="8803979"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8" name="圆角矩形 37"/>
          <p:cNvSpPr/>
          <p:nvPr/>
        </p:nvSpPr>
        <p:spPr>
          <a:xfrm>
            <a:off x="6336171"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39" name="圆角矩形 38"/>
          <p:cNvSpPr/>
          <p:nvPr/>
        </p:nvSpPr>
        <p:spPr>
          <a:xfrm>
            <a:off x="3868363"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0" name="圆角矩形 39"/>
          <p:cNvSpPr/>
          <p:nvPr/>
        </p:nvSpPr>
        <p:spPr>
          <a:xfrm>
            <a:off x="1400558" y="1631357"/>
            <a:ext cx="2021855" cy="1558894"/>
          </a:xfrm>
          <a:prstGeom prst="roundRect">
            <a:avLst>
              <a:gd name="adj" fmla="val 13000"/>
            </a:avLst>
          </a:prstGeom>
          <a:gradFill rotWithShape="1">
            <a:gsLst>
              <a:gs pos="0">
                <a:schemeClr val="bg1"/>
              </a:gs>
              <a:gs pos="100000">
                <a:schemeClr val="bg1">
                  <a:lumMod val="95000"/>
                </a:schemeClr>
              </a:gs>
            </a:gsLst>
            <a:lin ang="7800000" scaled="0"/>
          </a:gradFill>
          <a:ln w="28575">
            <a:gradFill>
              <a:gsLst>
                <a:gs pos="0">
                  <a:schemeClr val="bg1"/>
                </a:gs>
                <a:gs pos="100000">
                  <a:schemeClr val="bg1">
                    <a:lumMod val="85000"/>
                  </a:schemeClr>
                </a:gs>
              </a:gsLst>
              <a:lin ang="7800000" scaled="0"/>
            </a:gradFill>
          </a:ln>
          <a:effectLst>
            <a:outerShdw blurRad="127000" dir="7200000" sx="102000" sy="102000" algn="ctr" rotWithShape="0">
              <a:schemeClr val="tx1">
                <a:lumMod val="90000"/>
                <a:lumOff val="10000"/>
                <a:alpha val="20000"/>
              </a:schemeClr>
            </a:outerShdw>
          </a:effectLst>
        </p:spPr>
        <p:txBody>
          <a:bodyPr wrap="none" lIns="91412" tIns="45706" rIns="91412" bIns="45706" anchor="ctr"/>
          <a:lstStyle/>
          <a:p>
            <a:pPr latinLnBrk="1"/>
            <a:endParaRPr kumimoji="1" lang="zh-CN" altLang="en-US" sz="2399" dirty="0">
              <a:solidFill>
                <a:srgbClr val="000000"/>
              </a:solidFill>
              <a:latin typeface="微软雅黑" panose="020B0503020204020204" pitchFamily="34" charset="-122"/>
              <a:ea typeface="微软雅黑" panose="020B0503020204020204" pitchFamily="34" charset="-122"/>
            </a:endParaRPr>
          </a:p>
        </p:txBody>
      </p:sp>
      <p:sp>
        <p:nvSpPr>
          <p:cNvPr id="41" name="TextBox 59"/>
          <p:cNvSpPr txBox="1">
            <a:spLocks noChangeArrowheads="1"/>
          </p:cNvSpPr>
          <p:nvPr/>
        </p:nvSpPr>
        <p:spPr bwMode="auto">
          <a:xfrm flipH="1">
            <a:off x="1480535"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smtClean="0">
                <a:solidFill>
                  <a:srgbClr val="18478F"/>
                </a:solidFill>
                <a:latin typeface="微软雅黑" panose="020B0503020204020204" pitchFamily="34" charset="-122"/>
                <a:ea typeface="微软雅黑" panose="020B0503020204020204" pitchFamily="34" charset="-122"/>
              </a:rPr>
              <a:t>添加您的标题</a:t>
            </a:r>
            <a:endParaRPr lang="zh-CN" altLang="en-US" sz="1599" b="1" dirty="0">
              <a:solidFill>
                <a:srgbClr val="18478F"/>
              </a:solidFill>
              <a:latin typeface="微软雅黑" panose="020B0503020204020204" pitchFamily="34" charset="-122"/>
              <a:ea typeface="微软雅黑" panose="020B0503020204020204" pitchFamily="34" charset="-122"/>
            </a:endParaRPr>
          </a:p>
        </p:txBody>
      </p:sp>
      <p:sp>
        <p:nvSpPr>
          <p:cNvPr id="42" name="矩形 17"/>
          <p:cNvSpPr>
            <a:spLocks noChangeArrowheads="1"/>
          </p:cNvSpPr>
          <p:nvPr/>
        </p:nvSpPr>
        <p:spPr bwMode="auto">
          <a:xfrm>
            <a:off x="1464816"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6" name="TextBox 59"/>
          <p:cNvSpPr txBox="1">
            <a:spLocks noChangeArrowheads="1"/>
          </p:cNvSpPr>
          <p:nvPr/>
        </p:nvSpPr>
        <p:spPr bwMode="auto">
          <a:xfrm flipH="1">
            <a:off x="3948343"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7" name="矩形 17"/>
          <p:cNvSpPr>
            <a:spLocks noChangeArrowheads="1"/>
          </p:cNvSpPr>
          <p:nvPr/>
        </p:nvSpPr>
        <p:spPr bwMode="auto">
          <a:xfrm>
            <a:off x="3932624"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8" name="TextBox 59"/>
          <p:cNvSpPr txBox="1">
            <a:spLocks noChangeArrowheads="1"/>
          </p:cNvSpPr>
          <p:nvPr/>
        </p:nvSpPr>
        <p:spPr bwMode="auto">
          <a:xfrm flipH="1">
            <a:off x="6416151"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49" name="矩形 17"/>
          <p:cNvSpPr>
            <a:spLocks noChangeArrowheads="1"/>
          </p:cNvSpPr>
          <p:nvPr/>
        </p:nvSpPr>
        <p:spPr bwMode="auto">
          <a:xfrm>
            <a:off x="6400431"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9"/>
          <p:cNvSpPr txBox="1">
            <a:spLocks noChangeArrowheads="1"/>
          </p:cNvSpPr>
          <p:nvPr/>
        </p:nvSpPr>
        <p:spPr bwMode="auto">
          <a:xfrm flipH="1">
            <a:off x="8883958" y="1799061"/>
            <a:ext cx="1861892" cy="338398"/>
          </a:xfrm>
          <a:prstGeom prst="rect">
            <a:avLst/>
          </a:prstGeom>
          <a:noFill/>
          <a:ln>
            <a:noFill/>
          </a:ln>
          <a:extLst/>
        </p:spPr>
        <p:txBody>
          <a:bodyPr wrap="square" lIns="91412" tIns="45706" rIns="91412" bIns="4570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599" b="1" dirty="0">
                <a:solidFill>
                  <a:srgbClr val="18478F"/>
                </a:solidFill>
                <a:latin typeface="微软雅黑" panose="020B0503020204020204" pitchFamily="34" charset="-122"/>
                <a:ea typeface="微软雅黑" panose="020B0503020204020204" pitchFamily="34" charset="-122"/>
              </a:rPr>
              <a:t>添加您的标题</a:t>
            </a:r>
          </a:p>
        </p:txBody>
      </p:sp>
      <p:sp>
        <p:nvSpPr>
          <p:cNvPr id="51" name="矩形 17"/>
          <p:cNvSpPr>
            <a:spLocks noChangeArrowheads="1"/>
          </p:cNvSpPr>
          <p:nvPr/>
        </p:nvSpPr>
        <p:spPr bwMode="auto">
          <a:xfrm>
            <a:off x="8868236" y="2180386"/>
            <a:ext cx="1893333" cy="757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2" tIns="45702" rIns="91402" bIns="45702">
            <a:spAutoFit/>
          </a:bodyPr>
          <a:lstStyle/>
          <a:p>
            <a:pPr algn="ctr">
              <a:lnSpc>
                <a:spcPct val="120000"/>
              </a:lnSpc>
              <a:spcBef>
                <a:spcPct val="0"/>
              </a:spcBef>
              <a:buFont typeface="Arial" charset="0"/>
              <a:buNone/>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sym typeface="微软雅黑" pitchFamily="34" charset="-122"/>
              </a:rPr>
              <a:t>在此录入上述图片的描述说明，在此录入图片的描述说明。</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Freeform 156"/>
          <p:cNvSpPr>
            <a:spLocks noChangeAspect="1" noEditPoints="1"/>
          </p:cNvSpPr>
          <p:nvPr/>
        </p:nvSpPr>
        <p:spPr bwMode="auto">
          <a:xfrm>
            <a:off x="2199960" y="3966886"/>
            <a:ext cx="568083" cy="518936"/>
          </a:xfrm>
          <a:custGeom>
            <a:avLst/>
            <a:gdLst>
              <a:gd name="T0" fmla="*/ 37 w 112"/>
              <a:gd name="T1" fmla="*/ 58 h 102"/>
              <a:gd name="T2" fmla="*/ 69 w 112"/>
              <a:gd name="T3" fmla="*/ 52 h 102"/>
              <a:gd name="T4" fmla="*/ 70 w 112"/>
              <a:gd name="T5" fmla="*/ 32 h 102"/>
              <a:gd name="T6" fmla="*/ 80 w 112"/>
              <a:gd name="T7" fmla="*/ 0 h 102"/>
              <a:gd name="T8" fmla="*/ 103 w 112"/>
              <a:gd name="T9" fmla="*/ 24 h 102"/>
              <a:gd name="T10" fmla="*/ 73 w 112"/>
              <a:gd name="T11" fmla="*/ 65 h 102"/>
              <a:gd name="T12" fmla="*/ 42 w 112"/>
              <a:gd name="T13" fmla="*/ 72 h 102"/>
              <a:gd name="T14" fmla="*/ 21 w 112"/>
              <a:gd name="T15" fmla="*/ 101 h 102"/>
              <a:gd name="T16" fmla="*/ 0 w 112"/>
              <a:gd name="T17" fmla="*/ 40 h 102"/>
              <a:gd name="T18" fmla="*/ 1 w 112"/>
              <a:gd name="T19" fmla="*/ 56 h 102"/>
              <a:gd name="T20" fmla="*/ 13 w 112"/>
              <a:gd name="T21" fmla="*/ 49 h 102"/>
              <a:gd name="T22" fmla="*/ 27 w 112"/>
              <a:gd name="T23" fmla="*/ 57 h 102"/>
              <a:gd name="T24" fmla="*/ 29 w 112"/>
              <a:gd name="T25" fmla="*/ 37 h 102"/>
              <a:gd name="T26" fmla="*/ 13 w 112"/>
              <a:gd name="T27" fmla="*/ 40 h 102"/>
              <a:gd name="T28" fmla="*/ 96 w 112"/>
              <a:gd name="T29" fmla="*/ 62 h 102"/>
              <a:gd name="T30" fmla="*/ 81 w 112"/>
              <a:gd name="T31" fmla="*/ 77 h 102"/>
              <a:gd name="T32" fmla="*/ 96 w 112"/>
              <a:gd name="T33" fmla="*/ 92 h 102"/>
              <a:gd name="T34" fmla="*/ 112 w 112"/>
              <a:gd name="T35" fmla="*/ 77 h 102"/>
              <a:gd name="T36" fmla="*/ 96 w 112"/>
              <a:gd name="T37" fmla="*/ 62 h 102"/>
              <a:gd name="T38" fmla="*/ 96 w 112"/>
              <a:gd name="T39" fmla="*/ 70 h 102"/>
              <a:gd name="T40" fmla="*/ 89 w 112"/>
              <a:gd name="T41" fmla="*/ 77 h 102"/>
              <a:gd name="T42" fmla="*/ 96 w 112"/>
              <a:gd name="T43" fmla="*/ 84 h 102"/>
              <a:gd name="T44" fmla="*/ 103 w 112"/>
              <a:gd name="T45" fmla="*/ 77 h 102"/>
              <a:gd name="T46" fmla="*/ 70 w 112"/>
              <a:gd name="T47" fmla="*/ 74 h 102"/>
              <a:gd name="T48" fmla="*/ 60 w 112"/>
              <a:gd name="T49" fmla="*/ 82 h 102"/>
              <a:gd name="T50" fmla="*/ 45 w 112"/>
              <a:gd name="T51" fmla="*/ 83 h 102"/>
              <a:gd name="T52" fmla="*/ 46 w 112"/>
              <a:gd name="T53" fmla="*/ 97 h 102"/>
              <a:gd name="T54" fmla="*/ 62 w 112"/>
              <a:gd name="T55" fmla="*/ 92 h 102"/>
              <a:gd name="T56" fmla="*/ 77 w 112"/>
              <a:gd name="T57" fmla="*/ 98 h 102"/>
              <a:gd name="T58" fmla="*/ 70 w 112"/>
              <a:gd name="T59" fmla="*/ 74 h 102"/>
              <a:gd name="T60" fmla="*/ 40 w 112"/>
              <a:gd name="T61" fmla="*/ 21 h 102"/>
              <a:gd name="T62" fmla="*/ 40 w 112"/>
              <a:gd name="T63" fmla="*/ 43 h 102"/>
              <a:gd name="T64" fmla="*/ 62 w 112"/>
              <a:gd name="T65" fmla="*/ 43 h 102"/>
              <a:gd name="T66" fmla="*/ 62 w 112"/>
              <a:gd name="T67" fmla="*/ 21 h 102"/>
              <a:gd name="T68" fmla="*/ 56 w 112"/>
              <a:gd name="T69" fmla="*/ 27 h 102"/>
              <a:gd name="T70" fmla="*/ 46 w 112"/>
              <a:gd name="T71" fmla="*/ 27 h 102"/>
              <a:gd name="T72" fmla="*/ 46 w 112"/>
              <a:gd name="T73" fmla="*/ 36 h 102"/>
              <a:gd name="T74" fmla="*/ 56 w 112"/>
              <a:gd name="T75" fmla="*/ 36 h 102"/>
              <a:gd name="T76" fmla="*/ 56 w 112"/>
              <a:gd name="T77" fmla="*/ 2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02">
                <a:moveTo>
                  <a:pt x="21" y="101"/>
                </a:moveTo>
                <a:cubicBezTo>
                  <a:pt x="12" y="74"/>
                  <a:pt x="22" y="64"/>
                  <a:pt x="37" y="58"/>
                </a:cubicBezTo>
                <a:cubicBezTo>
                  <a:pt x="43" y="57"/>
                  <a:pt x="49" y="56"/>
                  <a:pt x="55" y="55"/>
                </a:cubicBezTo>
                <a:cubicBezTo>
                  <a:pt x="60" y="54"/>
                  <a:pt x="65" y="53"/>
                  <a:pt x="69" y="52"/>
                </a:cubicBezTo>
                <a:cubicBezTo>
                  <a:pt x="78" y="50"/>
                  <a:pt x="84" y="44"/>
                  <a:pt x="81" y="30"/>
                </a:cubicBezTo>
                <a:cubicBezTo>
                  <a:pt x="70" y="32"/>
                  <a:pt x="70" y="32"/>
                  <a:pt x="70" y="32"/>
                </a:cubicBezTo>
                <a:cubicBezTo>
                  <a:pt x="75" y="16"/>
                  <a:pt x="75" y="16"/>
                  <a:pt x="75" y="16"/>
                </a:cubicBezTo>
                <a:cubicBezTo>
                  <a:pt x="80" y="0"/>
                  <a:pt x="80" y="0"/>
                  <a:pt x="80" y="0"/>
                </a:cubicBezTo>
                <a:cubicBezTo>
                  <a:pt x="91" y="12"/>
                  <a:pt x="91" y="12"/>
                  <a:pt x="91" y="12"/>
                </a:cubicBezTo>
                <a:cubicBezTo>
                  <a:pt x="103" y="24"/>
                  <a:pt x="103" y="24"/>
                  <a:pt x="103" y="24"/>
                </a:cubicBezTo>
                <a:cubicBezTo>
                  <a:pt x="94" y="26"/>
                  <a:pt x="94" y="26"/>
                  <a:pt x="94" y="26"/>
                </a:cubicBezTo>
                <a:cubicBezTo>
                  <a:pt x="100" y="52"/>
                  <a:pt x="89" y="61"/>
                  <a:pt x="73" y="65"/>
                </a:cubicBezTo>
                <a:cubicBezTo>
                  <a:pt x="68" y="67"/>
                  <a:pt x="62" y="68"/>
                  <a:pt x="57" y="68"/>
                </a:cubicBezTo>
                <a:cubicBezTo>
                  <a:pt x="52" y="69"/>
                  <a:pt x="46" y="70"/>
                  <a:pt x="42" y="72"/>
                </a:cubicBezTo>
                <a:cubicBezTo>
                  <a:pt x="33" y="74"/>
                  <a:pt x="29" y="80"/>
                  <a:pt x="34" y="97"/>
                </a:cubicBezTo>
                <a:cubicBezTo>
                  <a:pt x="21" y="101"/>
                  <a:pt x="21" y="101"/>
                  <a:pt x="21" y="101"/>
                </a:cubicBezTo>
                <a:close/>
                <a:moveTo>
                  <a:pt x="2" y="34"/>
                </a:moveTo>
                <a:cubicBezTo>
                  <a:pt x="0" y="40"/>
                  <a:pt x="0" y="40"/>
                  <a:pt x="0" y="40"/>
                </a:cubicBezTo>
                <a:cubicBezTo>
                  <a:pt x="3" y="41"/>
                  <a:pt x="6" y="43"/>
                  <a:pt x="8" y="45"/>
                </a:cubicBezTo>
                <a:cubicBezTo>
                  <a:pt x="6" y="48"/>
                  <a:pt x="3" y="52"/>
                  <a:pt x="1" y="56"/>
                </a:cubicBezTo>
                <a:cubicBezTo>
                  <a:pt x="7" y="59"/>
                  <a:pt x="7" y="59"/>
                  <a:pt x="7" y="59"/>
                </a:cubicBezTo>
                <a:cubicBezTo>
                  <a:pt x="9" y="56"/>
                  <a:pt x="11" y="52"/>
                  <a:pt x="13" y="49"/>
                </a:cubicBezTo>
                <a:cubicBezTo>
                  <a:pt x="16" y="53"/>
                  <a:pt x="19" y="56"/>
                  <a:pt x="21" y="60"/>
                </a:cubicBezTo>
                <a:cubicBezTo>
                  <a:pt x="27" y="57"/>
                  <a:pt x="27" y="57"/>
                  <a:pt x="27" y="57"/>
                </a:cubicBezTo>
                <a:cubicBezTo>
                  <a:pt x="24" y="52"/>
                  <a:pt x="22" y="48"/>
                  <a:pt x="18" y="44"/>
                </a:cubicBezTo>
                <a:cubicBezTo>
                  <a:pt x="21" y="41"/>
                  <a:pt x="25" y="39"/>
                  <a:pt x="29" y="37"/>
                </a:cubicBezTo>
                <a:cubicBezTo>
                  <a:pt x="26" y="30"/>
                  <a:pt x="26" y="30"/>
                  <a:pt x="26" y="30"/>
                </a:cubicBezTo>
                <a:cubicBezTo>
                  <a:pt x="21" y="33"/>
                  <a:pt x="17" y="36"/>
                  <a:pt x="13" y="40"/>
                </a:cubicBezTo>
                <a:cubicBezTo>
                  <a:pt x="10" y="37"/>
                  <a:pt x="6" y="35"/>
                  <a:pt x="2" y="34"/>
                </a:cubicBezTo>
                <a:close/>
                <a:moveTo>
                  <a:pt x="96" y="62"/>
                </a:moveTo>
                <a:cubicBezTo>
                  <a:pt x="92" y="62"/>
                  <a:pt x="88" y="63"/>
                  <a:pt x="85" y="66"/>
                </a:cubicBezTo>
                <a:cubicBezTo>
                  <a:pt x="82" y="69"/>
                  <a:pt x="81" y="73"/>
                  <a:pt x="81" y="77"/>
                </a:cubicBezTo>
                <a:cubicBezTo>
                  <a:pt x="81" y="81"/>
                  <a:pt x="82" y="85"/>
                  <a:pt x="85" y="88"/>
                </a:cubicBezTo>
                <a:cubicBezTo>
                  <a:pt x="88" y="91"/>
                  <a:pt x="92" y="92"/>
                  <a:pt x="96" y="92"/>
                </a:cubicBezTo>
                <a:cubicBezTo>
                  <a:pt x="100" y="92"/>
                  <a:pt x="104" y="91"/>
                  <a:pt x="107" y="88"/>
                </a:cubicBezTo>
                <a:cubicBezTo>
                  <a:pt x="110" y="85"/>
                  <a:pt x="112" y="81"/>
                  <a:pt x="112" y="77"/>
                </a:cubicBezTo>
                <a:cubicBezTo>
                  <a:pt x="112" y="73"/>
                  <a:pt x="110" y="69"/>
                  <a:pt x="107" y="66"/>
                </a:cubicBezTo>
                <a:cubicBezTo>
                  <a:pt x="104" y="63"/>
                  <a:pt x="100" y="62"/>
                  <a:pt x="96" y="62"/>
                </a:cubicBezTo>
                <a:close/>
                <a:moveTo>
                  <a:pt x="101" y="72"/>
                </a:moveTo>
                <a:cubicBezTo>
                  <a:pt x="100" y="71"/>
                  <a:pt x="98" y="70"/>
                  <a:pt x="96" y="70"/>
                </a:cubicBezTo>
                <a:cubicBezTo>
                  <a:pt x="94" y="70"/>
                  <a:pt x="93" y="71"/>
                  <a:pt x="91" y="72"/>
                </a:cubicBezTo>
                <a:cubicBezTo>
                  <a:pt x="90" y="73"/>
                  <a:pt x="89" y="75"/>
                  <a:pt x="89" y="77"/>
                </a:cubicBezTo>
                <a:cubicBezTo>
                  <a:pt x="89" y="79"/>
                  <a:pt x="90" y="81"/>
                  <a:pt x="91" y="82"/>
                </a:cubicBezTo>
                <a:cubicBezTo>
                  <a:pt x="93" y="83"/>
                  <a:pt x="94" y="84"/>
                  <a:pt x="96" y="84"/>
                </a:cubicBezTo>
                <a:cubicBezTo>
                  <a:pt x="98" y="84"/>
                  <a:pt x="100" y="83"/>
                  <a:pt x="101" y="82"/>
                </a:cubicBezTo>
                <a:cubicBezTo>
                  <a:pt x="102" y="81"/>
                  <a:pt x="103" y="79"/>
                  <a:pt x="103" y="77"/>
                </a:cubicBezTo>
                <a:cubicBezTo>
                  <a:pt x="103" y="75"/>
                  <a:pt x="102" y="73"/>
                  <a:pt x="101" y="72"/>
                </a:cubicBezTo>
                <a:close/>
                <a:moveTo>
                  <a:pt x="70" y="74"/>
                </a:moveTo>
                <a:cubicBezTo>
                  <a:pt x="63" y="73"/>
                  <a:pt x="63" y="73"/>
                  <a:pt x="63" y="73"/>
                </a:cubicBezTo>
                <a:cubicBezTo>
                  <a:pt x="62" y="76"/>
                  <a:pt x="61" y="79"/>
                  <a:pt x="60" y="82"/>
                </a:cubicBezTo>
                <a:cubicBezTo>
                  <a:pt x="56" y="80"/>
                  <a:pt x="52" y="78"/>
                  <a:pt x="48" y="77"/>
                </a:cubicBezTo>
                <a:cubicBezTo>
                  <a:pt x="45" y="83"/>
                  <a:pt x="45" y="83"/>
                  <a:pt x="45" y="83"/>
                </a:cubicBezTo>
                <a:cubicBezTo>
                  <a:pt x="49" y="84"/>
                  <a:pt x="53" y="86"/>
                  <a:pt x="56" y="88"/>
                </a:cubicBezTo>
                <a:cubicBezTo>
                  <a:pt x="53" y="91"/>
                  <a:pt x="50" y="94"/>
                  <a:pt x="46" y="97"/>
                </a:cubicBezTo>
                <a:cubicBezTo>
                  <a:pt x="50" y="102"/>
                  <a:pt x="50" y="102"/>
                  <a:pt x="50" y="102"/>
                </a:cubicBezTo>
                <a:cubicBezTo>
                  <a:pt x="54" y="99"/>
                  <a:pt x="58" y="96"/>
                  <a:pt x="62" y="92"/>
                </a:cubicBezTo>
                <a:cubicBezTo>
                  <a:pt x="65" y="94"/>
                  <a:pt x="68" y="98"/>
                  <a:pt x="71" y="102"/>
                </a:cubicBezTo>
                <a:cubicBezTo>
                  <a:pt x="77" y="98"/>
                  <a:pt x="77" y="98"/>
                  <a:pt x="77" y="98"/>
                </a:cubicBezTo>
                <a:cubicBezTo>
                  <a:pt x="73" y="93"/>
                  <a:pt x="70" y="89"/>
                  <a:pt x="65" y="86"/>
                </a:cubicBezTo>
                <a:cubicBezTo>
                  <a:pt x="67" y="82"/>
                  <a:pt x="69" y="78"/>
                  <a:pt x="70" y="74"/>
                </a:cubicBezTo>
                <a:close/>
                <a:moveTo>
                  <a:pt x="51" y="16"/>
                </a:moveTo>
                <a:cubicBezTo>
                  <a:pt x="47" y="16"/>
                  <a:pt x="43" y="18"/>
                  <a:pt x="40" y="21"/>
                </a:cubicBezTo>
                <a:cubicBezTo>
                  <a:pt x="37" y="23"/>
                  <a:pt x="36" y="27"/>
                  <a:pt x="36" y="32"/>
                </a:cubicBezTo>
                <a:cubicBezTo>
                  <a:pt x="36" y="36"/>
                  <a:pt x="37" y="40"/>
                  <a:pt x="40" y="43"/>
                </a:cubicBezTo>
                <a:cubicBezTo>
                  <a:pt x="43" y="45"/>
                  <a:pt x="47" y="47"/>
                  <a:pt x="51" y="47"/>
                </a:cubicBezTo>
                <a:cubicBezTo>
                  <a:pt x="55" y="47"/>
                  <a:pt x="59" y="45"/>
                  <a:pt x="62" y="43"/>
                </a:cubicBezTo>
                <a:cubicBezTo>
                  <a:pt x="65" y="40"/>
                  <a:pt x="67" y="36"/>
                  <a:pt x="67" y="32"/>
                </a:cubicBezTo>
                <a:cubicBezTo>
                  <a:pt x="67" y="27"/>
                  <a:pt x="65" y="23"/>
                  <a:pt x="62" y="21"/>
                </a:cubicBezTo>
                <a:cubicBezTo>
                  <a:pt x="59" y="18"/>
                  <a:pt x="55" y="16"/>
                  <a:pt x="51" y="16"/>
                </a:cubicBezTo>
                <a:close/>
                <a:moveTo>
                  <a:pt x="56" y="27"/>
                </a:moveTo>
                <a:cubicBezTo>
                  <a:pt x="55" y="26"/>
                  <a:pt x="53" y="25"/>
                  <a:pt x="51" y="25"/>
                </a:cubicBezTo>
                <a:cubicBezTo>
                  <a:pt x="49" y="25"/>
                  <a:pt x="48" y="26"/>
                  <a:pt x="46" y="27"/>
                </a:cubicBezTo>
                <a:cubicBezTo>
                  <a:pt x="45" y="28"/>
                  <a:pt x="44" y="30"/>
                  <a:pt x="44" y="32"/>
                </a:cubicBezTo>
                <a:cubicBezTo>
                  <a:pt x="44" y="33"/>
                  <a:pt x="45" y="35"/>
                  <a:pt x="46" y="36"/>
                </a:cubicBezTo>
                <a:cubicBezTo>
                  <a:pt x="48" y="38"/>
                  <a:pt x="49" y="38"/>
                  <a:pt x="51" y="38"/>
                </a:cubicBezTo>
                <a:cubicBezTo>
                  <a:pt x="53" y="38"/>
                  <a:pt x="55" y="38"/>
                  <a:pt x="56" y="36"/>
                </a:cubicBezTo>
                <a:cubicBezTo>
                  <a:pt x="57" y="35"/>
                  <a:pt x="58" y="33"/>
                  <a:pt x="58" y="32"/>
                </a:cubicBezTo>
                <a:cubicBezTo>
                  <a:pt x="58" y="30"/>
                  <a:pt x="57" y="28"/>
                  <a:pt x="56" y="27"/>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6" name="Freeform 122"/>
          <p:cNvSpPr>
            <a:spLocks noChangeAspect="1" noEditPoints="1"/>
          </p:cNvSpPr>
          <p:nvPr/>
        </p:nvSpPr>
        <p:spPr bwMode="auto">
          <a:xfrm>
            <a:off x="6295427" y="3946948"/>
            <a:ext cx="371596" cy="570998"/>
          </a:xfrm>
          <a:custGeom>
            <a:avLst/>
            <a:gdLst>
              <a:gd name="T0" fmla="*/ 31 w 70"/>
              <a:gd name="T1" fmla="*/ 20 h 108"/>
              <a:gd name="T2" fmla="*/ 36 w 70"/>
              <a:gd name="T3" fmla="*/ 20 h 108"/>
              <a:gd name="T4" fmla="*/ 51 w 70"/>
              <a:gd name="T5" fmla="*/ 32 h 108"/>
              <a:gd name="T6" fmla="*/ 62 w 70"/>
              <a:gd name="T7" fmla="*/ 51 h 108"/>
              <a:gd name="T8" fmla="*/ 64 w 70"/>
              <a:gd name="T9" fmla="*/ 69 h 108"/>
              <a:gd name="T10" fmla="*/ 63 w 70"/>
              <a:gd name="T11" fmla="*/ 74 h 108"/>
              <a:gd name="T12" fmla="*/ 54 w 70"/>
              <a:gd name="T13" fmla="*/ 60 h 108"/>
              <a:gd name="T14" fmla="*/ 49 w 70"/>
              <a:gd name="T15" fmla="*/ 55 h 108"/>
              <a:gd name="T16" fmla="*/ 41 w 70"/>
              <a:gd name="T17" fmla="*/ 42 h 108"/>
              <a:gd name="T18" fmla="*/ 40 w 70"/>
              <a:gd name="T19" fmla="*/ 34 h 108"/>
              <a:gd name="T20" fmla="*/ 31 w 70"/>
              <a:gd name="T21" fmla="*/ 20 h 108"/>
              <a:gd name="T22" fmla="*/ 39 w 70"/>
              <a:gd name="T23" fmla="*/ 60 h 108"/>
              <a:gd name="T24" fmla="*/ 36 w 70"/>
              <a:gd name="T25" fmla="*/ 70 h 108"/>
              <a:gd name="T26" fmla="*/ 54 w 70"/>
              <a:gd name="T27" fmla="*/ 103 h 108"/>
              <a:gd name="T28" fmla="*/ 65 w 70"/>
              <a:gd name="T29" fmla="*/ 106 h 108"/>
              <a:gd name="T30" fmla="*/ 65 w 70"/>
              <a:gd name="T31" fmla="*/ 106 h 108"/>
              <a:gd name="T32" fmla="*/ 68 w 70"/>
              <a:gd name="T33" fmla="*/ 95 h 108"/>
              <a:gd name="T34" fmla="*/ 49 w 70"/>
              <a:gd name="T35" fmla="*/ 63 h 108"/>
              <a:gd name="T36" fmla="*/ 39 w 70"/>
              <a:gd name="T37" fmla="*/ 60 h 108"/>
              <a:gd name="T38" fmla="*/ 39 w 70"/>
              <a:gd name="T39" fmla="*/ 60 h 108"/>
              <a:gd name="T40" fmla="*/ 5 w 70"/>
              <a:gd name="T41" fmla="*/ 2 h 108"/>
              <a:gd name="T42" fmla="*/ 2 w 70"/>
              <a:gd name="T43" fmla="*/ 13 h 108"/>
              <a:gd name="T44" fmla="*/ 21 w 70"/>
              <a:gd name="T45" fmla="*/ 45 h 108"/>
              <a:gd name="T46" fmla="*/ 32 w 70"/>
              <a:gd name="T47" fmla="*/ 48 h 108"/>
              <a:gd name="T48" fmla="*/ 32 w 70"/>
              <a:gd name="T49" fmla="*/ 48 h 108"/>
              <a:gd name="T50" fmla="*/ 35 w 70"/>
              <a:gd name="T51" fmla="*/ 37 h 108"/>
              <a:gd name="T52" fmla="*/ 16 w 70"/>
              <a:gd name="T53" fmla="*/ 5 h 108"/>
              <a:gd name="T54" fmla="*/ 5 w 70"/>
              <a:gd name="T55" fmla="*/ 2 h 108"/>
              <a:gd name="T56" fmla="*/ 5 w 70"/>
              <a:gd name="T57" fmla="*/ 2 h 108"/>
              <a:gd name="T58" fmla="*/ 39 w 70"/>
              <a:gd name="T59" fmla="*/ 88 h 108"/>
              <a:gd name="T60" fmla="*/ 31 w 70"/>
              <a:gd name="T61" fmla="*/ 73 h 108"/>
              <a:gd name="T62" fmla="*/ 29 w 70"/>
              <a:gd name="T63" fmla="*/ 66 h 108"/>
              <a:gd name="T64" fmla="*/ 22 w 70"/>
              <a:gd name="T65" fmla="*/ 53 h 108"/>
              <a:gd name="T66" fmla="*/ 16 w 70"/>
              <a:gd name="T67" fmla="*/ 48 h 108"/>
              <a:gd name="T68" fmla="*/ 8 w 70"/>
              <a:gd name="T69" fmla="*/ 33 h 108"/>
              <a:gd name="T70" fmla="*/ 6 w 70"/>
              <a:gd name="T71" fmla="*/ 38 h 108"/>
              <a:gd name="T72" fmla="*/ 8 w 70"/>
              <a:gd name="T73" fmla="*/ 57 h 108"/>
              <a:gd name="T74" fmla="*/ 19 w 70"/>
              <a:gd name="T75" fmla="*/ 75 h 108"/>
              <a:gd name="T76" fmla="*/ 34 w 70"/>
              <a:gd name="T77" fmla="*/ 87 h 108"/>
              <a:gd name="T78" fmla="*/ 39 w 70"/>
              <a:gd name="T79" fmla="*/ 8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0" h="108">
                <a:moveTo>
                  <a:pt x="31" y="20"/>
                </a:moveTo>
                <a:cubicBezTo>
                  <a:pt x="33" y="20"/>
                  <a:pt x="34" y="20"/>
                  <a:pt x="36" y="20"/>
                </a:cubicBezTo>
                <a:cubicBezTo>
                  <a:pt x="42" y="22"/>
                  <a:pt x="48" y="26"/>
                  <a:pt x="51" y="32"/>
                </a:cubicBezTo>
                <a:cubicBezTo>
                  <a:pt x="62" y="51"/>
                  <a:pt x="62" y="51"/>
                  <a:pt x="62" y="51"/>
                </a:cubicBezTo>
                <a:cubicBezTo>
                  <a:pt x="65" y="56"/>
                  <a:pt x="66" y="63"/>
                  <a:pt x="64" y="69"/>
                </a:cubicBezTo>
                <a:cubicBezTo>
                  <a:pt x="64" y="71"/>
                  <a:pt x="63" y="73"/>
                  <a:pt x="63" y="74"/>
                </a:cubicBezTo>
                <a:cubicBezTo>
                  <a:pt x="54" y="60"/>
                  <a:pt x="54" y="60"/>
                  <a:pt x="54" y="60"/>
                </a:cubicBezTo>
                <a:cubicBezTo>
                  <a:pt x="53" y="58"/>
                  <a:pt x="51" y="56"/>
                  <a:pt x="49" y="55"/>
                </a:cubicBezTo>
                <a:cubicBezTo>
                  <a:pt x="41" y="42"/>
                  <a:pt x="41" y="42"/>
                  <a:pt x="41" y="42"/>
                </a:cubicBezTo>
                <a:cubicBezTo>
                  <a:pt x="41" y="39"/>
                  <a:pt x="41" y="37"/>
                  <a:pt x="40" y="34"/>
                </a:cubicBezTo>
                <a:cubicBezTo>
                  <a:pt x="31" y="20"/>
                  <a:pt x="31" y="20"/>
                  <a:pt x="31" y="20"/>
                </a:cubicBezTo>
                <a:close/>
                <a:moveTo>
                  <a:pt x="39" y="60"/>
                </a:moveTo>
                <a:cubicBezTo>
                  <a:pt x="35" y="62"/>
                  <a:pt x="34" y="67"/>
                  <a:pt x="36" y="70"/>
                </a:cubicBezTo>
                <a:cubicBezTo>
                  <a:pt x="54" y="103"/>
                  <a:pt x="54" y="103"/>
                  <a:pt x="54" y="103"/>
                </a:cubicBezTo>
                <a:cubicBezTo>
                  <a:pt x="57" y="107"/>
                  <a:pt x="61" y="108"/>
                  <a:pt x="65" y="106"/>
                </a:cubicBezTo>
                <a:cubicBezTo>
                  <a:pt x="65" y="106"/>
                  <a:pt x="65" y="106"/>
                  <a:pt x="65" y="106"/>
                </a:cubicBezTo>
                <a:cubicBezTo>
                  <a:pt x="69" y="104"/>
                  <a:pt x="70" y="99"/>
                  <a:pt x="68" y="95"/>
                </a:cubicBezTo>
                <a:cubicBezTo>
                  <a:pt x="49" y="63"/>
                  <a:pt x="49" y="63"/>
                  <a:pt x="49" y="63"/>
                </a:cubicBezTo>
                <a:cubicBezTo>
                  <a:pt x="47" y="59"/>
                  <a:pt x="42" y="57"/>
                  <a:pt x="39" y="60"/>
                </a:cubicBezTo>
                <a:cubicBezTo>
                  <a:pt x="39" y="60"/>
                  <a:pt x="39" y="60"/>
                  <a:pt x="39" y="60"/>
                </a:cubicBezTo>
                <a:close/>
                <a:moveTo>
                  <a:pt x="5" y="2"/>
                </a:moveTo>
                <a:cubicBezTo>
                  <a:pt x="2" y="4"/>
                  <a:pt x="0" y="9"/>
                  <a:pt x="2" y="13"/>
                </a:cubicBezTo>
                <a:cubicBezTo>
                  <a:pt x="21" y="45"/>
                  <a:pt x="21" y="45"/>
                  <a:pt x="21" y="45"/>
                </a:cubicBezTo>
                <a:cubicBezTo>
                  <a:pt x="23" y="49"/>
                  <a:pt x="28" y="50"/>
                  <a:pt x="32" y="48"/>
                </a:cubicBezTo>
                <a:cubicBezTo>
                  <a:pt x="32" y="48"/>
                  <a:pt x="32" y="48"/>
                  <a:pt x="32" y="48"/>
                </a:cubicBezTo>
                <a:cubicBezTo>
                  <a:pt x="36" y="46"/>
                  <a:pt x="37" y="41"/>
                  <a:pt x="35" y="37"/>
                </a:cubicBezTo>
                <a:cubicBezTo>
                  <a:pt x="16" y="5"/>
                  <a:pt x="16" y="5"/>
                  <a:pt x="16" y="5"/>
                </a:cubicBezTo>
                <a:cubicBezTo>
                  <a:pt x="14" y="1"/>
                  <a:pt x="9" y="0"/>
                  <a:pt x="5" y="2"/>
                </a:cubicBezTo>
                <a:cubicBezTo>
                  <a:pt x="5" y="2"/>
                  <a:pt x="5" y="2"/>
                  <a:pt x="5" y="2"/>
                </a:cubicBezTo>
                <a:close/>
                <a:moveTo>
                  <a:pt x="39" y="88"/>
                </a:moveTo>
                <a:cubicBezTo>
                  <a:pt x="31" y="73"/>
                  <a:pt x="31" y="73"/>
                  <a:pt x="31" y="73"/>
                </a:cubicBezTo>
                <a:cubicBezTo>
                  <a:pt x="30" y="71"/>
                  <a:pt x="29" y="69"/>
                  <a:pt x="29" y="66"/>
                </a:cubicBezTo>
                <a:cubicBezTo>
                  <a:pt x="22" y="53"/>
                  <a:pt x="22" y="53"/>
                  <a:pt x="22" y="53"/>
                </a:cubicBezTo>
                <a:cubicBezTo>
                  <a:pt x="19" y="52"/>
                  <a:pt x="18" y="50"/>
                  <a:pt x="16" y="48"/>
                </a:cubicBezTo>
                <a:cubicBezTo>
                  <a:pt x="8" y="33"/>
                  <a:pt x="8" y="33"/>
                  <a:pt x="8" y="33"/>
                </a:cubicBezTo>
                <a:cubicBezTo>
                  <a:pt x="7" y="34"/>
                  <a:pt x="6" y="36"/>
                  <a:pt x="6" y="38"/>
                </a:cubicBezTo>
                <a:cubicBezTo>
                  <a:pt x="4" y="44"/>
                  <a:pt x="5" y="51"/>
                  <a:pt x="8" y="57"/>
                </a:cubicBezTo>
                <a:cubicBezTo>
                  <a:pt x="19" y="75"/>
                  <a:pt x="19" y="75"/>
                  <a:pt x="19" y="75"/>
                </a:cubicBezTo>
                <a:cubicBezTo>
                  <a:pt x="22" y="81"/>
                  <a:pt x="28" y="85"/>
                  <a:pt x="34" y="87"/>
                </a:cubicBezTo>
                <a:cubicBezTo>
                  <a:pt x="36" y="87"/>
                  <a:pt x="38" y="88"/>
                  <a:pt x="39" y="88"/>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67" name="Freeform 151"/>
          <p:cNvSpPr>
            <a:spLocks noChangeAspect="1" noEditPoints="1"/>
          </p:cNvSpPr>
          <p:nvPr/>
        </p:nvSpPr>
        <p:spPr bwMode="auto">
          <a:xfrm>
            <a:off x="4345505" y="3955014"/>
            <a:ext cx="529239" cy="554871"/>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91412" tIns="45706" rIns="91412" bIns="45706"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nvGrpSpPr>
          <p:cNvPr id="11" name="组合 67"/>
          <p:cNvGrpSpPr>
            <a:grpSpLocks noChangeAspect="1"/>
          </p:cNvGrpSpPr>
          <p:nvPr/>
        </p:nvGrpSpPr>
        <p:grpSpPr>
          <a:xfrm>
            <a:off x="8347059" y="3938555"/>
            <a:ext cx="488960" cy="587793"/>
            <a:chOff x="5072479" y="2378340"/>
            <a:chExt cx="239649" cy="288000"/>
          </a:xfrm>
          <a:solidFill>
            <a:schemeClr val="bg1"/>
          </a:solidFill>
        </p:grpSpPr>
        <p:sp>
          <p:nvSpPr>
            <p:cNvPr id="69" name="Freeform 846"/>
            <p:cNvSpPr>
              <a:spLocks/>
            </p:cNvSpPr>
            <p:nvPr/>
          </p:nvSpPr>
          <p:spPr bwMode="auto">
            <a:xfrm>
              <a:off x="5072479" y="2432997"/>
              <a:ext cx="239649" cy="233343"/>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sp>
          <p:nvSpPr>
            <p:cNvPr id="70" name="Freeform 847"/>
            <p:cNvSpPr>
              <a:spLocks/>
            </p:cNvSpPr>
            <p:nvPr/>
          </p:nvSpPr>
          <p:spPr bwMode="auto">
            <a:xfrm>
              <a:off x="5167078" y="2378340"/>
              <a:ext cx="44147" cy="138744"/>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bg1">
                <a:lumMod val="95000"/>
              </a:schemeClr>
            </a:solidFill>
            <a:ln>
              <a:noFill/>
            </a:ln>
            <a:effectLst>
              <a:outerShdw blurRad="25400" dist="25400" dir="8100000" sx="101000" sy="101000" algn="tr" rotWithShape="0">
                <a:prstClr val="black">
                  <a:alpha val="40000"/>
                </a:prstClr>
              </a:outerShdw>
            </a:effectLst>
            <a:ex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endParaRPr>
            </a:p>
          </p:txBody>
        </p:sp>
      </p:grpSp>
      <p:sp>
        <p:nvSpPr>
          <p:cNvPr id="52" name="矩形 5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60"/>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7" y="399272"/>
            <a:ext cx="665567" cy="584775"/>
          </a:xfrm>
          <a:prstGeom prst="rect">
            <a:avLst/>
          </a:prstGeom>
        </p:spPr>
        <p:txBody>
          <a:bodyPr wrap="none">
            <a:spAutoFit/>
          </a:bodyPr>
          <a:lstStyle/>
          <a:p>
            <a:r>
              <a:rPr lang="en-US" altLang="zh-CN" sz="3200"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408918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8" decel="30667"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750" fill="hold"/>
                                        <p:tgtEl>
                                          <p:spTgt spid="2"/>
                                        </p:tgtEl>
                                        <p:attrNameLst>
                                          <p:attrName>ppt_x</p:attrName>
                                        </p:attrNameLst>
                                      </p:cBhvr>
                                      <p:tavLst>
                                        <p:tav tm="0">
                                          <p:val>
                                            <p:strVal val="0-#ppt_w/2"/>
                                          </p:val>
                                        </p:tav>
                                        <p:tav tm="100000">
                                          <p:val>
                                            <p:strVal val="#ppt_x"/>
                                          </p:val>
                                        </p:tav>
                                      </p:tavLst>
                                    </p:anim>
                                    <p:anim calcmode="lin" valueType="num">
                                      <p:cBhvr additive="base">
                                        <p:cTn id="30" dur="75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3750"/>
                            </p:stCondLst>
                            <p:childTnLst>
                              <p:par>
                                <p:cTn id="32" presetID="18" presetClass="entr" presetSubtype="3"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strips(upRight)">
                                      <p:cBhvr>
                                        <p:cTn id="34" dur="350"/>
                                        <p:tgtEl>
                                          <p:spTgt spid="31"/>
                                        </p:tgtEl>
                                      </p:cBhvr>
                                    </p:animEffect>
                                  </p:childTnLst>
                                </p:cTn>
                              </p:par>
                            </p:childTnLst>
                          </p:cTn>
                        </p:par>
                        <p:par>
                          <p:cTn id="35" fill="hold">
                            <p:stCondLst>
                              <p:cond delay="4100"/>
                            </p:stCondLst>
                            <p:childTnLst>
                              <p:par>
                                <p:cTn id="36" presetID="14" presetClass="entr" presetSubtype="1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randombar(horizontal)">
                                      <p:cBhvr>
                                        <p:cTn id="38" dur="400"/>
                                        <p:tgtEl>
                                          <p:spTgt spid="11"/>
                                        </p:tgtEl>
                                      </p:cBhvr>
                                    </p:animEffect>
                                  </p:childTnLst>
                                </p:cTn>
                              </p:par>
                            </p:childTnLst>
                          </p:cTn>
                        </p:par>
                        <p:par>
                          <p:cTn id="39" fill="hold">
                            <p:stCondLst>
                              <p:cond delay="4500"/>
                            </p:stCondLst>
                            <p:childTnLst>
                              <p:par>
                                <p:cTn id="40" presetID="2" presetClass="entr" presetSubtype="1"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additive="base">
                                        <p:cTn id="42" dur="350" fill="hold"/>
                                        <p:tgtEl>
                                          <p:spTgt spid="37"/>
                                        </p:tgtEl>
                                        <p:attrNameLst>
                                          <p:attrName>ppt_x</p:attrName>
                                        </p:attrNameLst>
                                      </p:cBhvr>
                                      <p:tavLst>
                                        <p:tav tm="0">
                                          <p:val>
                                            <p:strVal val="#ppt_x"/>
                                          </p:val>
                                        </p:tav>
                                        <p:tav tm="100000">
                                          <p:val>
                                            <p:strVal val="#ppt_x"/>
                                          </p:val>
                                        </p:tav>
                                      </p:tavLst>
                                    </p:anim>
                                    <p:anim calcmode="lin" valueType="num">
                                      <p:cBhvr additive="base">
                                        <p:cTn id="43" dur="350" fill="hold"/>
                                        <p:tgtEl>
                                          <p:spTgt spid="37"/>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350" fill="hold"/>
                                        <p:tgtEl>
                                          <p:spTgt spid="50"/>
                                        </p:tgtEl>
                                        <p:attrNameLst>
                                          <p:attrName>ppt_x</p:attrName>
                                        </p:attrNameLst>
                                      </p:cBhvr>
                                      <p:tavLst>
                                        <p:tav tm="0">
                                          <p:val>
                                            <p:strVal val="#ppt_x"/>
                                          </p:val>
                                        </p:tav>
                                        <p:tav tm="100000">
                                          <p:val>
                                            <p:strVal val="#ppt_x"/>
                                          </p:val>
                                        </p:tav>
                                      </p:tavLst>
                                    </p:anim>
                                    <p:anim calcmode="lin" valueType="num">
                                      <p:cBhvr additive="base">
                                        <p:cTn id="47" dur="350" fill="hold"/>
                                        <p:tgtEl>
                                          <p:spTgt spid="50"/>
                                        </p:tgtEl>
                                        <p:attrNameLst>
                                          <p:attrName>ppt_y</p:attrName>
                                        </p:attrNameLst>
                                      </p:cBhvr>
                                      <p:tavLst>
                                        <p:tav tm="0">
                                          <p:val>
                                            <p:strVal val="0-#ppt_h/2"/>
                                          </p:val>
                                        </p:tav>
                                        <p:tav tm="100000">
                                          <p:val>
                                            <p:strVal val="#ppt_y"/>
                                          </p:val>
                                        </p:tav>
                                      </p:tavLst>
                                    </p:anim>
                                  </p:childTnLst>
                                </p:cTn>
                              </p:par>
                              <p:par>
                                <p:cTn id="48" presetID="2" presetClass="entr" presetSubtype="1" fill="hold" grpId="0" nodeType="withEffect">
                                  <p:stCondLst>
                                    <p:cond delay="0"/>
                                  </p:stCondLst>
                                  <p:childTnLst>
                                    <p:set>
                                      <p:cBhvr>
                                        <p:cTn id="49" dur="1" fill="hold">
                                          <p:stCondLst>
                                            <p:cond delay="0"/>
                                          </p:stCondLst>
                                        </p:cTn>
                                        <p:tgtEl>
                                          <p:spTgt spid="51"/>
                                        </p:tgtEl>
                                        <p:attrNameLst>
                                          <p:attrName>style.visibility</p:attrName>
                                        </p:attrNameLst>
                                      </p:cBhvr>
                                      <p:to>
                                        <p:strVal val="visible"/>
                                      </p:to>
                                    </p:set>
                                    <p:anim calcmode="lin" valueType="num">
                                      <p:cBhvr additive="base">
                                        <p:cTn id="50" dur="350" fill="hold"/>
                                        <p:tgtEl>
                                          <p:spTgt spid="51"/>
                                        </p:tgtEl>
                                        <p:attrNameLst>
                                          <p:attrName>ppt_x</p:attrName>
                                        </p:attrNameLst>
                                      </p:cBhvr>
                                      <p:tavLst>
                                        <p:tav tm="0">
                                          <p:val>
                                            <p:strVal val="#ppt_x"/>
                                          </p:val>
                                        </p:tav>
                                        <p:tav tm="100000">
                                          <p:val>
                                            <p:strVal val="#ppt_x"/>
                                          </p:val>
                                        </p:tav>
                                      </p:tavLst>
                                    </p:anim>
                                    <p:anim calcmode="lin" valueType="num">
                                      <p:cBhvr additive="base">
                                        <p:cTn id="51" dur="350" fill="hold"/>
                                        <p:tgtEl>
                                          <p:spTgt spid="51"/>
                                        </p:tgtEl>
                                        <p:attrNameLst>
                                          <p:attrName>ppt_y</p:attrName>
                                        </p:attrNameLst>
                                      </p:cBhvr>
                                      <p:tavLst>
                                        <p:tav tm="0">
                                          <p:val>
                                            <p:strVal val="0-#ppt_h/2"/>
                                          </p:val>
                                        </p:tav>
                                        <p:tav tm="100000">
                                          <p:val>
                                            <p:strVal val="#ppt_y"/>
                                          </p:val>
                                        </p:tav>
                                      </p:tavLst>
                                    </p:anim>
                                  </p:childTnLst>
                                </p:cTn>
                              </p:par>
                            </p:childTnLst>
                          </p:cTn>
                        </p:par>
                        <p:par>
                          <p:cTn id="52" fill="hold">
                            <p:stCondLst>
                              <p:cond delay="4850"/>
                            </p:stCondLst>
                            <p:childTnLst>
                              <p:par>
                                <p:cTn id="53" presetID="14" presetClass="entr" presetSubtype="10" fill="hold" grpId="0" nodeType="afterEffect">
                                  <p:stCondLst>
                                    <p:cond delay="0"/>
                                  </p:stCondLst>
                                  <p:childTnLst>
                                    <p:set>
                                      <p:cBhvr>
                                        <p:cTn id="54" dur="1" fill="hold">
                                          <p:stCondLst>
                                            <p:cond delay="0"/>
                                          </p:stCondLst>
                                        </p:cTn>
                                        <p:tgtEl>
                                          <p:spTgt spid="66"/>
                                        </p:tgtEl>
                                        <p:attrNameLst>
                                          <p:attrName>style.visibility</p:attrName>
                                        </p:attrNameLst>
                                      </p:cBhvr>
                                      <p:to>
                                        <p:strVal val="visible"/>
                                      </p:to>
                                    </p:set>
                                    <p:animEffect transition="in" filter="randombar(horizontal)">
                                      <p:cBhvr>
                                        <p:cTn id="55" dur="400"/>
                                        <p:tgtEl>
                                          <p:spTgt spid="66"/>
                                        </p:tgtEl>
                                      </p:cBhvr>
                                    </p:animEffect>
                                  </p:childTnLst>
                                </p:cTn>
                              </p:par>
                            </p:childTnLst>
                          </p:cTn>
                        </p:par>
                        <p:par>
                          <p:cTn id="56" fill="hold">
                            <p:stCondLst>
                              <p:cond delay="5250"/>
                            </p:stCondLst>
                            <p:childTnLst>
                              <p:par>
                                <p:cTn id="57" presetID="22" presetClass="entr" presetSubtype="4"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down)">
                                      <p:cBhvr>
                                        <p:cTn id="59" dur="250"/>
                                        <p:tgtEl>
                                          <p:spTgt spid="36"/>
                                        </p:tgtEl>
                                      </p:cBhvr>
                                    </p:animEffect>
                                  </p:childTnLst>
                                </p:cTn>
                              </p:par>
                            </p:childTnLst>
                          </p:cTn>
                        </p:par>
                        <p:par>
                          <p:cTn id="60" fill="hold">
                            <p:stCondLst>
                              <p:cond delay="5500"/>
                            </p:stCondLst>
                            <p:childTnLst>
                              <p:par>
                                <p:cTn id="61" presetID="2" presetClass="entr" presetSubtype="1"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350" fill="hold"/>
                                        <p:tgtEl>
                                          <p:spTgt spid="38"/>
                                        </p:tgtEl>
                                        <p:attrNameLst>
                                          <p:attrName>ppt_x</p:attrName>
                                        </p:attrNameLst>
                                      </p:cBhvr>
                                      <p:tavLst>
                                        <p:tav tm="0">
                                          <p:val>
                                            <p:strVal val="#ppt_x"/>
                                          </p:val>
                                        </p:tav>
                                        <p:tav tm="100000">
                                          <p:val>
                                            <p:strVal val="#ppt_x"/>
                                          </p:val>
                                        </p:tav>
                                      </p:tavLst>
                                    </p:anim>
                                    <p:anim calcmode="lin" valueType="num">
                                      <p:cBhvr additive="base">
                                        <p:cTn id="64" dur="350" fill="hold"/>
                                        <p:tgtEl>
                                          <p:spTgt spid="38"/>
                                        </p:tgtEl>
                                        <p:attrNameLst>
                                          <p:attrName>ppt_y</p:attrName>
                                        </p:attrNameLst>
                                      </p:cBhvr>
                                      <p:tavLst>
                                        <p:tav tm="0">
                                          <p:val>
                                            <p:strVal val="0-#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48"/>
                                        </p:tgtEl>
                                        <p:attrNameLst>
                                          <p:attrName>style.visibility</p:attrName>
                                        </p:attrNameLst>
                                      </p:cBhvr>
                                      <p:to>
                                        <p:strVal val="visible"/>
                                      </p:to>
                                    </p:set>
                                    <p:anim calcmode="lin" valueType="num">
                                      <p:cBhvr additive="base">
                                        <p:cTn id="67" dur="350" fill="hold"/>
                                        <p:tgtEl>
                                          <p:spTgt spid="48"/>
                                        </p:tgtEl>
                                        <p:attrNameLst>
                                          <p:attrName>ppt_x</p:attrName>
                                        </p:attrNameLst>
                                      </p:cBhvr>
                                      <p:tavLst>
                                        <p:tav tm="0">
                                          <p:val>
                                            <p:strVal val="#ppt_x"/>
                                          </p:val>
                                        </p:tav>
                                        <p:tav tm="100000">
                                          <p:val>
                                            <p:strVal val="#ppt_x"/>
                                          </p:val>
                                        </p:tav>
                                      </p:tavLst>
                                    </p:anim>
                                    <p:anim calcmode="lin" valueType="num">
                                      <p:cBhvr additive="base">
                                        <p:cTn id="68" dur="350" fill="hold"/>
                                        <p:tgtEl>
                                          <p:spTgt spid="48"/>
                                        </p:tgtEl>
                                        <p:attrNameLst>
                                          <p:attrName>ppt_y</p:attrName>
                                        </p:attrNameLst>
                                      </p:cBhvr>
                                      <p:tavLst>
                                        <p:tav tm="0">
                                          <p:val>
                                            <p:strVal val="0-#ppt_h/2"/>
                                          </p:val>
                                        </p:tav>
                                        <p:tav tm="100000">
                                          <p:val>
                                            <p:strVal val="#ppt_y"/>
                                          </p:val>
                                        </p:tav>
                                      </p:tavLst>
                                    </p:anim>
                                  </p:childTnLst>
                                </p:cTn>
                              </p:par>
                              <p:par>
                                <p:cTn id="69" presetID="2" presetClass="entr" presetSubtype="1"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350" fill="hold"/>
                                        <p:tgtEl>
                                          <p:spTgt spid="49"/>
                                        </p:tgtEl>
                                        <p:attrNameLst>
                                          <p:attrName>ppt_x</p:attrName>
                                        </p:attrNameLst>
                                      </p:cBhvr>
                                      <p:tavLst>
                                        <p:tav tm="0">
                                          <p:val>
                                            <p:strVal val="#ppt_x"/>
                                          </p:val>
                                        </p:tav>
                                        <p:tav tm="100000">
                                          <p:val>
                                            <p:strVal val="#ppt_x"/>
                                          </p:val>
                                        </p:tav>
                                      </p:tavLst>
                                    </p:anim>
                                    <p:anim calcmode="lin" valueType="num">
                                      <p:cBhvr additive="base">
                                        <p:cTn id="72" dur="350" fill="hold"/>
                                        <p:tgtEl>
                                          <p:spTgt spid="49"/>
                                        </p:tgtEl>
                                        <p:attrNameLst>
                                          <p:attrName>ppt_y</p:attrName>
                                        </p:attrNameLst>
                                      </p:cBhvr>
                                      <p:tavLst>
                                        <p:tav tm="0">
                                          <p:val>
                                            <p:strVal val="0-#ppt_h/2"/>
                                          </p:val>
                                        </p:tav>
                                        <p:tav tm="100000">
                                          <p:val>
                                            <p:strVal val="#ppt_y"/>
                                          </p:val>
                                        </p:tav>
                                      </p:tavLst>
                                    </p:anim>
                                  </p:childTnLst>
                                </p:cTn>
                              </p:par>
                            </p:childTnLst>
                          </p:cTn>
                        </p:par>
                        <p:par>
                          <p:cTn id="73" fill="hold">
                            <p:stCondLst>
                              <p:cond delay="5850"/>
                            </p:stCondLst>
                            <p:childTnLst>
                              <p:par>
                                <p:cTn id="74" presetID="14" presetClass="entr" presetSubtype="10" fill="hold" grpId="0" nodeType="after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randombar(horizontal)">
                                      <p:cBhvr>
                                        <p:cTn id="76" dur="400"/>
                                        <p:tgtEl>
                                          <p:spTgt spid="67"/>
                                        </p:tgtEl>
                                      </p:cBhvr>
                                    </p:animEffect>
                                  </p:childTnLst>
                                </p:cTn>
                              </p:par>
                            </p:childTnLst>
                          </p:cTn>
                        </p:par>
                        <p:par>
                          <p:cTn id="77" fill="hold">
                            <p:stCondLst>
                              <p:cond delay="6250"/>
                            </p:stCondLst>
                            <p:childTnLst>
                              <p:par>
                                <p:cTn id="78" presetID="22" presetClass="entr" presetSubtype="4"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down)">
                                      <p:cBhvr>
                                        <p:cTn id="80" dur="250"/>
                                        <p:tgtEl>
                                          <p:spTgt spid="30"/>
                                        </p:tgtEl>
                                      </p:cBhvr>
                                    </p:animEffect>
                                  </p:childTnLst>
                                </p:cTn>
                              </p:par>
                            </p:childTnLst>
                          </p:cTn>
                        </p:par>
                        <p:par>
                          <p:cTn id="81" fill="hold">
                            <p:stCondLst>
                              <p:cond delay="6500"/>
                            </p:stCondLst>
                            <p:childTnLst>
                              <p:par>
                                <p:cTn id="82" presetID="2" presetClass="entr" presetSubtype="1" fill="hold" grpId="0" nodeType="afterEffect">
                                  <p:stCondLst>
                                    <p:cond delay="0"/>
                                  </p:stCondLst>
                                  <p:childTnLst>
                                    <p:set>
                                      <p:cBhvr>
                                        <p:cTn id="83" dur="1" fill="hold">
                                          <p:stCondLst>
                                            <p:cond delay="0"/>
                                          </p:stCondLst>
                                        </p:cTn>
                                        <p:tgtEl>
                                          <p:spTgt spid="39"/>
                                        </p:tgtEl>
                                        <p:attrNameLst>
                                          <p:attrName>style.visibility</p:attrName>
                                        </p:attrNameLst>
                                      </p:cBhvr>
                                      <p:to>
                                        <p:strVal val="visible"/>
                                      </p:to>
                                    </p:set>
                                    <p:anim calcmode="lin" valueType="num">
                                      <p:cBhvr additive="base">
                                        <p:cTn id="84" dur="350" fill="hold"/>
                                        <p:tgtEl>
                                          <p:spTgt spid="39"/>
                                        </p:tgtEl>
                                        <p:attrNameLst>
                                          <p:attrName>ppt_x</p:attrName>
                                        </p:attrNameLst>
                                      </p:cBhvr>
                                      <p:tavLst>
                                        <p:tav tm="0">
                                          <p:val>
                                            <p:strVal val="#ppt_x"/>
                                          </p:val>
                                        </p:tav>
                                        <p:tav tm="100000">
                                          <p:val>
                                            <p:strVal val="#ppt_x"/>
                                          </p:val>
                                        </p:tav>
                                      </p:tavLst>
                                    </p:anim>
                                    <p:anim calcmode="lin" valueType="num">
                                      <p:cBhvr additive="base">
                                        <p:cTn id="85" dur="350" fill="hold"/>
                                        <p:tgtEl>
                                          <p:spTgt spid="39"/>
                                        </p:tgtEl>
                                        <p:attrNameLst>
                                          <p:attrName>ppt_y</p:attrName>
                                        </p:attrNameLst>
                                      </p:cBhvr>
                                      <p:tavLst>
                                        <p:tav tm="0">
                                          <p:val>
                                            <p:strVal val="0-#ppt_h/2"/>
                                          </p:val>
                                        </p:tav>
                                        <p:tav tm="100000">
                                          <p:val>
                                            <p:strVal val="#ppt_y"/>
                                          </p:val>
                                        </p:tav>
                                      </p:tavLst>
                                    </p:anim>
                                  </p:childTnLst>
                                </p:cTn>
                              </p:par>
                              <p:par>
                                <p:cTn id="86" presetID="2" presetClass="entr" presetSubtype="1" fill="hold" grpId="0" nodeType="withEffect">
                                  <p:stCondLst>
                                    <p:cond delay="0"/>
                                  </p:stCondLst>
                                  <p:childTnLst>
                                    <p:set>
                                      <p:cBhvr>
                                        <p:cTn id="87" dur="1" fill="hold">
                                          <p:stCondLst>
                                            <p:cond delay="0"/>
                                          </p:stCondLst>
                                        </p:cTn>
                                        <p:tgtEl>
                                          <p:spTgt spid="46"/>
                                        </p:tgtEl>
                                        <p:attrNameLst>
                                          <p:attrName>style.visibility</p:attrName>
                                        </p:attrNameLst>
                                      </p:cBhvr>
                                      <p:to>
                                        <p:strVal val="visible"/>
                                      </p:to>
                                    </p:set>
                                    <p:anim calcmode="lin" valueType="num">
                                      <p:cBhvr additive="base">
                                        <p:cTn id="88" dur="350" fill="hold"/>
                                        <p:tgtEl>
                                          <p:spTgt spid="46"/>
                                        </p:tgtEl>
                                        <p:attrNameLst>
                                          <p:attrName>ppt_x</p:attrName>
                                        </p:attrNameLst>
                                      </p:cBhvr>
                                      <p:tavLst>
                                        <p:tav tm="0">
                                          <p:val>
                                            <p:strVal val="#ppt_x"/>
                                          </p:val>
                                        </p:tav>
                                        <p:tav tm="100000">
                                          <p:val>
                                            <p:strVal val="#ppt_x"/>
                                          </p:val>
                                        </p:tav>
                                      </p:tavLst>
                                    </p:anim>
                                    <p:anim calcmode="lin" valueType="num">
                                      <p:cBhvr additive="base">
                                        <p:cTn id="89" dur="350" fill="hold"/>
                                        <p:tgtEl>
                                          <p:spTgt spid="46"/>
                                        </p:tgtEl>
                                        <p:attrNameLst>
                                          <p:attrName>ppt_y</p:attrName>
                                        </p:attrNameLst>
                                      </p:cBhvr>
                                      <p:tavLst>
                                        <p:tav tm="0">
                                          <p:val>
                                            <p:strVal val="0-#ppt_h/2"/>
                                          </p:val>
                                        </p:tav>
                                        <p:tav tm="100000">
                                          <p:val>
                                            <p:strVal val="#ppt_y"/>
                                          </p:val>
                                        </p:tav>
                                      </p:tavLst>
                                    </p:anim>
                                  </p:childTnLst>
                                </p:cTn>
                              </p:par>
                              <p:par>
                                <p:cTn id="90" presetID="2" presetClass="entr" presetSubtype="1" fill="hold" grpId="0" nodeType="withEffect">
                                  <p:stCondLst>
                                    <p:cond delay="0"/>
                                  </p:stCondLst>
                                  <p:childTnLst>
                                    <p:set>
                                      <p:cBhvr>
                                        <p:cTn id="91" dur="1" fill="hold">
                                          <p:stCondLst>
                                            <p:cond delay="0"/>
                                          </p:stCondLst>
                                        </p:cTn>
                                        <p:tgtEl>
                                          <p:spTgt spid="47"/>
                                        </p:tgtEl>
                                        <p:attrNameLst>
                                          <p:attrName>style.visibility</p:attrName>
                                        </p:attrNameLst>
                                      </p:cBhvr>
                                      <p:to>
                                        <p:strVal val="visible"/>
                                      </p:to>
                                    </p:set>
                                    <p:anim calcmode="lin" valueType="num">
                                      <p:cBhvr additive="base">
                                        <p:cTn id="92" dur="350" fill="hold"/>
                                        <p:tgtEl>
                                          <p:spTgt spid="47"/>
                                        </p:tgtEl>
                                        <p:attrNameLst>
                                          <p:attrName>ppt_x</p:attrName>
                                        </p:attrNameLst>
                                      </p:cBhvr>
                                      <p:tavLst>
                                        <p:tav tm="0">
                                          <p:val>
                                            <p:strVal val="#ppt_x"/>
                                          </p:val>
                                        </p:tav>
                                        <p:tav tm="100000">
                                          <p:val>
                                            <p:strVal val="#ppt_x"/>
                                          </p:val>
                                        </p:tav>
                                      </p:tavLst>
                                    </p:anim>
                                    <p:anim calcmode="lin" valueType="num">
                                      <p:cBhvr additive="base">
                                        <p:cTn id="93" dur="350" fill="hold"/>
                                        <p:tgtEl>
                                          <p:spTgt spid="47"/>
                                        </p:tgtEl>
                                        <p:attrNameLst>
                                          <p:attrName>ppt_y</p:attrName>
                                        </p:attrNameLst>
                                      </p:cBhvr>
                                      <p:tavLst>
                                        <p:tav tm="0">
                                          <p:val>
                                            <p:strVal val="0-#ppt_h/2"/>
                                          </p:val>
                                        </p:tav>
                                        <p:tav tm="100000">
                                          <p:val>
                                            <p:strVal val="#ppt_y"/>
                                          </p:val>
                                        </p:tav>
                                      </p:tavLst>
                                    </p:anim>
                                  </p:childTnLst>
                                </p:cTn>
                              </p:par>
                            </p:childTnLst>
                          </p:cTn>
                        </p:par>
                        <p:par>
                          <p:cTn id="94" fill="hold">
                            <p:stCondLst>
                              <p:cond delay="6850"/>
                            </p:stCondLst>
                            <p:childTnLst>
                              <p:par>
                                <p:cTn id="95" presetID="14" presetClass="entr" presetSubtype="10" fill="hold" grpId="0"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randombar(horizontal)">
                                      <p:cBhvr>
                                        <p:cTn id="97" dur="400"/>
                                        <p:tgtEl>
                                          <p:spTgt spid="65"/>
                                        </p:tgtEl>
                                      </p:cBhvr>
                                    </p:animEffect>
                                  </p:childTnLst>
                                </p:cTn>
                              </p:par>
                            </p:childTnLst>
                          </p:cTn>
                        </p:par>
                        <p:par>
                          <p:cTn id="98" fill="hold">
                            <p:stCondLst>
                              <p:cond delay="7250"/>
                            </p:stCondLst>
                            <p:childTnLst>
                              <p:par>
                                <p:cTn id="99" presetID="22" presetClass="entr" presetSubtype="4" fill="hold" nodeType="afterEffect">
                                  <p:stCondLst>
                                    <p:cond delay="0"/>
                                  </p:stCondLst>
                                  <p:childTnLst>
                                    <p:set>
                                      <p:cBhvr>
                                        <p:cTn id="100" dur="1" fill="hold">
                                          <p:stCondLst>
                                            <p:cond delay="0"/>
                                          </p:stCondLst>
                                        </p:cTn>
                                        <p:tgtEl>
                                          <p:spTgt spid="29"/>
                                        </p:tgtEl>
                                        <p:attrNameLst>
                                          <p:attrName>style.visibility</p:attrName>
                                        </p:attrNameLst>
                                      </p:cBhvr>
                                      <p:to>
                                        <p:strVal val="visible"/>
                                      </p:to>
                                    </p:set>
                                    <p:animEffect transition="in" filter="wipe(down)">
                                      <p:cBhvr>
                                        <p:cTn id="101" dur="350"/>
                                        <p:tgtEl>
                                          <p:spTgt spid="29"/>
                                        </p:tgtEl>
                                      </p:cBhvr>
                                    </p:animEffect>
                                  </p:childTnLst>
                                </p:cTn>
                              </p:par>
                            </p:childTnLst>
                          </p:cTn>
                        </p:par>
                        <p:par>
                          <p:cTn id="102" fill="hold">
                            <p:stCondLst>
                              <p:cond delay="7600"/>
                            </p:stCondLst>
                            <p:childTnLst>
                              <p:par>
                                <p:cTn id="103" presetID="2" presetClass="entr" presetSubtype="1"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350" fill="hold"/>
                                        <p:tgtEl>
                                          <p:spTgt spid="40"/>
                                        </p:tgtEl>
                                        <p:attrNameLst>
                                          <p:attrName>ppt_x</p:attrName>
                                        </p:attrNameLst>
                                      </p:cBhvr>
                                      <p:tavLst>
                                        <p:tav tm="0">
                                          <p:val>
                                            <p:strVal val="#ppt_x"/>
                                          </p:val>
                                        </p:tav>
                                        <p:tav tm="100000">
                                          <p:val>
                                            <p:strVal val="#ppt_x"/>
                                          </p:val>
                                        </p:tav>
                                      </p:tavLst>
                                    </p:anim>
                                    <p:anim calcmode="lin" valueType="num">
                                      <p:cBhvr additive="base">
                                        <p:cTn id="106" dur="350" fill="hold"/>
                                        <p:tgtEl>
                                          <p:spTgt spid="4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41"/>
                                        </p:tgtEl>
                                        <p:attrNameLst>
                                          <p:attrName>style.visibility</p:attrName>
                                        </p:attrNameLst>
                                      </p:cBhvr>
                                      <p:to>
                                        <p:strVal val="visible"/>
                                      </p:to>
                                    </p:set>
                                    <p:anim calcmode="lin" valueType="num">
                                      <p:cBhvr additive="base">
                                        <p:cTn id="109" dur="350" fill="hold"/>
                                        <p:tgtEl>
                                          <p:spTgt spid="41"/>
                                        </p:tgtEl>
                                        <p:attrNameLst>
                                          <p:attrName>ppt_x</p:attrName>
                                        </p:attrNameLst>
                                      </p:cBhvr>
                                      <p:tavLst>
                                        <p:tav tm="0">
                                          <p:val>
                                            <p:strVal val="#ppt_x"/>
                                          </p:val>
                                        </p:tav>
                                        <p:tav tm="100000">
                                          <p:val>
                                            <p:strVal val="#ppt_x"/>
                                          </p:val>
                                        </p:tav>
                                      </p:tavLst>
                                    </p:anim>
                                    <p:anim calcmode="lin" valueType="num">
                                      <p:cBhvr additive="base">
                                        <p:cTn id="110" dur="350" fill="hold"/>
                                        <p:tgtEl>
                                          <p:spTgt spid="41"/>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42"/>
                                        </p:tgtEl>
                                        <p:attrNameLst>
                                          <p:attrName>style.visibility</p:attrName>
                                        </p:attrNameLst>
                                      </p:cBhvr>
                                      <p:to>
                                        <p:strVal val="visible"/>
                                      </p:to>
                                    </p:set>
                                    <p:anim calcmode="lin" valueType="num">
                                      <p:cBhvr additive="base">
                                        <p:cTn id="113" dur="350" fill="hold"/>
                                        <p:tgtEl>
                                          <p:spTgt spid="42"/>
                                        </p:tgtEl>
                                        <p:attrNameLst>
                                          <p:attrName>ppt_x</p:attrName>
                                        </p:attrNameLst>
                                      </p:cBhvr>
                                      <p:tavLst>
                                        <p:tav tm="0">
                                          <p:val>
                                            <p:strVal val="#ppt_x"/>
                                          </p:val>
                                        </p:tav>
                                        <p:tav tm="100000">
                                          <p:val>
                                            <p:strVal val="#ppt_x"/>
                                          </p:val>
                                        </p:tav>
                                      </p:tavLst>
                                    </p:anim>
                                    <p:anim calcmode="lin" valueType="num">
                                      <p:cBhvr additive="base">
                                        <p:cTn id="114" dur="350" fill="hold"/>
                                        <p:tgtEl>
                                          <p:spTgt spid="42"/>
                                        </p:tgtEl>
                                        <p:attrNameLst>
                                          <p:attrName>ppt_y</p:attrName>
                                        </p:attrNameLst>
                                      </p:cBhvr>
                                      <p:tavLst>
                                        <p:tav tm="0">
                                          <p:val>
                                            <p:strVal val="0-#ppt_h/2"/>
                                          </p:val>
                                        </p:tav>
                                        <p:tav tm="100000">
                                          <p:val>
                                            <p:strVal val="#ppt_y"/>
                                          </p:val>
                                        </p:tav>
                                      </p:tavLst>
                                    </p:anim>
                                  </p:childTnLst>
                                </p:cTn>
                              </p:par>
                            </p:childTnLst>
                          </p:cTn>
                        </p:par>
                        <p:par>
                          <p:cTn id="115" fill="hold">
                            <p:stCondLst>
                              <p:cond delay="7950"/>
                            </p:stCondLst>
                            <p:childTnLst>
                              <p:par>
                                <p:cTn id="116" presetID="16" presetClass="entr" presetSubtype="37" fill="hold" grpId="0" nodeType="afterEffect">
                                  <p:stCondLst>
                                    <p:cond delay="0"/>
                                  </p:stCondLst>
                                  <p:childTnLst>
                                    <p:set>
                                      <p:cBhvr>
                                        <p:cTn id="117" dur="1" fill="hold">
                                          <p:stCondLst>
                                            <p:cond delay="0"/>
                                          </p:stCondLst>
                                        </p:cTn>
                                        <p:tgtEl>
                                          <p:spTgt spid="28"/>
                                        </p:tgtEl>
                                        <p:attrNameLst>
                                          <p:attrName>style.visibility</p:attrName>
                                        </p:attrNameLst>
                                      </p:cBhvr>
                                      <p:to>
                                        <p:strVal val="visible"/>
                                      </p:to>
                                    </p:set>
                                    <p:animEffect transition="in" filter="barn(outVertical)">
                                      <p:cBhvr>
                                        <p:cTn id="1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7" grpId="0" animBg="1"/>
      <p:bldP spid="38" grpId="0" animBg="1"/>
      <p:bldP spid="39" grpId="0" animBg="1"/>
      <p:bldP spid="40" grpId="0" animBg="1"/>
      <p:bldP spid="41" grpId="0"/>
      <p:bldP spid="42" grpId="0"/>
      <p:bldP spid="46" grpId="0"/>
      <p:bldP spid="47" grpId="0"/>
      <p:bldP spid="48" grpId="0"/>
      <p:bldP spid="49" grpId="0"/>
      <p:bldP spid="50" grpId="0"/>
      <p:bldP spid="51" grpId="0"/>
      <p:bldP spid="65" grpId="0" animBg="1"/>
      <p:bldP spid="66" grpId="0" animBg="1"/>
      <p:bldP spid="67" grpId="0" animBg="1"/>
      <p:bldP spid="52" grpId="0" animBg="1"/>
      <p:bldP spid="52" grpId="1" animBg="1"/>
      <p:bldP spid="53" grpId="0" animBg="1"/>
      <p:bldP spid="53" grpId="1" animBg="1"/>
      <p:bldP spid="57" grpId="0" animBg="1"/>
      <p:bldP spid="57" grpId="1" animBg="1"/>
      <p:bldP spid="5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62814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51635" y="1981510"/>
            <a:ext cx="3199551" cy="2133459"/>
          </a:xfrm>
          <a:prstGeom prst="rect">
            <a:avLst/>
          </a:prstGeom>
          <a:effectLst>
            <a:outerShdw blurRad="50800" dist="38100" dir="5400000" algn="t" rotWithShape="0">
              <a:prstClr val="black">
                <a:alpha val="40000"/>
              </a:prstClr>
            </a:outerShdw>
          </a:effectLst>
        </p:spPr>
      </p:pic>
      <p:pic>
        <p:nvPicPr>
          <p:cNvPr id="3" name="图片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21180" y="1978727"/>
            <a:ext cx="3197752" cy="2131835"/>
          </a:xfrm>
          <a:prstGeom prst="rect">
            <a:avLst/>
          </a:prstGeom>
          <a:effectLst>
            <a:outerShdw blurRad="50800" dist="38100" dir="5400000" algn="t" rotWithShape="0">
              <a:prstClr val="black">
                <a:alpha val="40000"/>
              </a:prstClr>
            </a:outerShdw>
          </a:effectLst>
        </p:spPr>
      </p:pic>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09560" y="4702692"/>
            <a:ext cx="2056781" cy="1582741"/>
          </a:xfrm>
          <a:prstGeom prst="rect">
            <a:avLst/>
          </a:prstGeom>
        </p:spPr>
        <p:txBody>
          <a:bodyPr wrap="square">
            <a:spAutoFit/>
          </a:bodyPr>
          <a:lstStyle/>
          <a:p>
            <a:pPr algn="ctr">
              <a:lnSpc>
                <a:spcPct val="130000"/>
              </a:lnSpc>
              <a:spcBef>
                <a:spcPct val="0"/>
              </a:spcBef>
            </a:pPr>
            <a:r>
              <a:rPr lang="zh-CN" altLang="en-US" sz="1600"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smtClean="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816291" y="4819136"/>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23019" y="4819136"/>
            <a:ext cx="2056781" cy="1372683"/>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7" name="组合 6"/>
          <p:cNvGrpSpPr/>
          <p:nvPr/>
        </p:nvGrpSpPr>
        <p:grpSpPr>
          <a:xfrm>
            <a:off x="3627903" y="1710850"/>
            <a:ext cx="4683856" cy="2667589"/>
            <a:chOff x="3627903" y="1710846"/>
            <a:chExt cx="4683856" cy="2667589"/>
          </a:xfrm>
        </p:grpSpPr>
        <p:pic>
          <p:nvPicPr>
            <p:cNvPr id="11" name="image95.png"/>
            <p:cNvPicPr>
              <a:picLocks noChangeAspect="1" noChangeArrowheads="1"/>
            </p:cNvPicPr>
            <p:nvPr/>
          </p:nvPicPr>
          <p:blipFill>
            <a:blip r:embed="rId5" cstate="screen">
              <a:extLst>
                <a:ext uri="{28A0092B-C50C-407E-A947-70E740481C1C}">
                  <a14:useLocalDpi xmlns:a14="http://schemas.microsoft.com/office/drawing/2010/main"/>
                </a:ext>
              </a:extLst>
            </a:blip>
            <a:srcRect b="5927"/>
            <a:stretch>
              <a:fillRect/>
            </a:stretch>
          </p:blipFill>
          <p:spPr bwMode="auto">
            <a:xfrm>
              <a:off x="3627903" y="1710846"/>
              <a:ext cx="4683856" cy="2667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round/>
                  <a:headEnd/>
                  <a:tailEnd/>
                </a14:hiddenLine>
              </a:ext>
            </a:extLst>
          </p:spPr>
        </p:pic>
        <p:pic>
          <p:nvPicPr>
            <p:cNvPr id="6" name="图片 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225159" y="1843714"/>
              <a:ext cx="3499944" cy="2245368"/>
            </a:xfrm>
            <a:prstGeom prst="rect">
              <a:avLst/>
            </a:prstGeom>
          </p:spPr>
        </p:pic>
      </p:grpSp>
      <p:sp>
        <p:nvSpPr>
          <p:cNvPr id="17" name="矩形 16"/>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4" name="组合 23"/>
          <p:cNvGrpSpPr/>
          <p:nvPr/>
        </p:nvGrpSpPr>
        <p:grpSpPr>
          <a:xfrm>
            <a:off x="1935444" y="393960"/>
            <a:ext cx="3705496" cy="592217"/>
            <a:chOff x="330188" y="329522"/>
            <a:chExt cx="3705496" cy="592217"/>
          </a:xfrm>
        </p:grpSpPr>
        <p:sp>
          <p:nvSpPr>
            <p:cNvPr id="2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6" name="矩形 2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7" name="圆角矩形 2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66014066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14:presetBounceEnd="80000">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14:bounceEnd="80000">
                                          <p:cBhvr additive="base">
                                            <p:cTn id="28" dur="1000" fill="hold"/>
                                            <p:tgtEl>
                                              <p:spTgt spid="7"/>
                                            </p:tgtEl>
                                            <p:attrNameLst>
                                              <p:attrName>ppt_x</p:attrName>
                                            </p:attrNameLst>
                                          </p:cBhvr>
                                          <p:tavLst>
                                            <p:tav tm="0">
                                              <p:val>
                                                <p:strVal val="#ppt_x"/>
                                              </p:val>
                                            </p:tav>
                                            <p:tav tm="100000">
                                              <p:val>
                                                <p:strVal val="#ppt_x"/>
                                              </p:val>
                                            </p:tav>
                                          </p:tavLst>
                                        </p:anim>
                                        <p:anim calcmode="lin" valueType="num" p14:bounceEnd="80000">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14:presetBounceEnd="80000">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14:bounceEnd="80000">
                                          <p:cBhvr additive="base">
                                            <p:cTn id="32" dur="1000" fill="hold"/>
                                            <p:tgtEl>
                                              <p:spTgt spid="3"/>
                                            </p:tgtEl>
                                            <p:attrNameLst>
                                              <p:attrName>ppt_x</p:attrName>
                                            </p:attrNameLst>
                                          </p:cBhvr>
                                          <p:tavLst>
                                            <p:tav tm="0">
                                              <p:val>
                                                <p:strVal val="0-#ppt_w/2"/>
                                              </p:val>
                                            </p:tav>
                                            <p:tav tm="100000">
                                              <p:val>
                                                <p:strVal val="#ppt_x"/>
                                              </p:val>
                                            </p:tav>
                                          </p:tavLst>
                                        </p:anim>
                                        <p:anim calcmode="lin" valueType="num" p14:bounceEnd="80000">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80000">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14:bounceEnd="80000">
                                          <p:cBhvr additive="base">
                                            <p:cTn id="36" dur="1000" fill="hold"/>
                                            <p:tgtEl>
                                              <p:spTgt spid="4"/>
                                            </p:tgtEl>
                                            <p:attrNameLst>
                                              <p:attrName>ppt_x</p:attrName>
                                            </p:attrNameLst>
                                          </p:cBhvr>
                                          <p:tavLst>
                                            <p:tav tm="0">
                                              <p:val>
                                                <p:strVal val="1+#ppt_w/2"/>
                                              </p:val>
                                            </p:tav>
                                            <p:tav tm="100000">
                                              <p:val>
                                                <p:strVal val="#ppt_x"/>
                                              </p:val>
                                            </p:tav>
                                          </p:tavLst>
                                        </p:anim>
                                        <p:anim calcmode="lin" valueType="num" p14:bounceEnd="80000">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17"/>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18"/>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1000"/>
                                            <p:tgtEl>
                                              <p:spTgt spid="24"/>
                                            </p:tgtEl>
                                          </p:cBhvr>
                                        </p:animEffect>
                                      </p:childTnLst>
                                    </p:cTn>
                                  </p:par>
                                  <p:par>
                                    <p:cTn id="26" presetID="2" presetClass="entr" presetSubtype="4" fill="hold" nodeType="withEffect">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1000" fill="hold"/>
                                            <p:tgtEl>
                                              <p:spTgt spid="7"/>
                                            </p:tgtEl>
                                            <p:attrNameLst>
                                              <p:attrName>ppt_x</p:attrName>
                                            </p:attrNameLst>
                                          </p:cBhvr>
                                          <p:tavLst>
                                            <p:tav tm="0">
                                              <p:val>
                                                <p:strVal val="#ppt_x"/>
                                              </p:val>
                                            </p:tav>
                                            <p:tav tm="100000">
                                              <p:val>
                                                <p:strVal val="#ppt_x"/>
                                              </p:val>
                                            </p:tav>
                                          </p:tavLst>
                                        </p:anim>
                                        <p:anim calcmode="lin" valueType="num">
                                          <p:cBhvr additive="base">
                                            <p:cTn id="29" dur="1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8" fill="hold" nodeType="withEffect">
                                      <p:stCondLst>
                                        <p:cond delay="200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1000" fill="hold"/>
                                            <p:tgtEl>
                                              <p:spTgt spid="3"/>
                                            </p:tgtEl>
                                            <p:attrNameLst>
                                              <p:attrName>ppt_x</p:attrName>
                                            </p:attrNameLst>
                                          </p:cBhvr>
                                          <p:tavLst>
                                            <p:tav tm="0">
                                              <p:val>
                                                <p:strVal val="0-#ppt_w/2"/>
                                              </p:val>
                                            </p:tav>
                                            <p:tav tm="100000">
                                              <p:val>
                                                <p:strVal val="#ppt_x"/>
                                              </p:val>
                                            </p:tav>
                                          </p:tavLst>
                                        </p:anim>
                                        <p:anim calcmode="lin" valueType="num">
                                          <p:cBhvr additive="base">
                                            <p:cTn id="33" dur="1000" fill="hold"/>
                                            <p:tgtEl>
                                              <p:spTgt spid="3"/>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200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1000" fill="hold"/>
                                            <p:tgtEl>
                                              <p:spTgt spid="4"/>
                                            </p:tgtEl>
                                            <p:attrNameLst>
                                              <p:attrName>ppt_x</p:attrName>
                                            </p:attrNameLst>
                                          </p:cBhvr>
                                          <p:tavLst>
                                            <p:tav tm="0">
                                              <p:val>
                                                <p:strVal val="1+#ppt_w/2"/>
                                              </p:val>
                                            </p:tav>
                                            <p:tav tm="100000">
                                              <p:val>
                                                <p:strVal val="#ppt_x"/>
                                              </p:val>
                                            </p:tav>
                                          </p:tavLst>
                                        </p:anim>
                                        <p:anim calcmode="lin" valueType="num">
                                          <p:cBhvr additive="base">
                                            <p:cTn id="37" dur="1000" fill="hold"/>
                                            <p:tgtEl>
                                              <p:spTgt spid="4"/>
                                            </p:tgtEl>
                                            <p:attrNameLst>
                                              <p:attrName>ppt_y</p:attrName>
                                            </p:attrNameLst>
                                          </p:cBhvr>
                                          <p:tavLst>
                                            <p:tav tm="0">
                                              <p:val>
                                                <p:strVal val="#ppt_y"/>
                                              </p:val>
                                            </p:tav>
                                            <p:tav tm="100000">
                                              <p:val>
                                                <p:strVal val="#ppt_y"/>
                                              </p:val>
                                            </p:tav>
                                          </p:tavLst>
                                        </p:anim>
                                      </p:childTnLst>
                                    </p:cTn>
                                  </p:par>
                                  <p:par>
                                    <p:cTn id="38" presetID="22" presetClass="entr" presetSubtype="1" fill="hold" grpId="0" nodeType="withEffect">
                                      <p:stCondLst>
                                        <p:cond delay="275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1000"/>
                                            <p:tgtEl>
                                              <p:spTgt spid="13"/>
                                            </p:tgtEl>
                                          </p:cBhvr>
                                        </p:animEffect>
                                      </p:childTnLst>
                                    </p:cTn>
                                  </p:par>
                                  <p:par>
                                    <p:cTn id="41" presetID="22" presetClass="entr" presetSubtype="1" fill="hold" grpId="0" nodeType="withEffect">
                                      <p:stCondLst>
                                        <p:cond delay="2750"/>
                                      </p:stCondLst>
                                      <p:childTnLst>
                                        <p:set>
                                          <p:cBhvr>
                                            <p:cTn id="42" dur="1" fill="hold">
                                              <p:stCondLst>
                                                <p:cond delay="0"/>
                                              </p:stCondLst>
                                            </p:cTn>
                                            <p:tgtEl>
                                              <p:spTgt spid="14"/>
                                            </p:tgtEl>
                                            <p:attrNameLst>
                                              <p:attrName>style.visibility</p:attrName>
                                            </p:attrNameLst>
                                          </p:cBhvr>
                                          <p:to>
                                            <p:strVal val="visible"/>
                                          </p:to>
                                        </p:set>
                                        <p:animEffect transition="in" filter="wipe(up)">
                                          <p:cBhvr>
                                            <p:cTn id="43" dur="1000"/>
                                            <p:tgtEl>
                                              <p:spTgt spid="14"/>
                                            </p:tgtEl>
                                          </p:cBhvr>
                                        </p:animEffect>
                                      </p:childTnLst>
                                    </p:cTn>
                                  </p:par>
                                  <p:par>
                                    <p:cTn id="44" presetID="22" presetClass="entr" presetSubtype="1" fill="hold" grpId="0" nodeType="withEffect">
                                      <p:stCondLst>
                                        <p:cond delay="2750"/>
                                      </p:stCondLst>
                                      <p:childTnLst>
                                        <p:set>
                                          <p:cBhvr>
                                            <p:cTn id="45" dur="1" fill="hold">
                                              <p:stCondLst>
                                                <p:cond delay="0"/>
                                              </p:stCondLst>
                                            </p:cTn>
                                            <p:tgtEl>
                                              <p:spTgt spid="19"/>
                                            </p:tgtEl>
                                            <p:attrNameLst>
                                              <p:attrName>style.visibility</p:attrName>
                                            </p:attrNameLst>
                                          </p:cBhvr>
                                          <p:to>
                                            <p:strVal val="visible"/>
                                          </p:to>
                                        </p:set>
                                        <p:animEffect transition="in" filter="wipe(up)">
                                          <p:cBhvr>
                                            <p:cTn id="46"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9" grpId="0"/>
          <p:bldP spid="17" grpId="0" animBg="1"/>
          <p:bldP spid="17" grpId="1" animBg="1"/>
          <p:bldP spid="18" grpId="0" animBg="1"/>
          <p:bldP spid="18" grpId="1" animBg="1"/>
          <p:bldP spid="27" grpId="0" animBg="1"/>
          <p:bldP spid="27" grpId="1" animBg="1"/>
          <p:bldP spid="31"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等腰三角形 6"/>
          <p:cNvSpPr/>
          <p:nvPr/>
        </p:nvSpPr>
        <p:spPr>
          <a:xfrm flipV="1">
            <a:off x="5630655" y="5777145"/>
            <a:ext cx="534743" cy="261310"/>
          </a:xfrm>
          <a:prstGeom prst="triangle">
            <a:avLst>
              <a:gd name="adj" fmla="val 50907"/>
            </a:avLst>
          </a:prstGeom>
          <a:solidFill>
            <a:srgbClr val="3B485B"/>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8" name="等腰三角形 7"/>
          <p:cNvSpPr/>
          <p:nvPr/>
        </p:nvSpPr>
        <p:spPr>
          <a:xfrm rot="7200000" flipV="1">
            <a:off x="4254995" y="3435432"/>
            <a:ext cx="534712" cy="261323"/>
          </a:xfrm>
          <a:prstGeom prst="triangle">
            <a:avLst>
              <a:gd name="adj" fmla="val 50907"/>
            </a:avLst>
          </a:prstGeom>
          <a:solidFill>
            <a:schemeClr val="tx2"/>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 name="等腰三角形 8"/>
          <p:cNvSpPr/>
          <p:nvPr/>
        </p:nvSpPr>
        <p:spPr>
          <a:xfrm rot="14400000" flipV="1">
            <a:off x="6922720" y="3308127"/>
            <a:ext cx="534712" cy="261323"/>
          </a:xfrm>
          <a:prstGeom prst="triangle">
            <a:avLst>
              <a:gd name="adj" fmla="val 50907"/>
            </a:avLst>
          </a:prstGeom>
          <a:solidFill>
            <a:schemeClr val="tx2">
              <a:lumMod val="75000"/>
            </a:schemeClr>
          </a:solidFill>
          <a:ln>
            <a:noFill/>
          </a:ln>
          <a:effectLst>
            <a:innerShdw blurRad="152400" dist="762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0" name="任意多边形 9"/>
          <p:cNvSpPr/>
          <p:nvPr/>
        </p:nvSpPr>
        <p:spPr>
          <a:xfrm>
            <a:off x="3413282" y="3639222"/>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flip="none" rotWithShape="1">
              <a:gsLst>
                <a:gs pos="0">
                  <a:schemeClr val="bg1"/>
                </a:gs>
                <a:gs pos="100000">
                  <a:schemeClr val="bg1">
                    <a:lumMod val="85000"/>
                  </a:schemeClr>
                </a:gs>
              </a:gsLst>
              <a:lin ang="2700000" scaled="1"/>
              <a:tileRect/>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任意多边形 10"/>
          <p:cNvSpPr/>
          <p:nvPr/>
        </p:nvSpPr>
        <p:spPr>
          <a:xfrm flipH="1">
            <a:off x="5906724" y="3635543"/>
            <a:ext cx="2459017" cy="2125563"/>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gradFill>
              <a:gsLst>
                <a:gs pos="0">
                  <a:schemeClr val="bg1"/>
                </a:gs>
                <a:gs pos="100000">
                  <a:schemeClr val="bg1">
                    <a:lumMod val="85000"/>
                  </a:schemeClr>
                </a:gs>
              </a:gsLst>
              <a:lin ang="8100000" scaled="0"/>
            </a:grad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2" name="任意多边形 11"/>
          <p:cNvSpPr/>
          <p:nvPr/>
        </p:nvSpPr>
        <p:spPr>
          <a:xfrm rot="14400000" flipH="1">
            <a:off x="4352149" y="2006353"/>
            <a:ext cx="2458888" cy="2125675"/>
          </a:xfrm>
          <a:custGeom>
            <a:avLst/>
            <a:gdLst>
              <a:gd name="connsiteX0" fmla="*/ 1365925 w 2724354"/>
              <a:gd name="connsiteY0" fmla="*/ 0 h 2355042"/>
              <a:gd name="connsiteX1" fmla="*/ 2724354 w 2724354"/>
              <a:gd name="connsiteY1" fmla="*/ 784290 h 2355042"/>
              <a:gd name="connsiteX2" fmla="*/ 2724354 w 2724354"/>
              <a:gd name="connsiteY2" fmla="*/ 2355042 h 2355042"/>
              <a:gd name="connsiteX3" fmla="*/ 0 w 2724354"/>
              <a:gd name="connsiteY3" fmla="*/ 2355042 h 2355042"/>
            </a:gdLst>
            <a:ahLst/>
            <a:cxnLst>
              <a:cxn ang="0">
                <a:pos x="connsiteX0" y="connsiteY0"/>
              </a:cxn>
              <a:cxn ang="0">
                <a:pos x="connsiteX1" y="connsiteY1"/>
              </a:cxn>
              <a:cxn ang="0">
                <a:pos x="connsiteX2" y="connsiteY2"/>
              </a:cxn>
              <a:cxn ang="0">
                <a:pos x="connsiteX3" y="connsiteY3"/>
              </a:cxn>
            </a:cxnLst>
            <a:rect l="l" t="t" r="r" b="b"/>
            <a:pathLst>
              <a:path w="2724354" h="2355042">
                <a:moveTo>
                  <a:pt x="1365925" y="0"/>
                </a:moveTo>
                <a:lnTo>
                  <a:pt x="2724354" y="784290"/>
                </a:lnTo>
                <a:lnTo>
                  <a:pt x="2724354" y="2355042"/>
                </a:lnTo>
                <a:lnTo>
                  <a:pt x="0" y="2355042"/>
                </a:lnTo>
                <a:close/>
              </a:path>
            </a:pathLst>
          </a:custGeom>
          <a:gradFill>
            <a:gsLst>
              <a:gs pos="0">
                <a:schemeClr val="bg1"/>
              </a:gs>
              <a:gs pos="100000">
                <a:schemeClr val="bg1">
                  <a:lumMod val="95000"/>
                </a:schemeClr>
              </a:gs>
            </a:gsLst>
            <a:lin ang="5400000" scaled="1"/>
          </a:gradFill>
          <a:ln w="25400">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 name="组合 12"/>
          <p:cNvGrpSpPr/>
          <p:nvPr/>
        </p:nvGrpSpPr>
        <p:grpSpPr>
          <a:xfrm>
            <a:off x="4300139" y="2467137"/>
            <a:ext cx="1671415" cy="1047097"/>
            <a:chOff x="4299023" y="1921477"/>
            <a:chExt cx="1671712" cy="1047339"/>
          </a:xfrm>
          <a:solidFill>
            <a:schemeClr val="accent1"/>
          </a:solidFill>
        </p:grpSpPr>
        <p:sp>
          <p:nvSpPr>
            <p:cNvPr id="14" name="任意多边形 13"/>
            <p:cNvSpPr/>
            <p:nvPr/>
          </p:nvSpPr>
          <p:spPr>
            <a:xfrm rot="15321110">
              <a:off x="4611209" y="160929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文本框 31"/>
            <p:cNvSpPr txBox="1"/>
            <p:nvPr/>
          </p:nvSpPr>
          <p:spPr>
            <a:xfrm>
              <a:off x="5091959" y="2124416"/>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01</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4" name="组合 15"/>
          <p:cNvGrpSpPr/>
          <p:nvPr/>
        </p:nvGrpSpPr>
        <p:grpSpPr>
          <a:xfrm>
            <a:off x="4376698" y="4828574"/>
            <a:ext cx="1239812" cy="1671325"/>
            <a:chOff x="4375595" y="4283461"/>
            <a:chExt cx="1240034" cy="1671712"/>
          </a:xfrm>
        </p:grpSpPr>
        <p:sp>
          <p:nvSpPr>
            <p:cNvPr id="17" name="任意多边形 16"/>
            <p:cNvSpPr/>
            <p:nvPr/>
          </p:nvSpPr>
          <p:spPr>
            <a:xfrm rot="8121110">
              <a:off x="4568290" y="4283461"/>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文本框 32"/>
            <p:cNvSpPr txBox="1"/>
            <p:nvPr/>
          </p:nvSpPr>
          <p:spPr>
            <a:xfrm>
              <a:off x="4375595" y="4611140"/>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5" name="组合 18"/>
          <p:cNvGrpSpPr/>
          <p:nvPr/>
        </p:nvGrpSpPr>
        <p:grpSpPr>
          <a:xfrm>
            <a:off x="6858103" y="3422103"/>
            <a:ext cx="1047151" cy="1671325"/>
            <a:chOff x="6857441" y="2876664"/>
            <a:chExt cx="1047339" cy="1671712"/>
          </a:xfrm>
        </p:grpSpPr>
        <p:sp>
          <p:nvSpPr>
            <p:cNvPr id="20" name="任意多边形 19"/>
            <p:cNvSpPr/>
            <p:nvPr/>
          </p:nvSpPr>
          <p:spPr>
            <a:xfrm rot="921110">
              <a:off x="6857441" y="2876664"/>
              <a:ext cx="1047339" cy="1671712"/>
            </a:xfrm>
            <a:custGeom>
              <a:avLst/>
              <a:gdLst>
                <a:gd name="connsiteX0" fmla="*/ 0 w 1543050"/>
                <a:gd name="connsiteY0" fmla="*/ 1730751 h 2462944"/>
                <a:gd name="connsiteX1" fmla="*/ 309567 w 1543050"/>
                <a:gd name="connsiteY1" fmla="*/ 1730751 h 2462944"/>
                <a:gd name="connsiteX2" fmla="*/ 309567 w 1543050"/>
                <a:gd name="connsiteY2" fmla="*/ 0 h 2462944"/>
                <a:gd name="connsiteX3" fmla="*/ 1233483 w 1543050"/>
                <a:gd name="connsiteY3" fmla="*/ 912638 h 2462944"/>
                <a:gd name="connsiteX4" fmla="*/ 1233483 w 1543050"/>
                <a:gd name="connsiteY4" fmla="*/ 1730751 h 2462944"/>
                <a:gd name="connsiteX5" fmla="*/ 1543050 w 1543050"/>
                <a:gd name="connsiteY5" fmla="*/ 1730751 h 2462944"/>
                <a:gd name="connsiteX6" fmla="*/ 771525 w 1543050"/>
                <a:gd name="connsiteY6" fmla="*/ 2462944 h 246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3050" h="2462944">
                  <a:moveTo>
                    <a:pt x="0" y="1730751"/>
                  </a:moveTo>
                  <a:lnTo>
                    <a:pt x="309567" y="1730751"/>
                  </a:lnTo>
                  <a:lnTo>
                    <a:pt x="309567" y="0"/>
                  </a:lnTo>
                  <a:lnTo>
                    <a:pt x="1233483" y="912638"/>
                  </a:lnTo>
                  <a:lnTo>
                    <a:pt x="1233483" y="1730751"/>
                  </a:lnTo>
                  <a:lnTo>
                    <a:pt x="1543050" y="1730751"/>
                  </a:lnTo>
                  <a:lnTo>
                    <a:pt x="771525" y="2462944"/>
                  </a:lnTo>
                  <a:close/>
                </a:path>
              </a:pathLst>
            </a:custGeom>
            <a:solidFill>
              <a:srgbClr val="18478F"/>
            </a:solidFill>
            <a:ln>
              <a:noFill/>
            </a:ln>
            <a:effectLst>
              <a:outerShdw blurRad="152400" dist="177800" dir="2700000" sx="95000" sy="95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文本框 33"/>
            <p:cNvSpPr txBox="1"/>
            <p:nvPr/>
          </p:nvSpPr>
          <p:spPr>
            <a:xfrm>
              <a:off x="6964271" y="3614308"/>
              <a:ext cx="785133" cy="461644"/>
            </a:xfrm>
            <a:prstGeom prst="rect">
              <a:avLst/>
            </a:prstGeom>
            <a:noFill/>
          </p:spPr>
          <p:txBody>
            <a:bodyPr wrap="square" rtlCol="0">
              <a:spAutoFit/>
            </a:bodyPr>
            <a:lstStyle/>
            <a:p>
              <a:pPr algn="ctr"/>
              <a:r>
                <a:rPr lang="en-US" altLang="zh-CN" sz="2399"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2399"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2" name="文本框 51"/>
          <p:cNvSpPr txBox="1"/>
          <p:nvPr/>
        </p:nvSpPr>
        <p:spPr>
          <a:xfrm>
            <a:off x="5280165" y="3430161"/>
            <a:ext cx="1295799"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3" name="文本框 52"/>
          <p:cNvSpPr txBox="1"/>
          <p:nvPr/>
        </p:nvSpPr>
        <p:spPr>
          <a:xfrm>
            <a:off x="4320354" y="4485954"/>
            <a:ext cx="1362137"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24" name="文本框 53"/>
          <p:cNvSpPr txBox="1"/>
          <p:nvPr/>
        </p:nvSpPr>
        <p:spPr>
          <a:xfrm>
            <a:off x="6149783" y="5157822"/>
            <a:ext cx="1433925" cy="399981"/>
          </a:xfrm>
          <a:prstGeom prst="rect">
            <a:avLst/>
          </a:prstGeom>
          <a:noFill/>
        </p:spPr>
        <p:txBody>
          <a:bodyPr wrap="square" rtlCol="0">
            <a:spAutoFit/>
          </a:bodyPr>
          <a:lstStyle/>
          <a:p>
            <a:r>
              <a:rPr lang="zh-CN" altLang="en-US" sz="1999"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nvGrpSpPr>
          <p:cNvPr id="6" name="组合 24"/>
          <p:cNvGrpSpPr/>
          <p:nvPr/>
        </p:nvGrpSpPr>
        <p:grpSpPr>
          <a:xfrm>
            <a:off x="1320321" y="3615149"/>
            <a:ext cx="3119864" cy="1541355"/>
            <a:chOff x="1318674" y="3069754"/>
            <a:chExt cx="3120421" cy="1541712"/>
          </a:xfrm>
        </p:grpSpPr>
        <p:sp>
          <p:nvSpPr>
            <p:cNvPr id="26" name="任意多边形 25"/>
            <p:cNvSpPr/>
            <p:nvPr/>
          </p:nvSpPr>
          <p:spPr>
            <a:xfrm rot="5400000" flipH="1">
              <a:off x="1566832" y="2933868"/>
              <a:ext cx="1488088"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椭圆 26"/>
            <p:cNvSpPr/>
            <p:nvPr/>
          </p:nvSpPr>
          <p:spPr>
            <a:xfrm rot="5400000" flipH="1">
              <a:off x="4377801" y="4550172"/>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rot="5400000" flipH="1">
              <a:off x="1316612" y="3071816"/>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29" name="直接连接符 28"/>
            <p:cNvCxnSpPr>
              <a:stCxn id="26" idx="2"/>
            </p:cNvCxnSpPr>
            <p:nvPr/>
          </p:nvCxnSpPr>
          <p:spPr>
            <a:xfrm>
              <a:off x="3214886" y="4581921"/>
              <a:ext cx="1152128" cy="1"/>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3" name="组合 29"/>
          <p:cNvGrpSpPr/>
          <p:nvPr/>
        </p:nvGrpSpPr>
        <p:grpSpPr>
          <a:xfrm>
            <a:off x="5967917" y="2073788"/>
            <a:ext cx="4295296" cy="739762"/>
            <a:chOff x="5967100" y="1528041"/>
            <a:chExt cx="4296062" cy="739934"/>
          </a:xfrm>
        </p:grpSpPr>
        <p:sp>
          <p:nvSpPr>
            <p:cNvPr id="31" name="任意多边形 30"/>
            <p:cNvSpPr/>
            <p:nvPr/>
          </p:nvSpPr>
          <p:spPr>
            <a:xfrm rot="5400000">
              <a:off x="6625879" y="986999"/>
              <a:ext cx="666846" cy="1808019"/>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2" name="椭圆 31"/>
            <p:cNvSpPr/>
            <p:nvPr/>
          </p:nvSpPr>
          <p:spPr>
            <a:xfrm rot="5400000" flipH="1">
              <a:off x="10201868" y="1525835"/>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3" name="椭圆 32"/>
            <p:cNvSpPr/>
            <p:nvPr/>
          </p:nvSpPr>
          <p:spPr>
            <a:xfrm rot="5400000" flipH="1">
              <a:off x="5965038" y="2202414"/>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4" name="直接连接符 33"/>
            <p:cNvCxnSpPr/>
            <p:nvPr/>
          </p:nvCxnSpPr>
          <p:spPr>
            <a:xfrm>
              <a:off x="7863312" y="1557585"/>
              <a:ext cx="2336350"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6" name="组合 34"/>
          <p:cNvGrpSpPr/>
          <p:nvPr/>
        </p:nvGrpSpPr>
        <p:grpSpPr>
          <a:xfrm>
            <a:off x="7103936" y="4393177"/>
            <a:ext cx="2951800" cy="739762"/>
            <a:chOff x="7103319" y="3847966"/>
            <a:chExt cx="2952327" cy="739934"/>
          </a:xfrm>
        </p:grpSpPr>
        <p:sp>
          <p:nvSpPr>
            <p:cNvPr id="36" name="任意多边形 35"/>
            <p:cNvSpPr/>
            <p:nvPr/>
          </p:nvSpPr>
          <p:spPr>
            <a:xfrm rot="5400000">
              <a:off x="7498068" y="3570955"/>
              <a:ext cx="666846" cy="1279958"/>
            </a:xfrm>
            <a:custGeom>
              <a:avLst/>
              <a:gdLst>
                <a:gd name="connsiteX0" fmla="*/ 2554514 w 2554514"/>
                <a:gd name="connsiteY0" fmla="*/ 2249714 h 2249714"/>
                <a:gd name="connsiteX1" fmla="*/ 2554514 w 2554514"/>
                <a:gd name="connsiteY1" fmla="*/ 0 h 2249714"/>
                <a:gd name="connsiteX2" fmla="*/ 0 w 2554514"/>
                <a:gd name="connsiteY2" fmla="*/ 0 h 2249714"/>
                <a:gd name="connsiteX0" fmla="*/ 1616857 w 1616857"/>
                <a:gd name="connsiteY0" fmla="*/ 2249715 h 2249715"/>
                <a:gd name="connsiteX1" fmla="*/ 1616857 w 1616857"/>
                <a:gd name="connsiteY1" fmla="*/ 1 h 2249715"/>
                <a:gd name="connsiteX2" fmla="*/ 1 w 1616857"/>
                <a:gd name="connsiteY2" fmla="*/ 0 h 2249715"/>
              </a:gdLst>
              <a:ahLst/>
              <a:cxnLst>
                <a:cxn ang="0">
                  <a:pos x="connsiteX0" y="connsiteY0"/>
                </a:cxn>
                <a:cxn ang="0">
                  <a:pos x="connsiteX1" y="connsiteY1"/>
                </a:cxn>
                <a:cxn ang="0">
                  <a:pos x="connsiteX2" y="connsiteY2"/>
                </a:cxn>
              </a:cxnLst>
              <a:rect l="l" t="t" r="r" b="b"/>
              <a:pathLst>
                <a:path w="1616857" h="2249715">
                  <a:moveTo>
                    <a:pt x="1616857" y="2249715"/>
                  </a:moveTo>
                  <a:lnTo>
                    <a:pt x="1616857" y="1"/>
                  </a:lnTo>
                  <a:lnTo>
                    <a:pt x="1" y="0"/>
                  </a:lnTo>
                </a:path>
              </a:pathLst>
            </a:cu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椭圆 36"/>
            <p:cNvSpPr/>
            <p:nvPr/>
          </p:nvSpPr>
          <p:spPr>
            <a:xfrm rot="5400000" flipH="1">
              <a:off x="9994352" y="3845760"/>
              <a:ext cx="59088"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椭圆 37"/>
            <p:cNvSpPr/>
            <p:nvPr/>
          </p:nvSpPr>
          <p:spPr>
            <a:xfrm rot="5400000" flipH="1">
              <a:off x="7101257" y="4522339"/>
              <a:ext cx="67623" cy="6350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prstClr val="white"/>
                </a:solidFill>
                <a:latin typeface="微软雅黑" panose="020B0503020204020204" pitchFamily="34" charset="-122"/>
                <a:ea typeface="微软雅黑" panose="020B0503020204020204" pitchFamily="34" charset="-122"/>
                <a:cs typeface="+mn-ea"/>
                <a:sym typeface="+mn-lt"/>
              </a:endParaRPr>
            </a:p>
          </p:txBody>
        </p:sp>
        <p:cxnSp>
          <p:nvCxnSpPr>
            <p:cNvPr id="39" name="直接连接符 38"/>
            <p:cNvCxnSpPr/>
            <p:nvPr/>
          </p:nvCxnSpPr>
          <p:spPr>
            <a:xfrm>
              <a:off x="8471470" y="3877510"/>
              <a:ext cx="1492211" cy="0"/>
            </a:xfrm>
            <a:prstGeom prst="line">
              <a:avLst/>
            </a:prstGeom>
            <a:noFill/>
            <a:ln w="22225">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9" name="组合 39"/>
          <p:cNvGrpSpPr/>
          <p:nvPr/>
        </p:nvGrpSpPr>
        <p:grpSpPr>
          <a:xfrm>
            <a:off x="7895882" y="2103329"/>
            <a:ext cx="2846449" cy="1389441"/>
            <a:chOff x="7895406" y="1557586"/>
            <a:chExt cx="2846957" cy="1389765"/>
          </a:xfrm>
        </p:grpSpPr>
        <p:sp>
          <p:nvSpPr>
            <p:cNvPr id="41" name="文本框 91"/>
            <p:cNvSpPr txBox="1"/>
            <p:nvPr/>
          </p:nvSpPr>
          <p:spPr>
            <a:xfrm>
              <a:off x="7895406" y="1557586"/>
              <a:ext cx="1280948" cy="338505"/>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2" name="矩形 47"/>
            <p:cNvSpPr>
              <a:spLocks noChangeArrowheads="1"/>
            </p:cNvSpPr>
            <p:nvPr/>
          </p:nvSpPr>
          <p:spPr bwMode="auto">
            <a:xfrm>
              <a:off x="7941856" y="1917627"/>
              <a:ext cx="2800507" cy="1029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25" name="组合 42"/>
          <p:cNvGrpSpPr/>
          <p:nvPr/>
        </p:nvGrpSpPr>
        <p:grpSpPr>
          <a:xfrm>
            <a:off x="8487037" y="4460207"/>
            <a:ext cx="2360647" cy="1648341"/>
            <a:chOff x="8486666" y="3915011"/>
            <a:chExt cx="2361069" cy="1648723"/>
          </a:xfrm>
        </p:grpSpPr>
        <p:sp>
          <p:nvSpPr>
            <p:cNvPr id="44" name="文本框 112"/>
            <p:cNvSpPr txBox="1"/>
            <p:nvPr/>
          </p:nvSpPr>
          <p:spPr>
            <a:xfrm>
              <a:off x="8486666" y="3915011"/>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5" name="矩形 47"/>
            <p:cNvSpPr>
              <a:spLocks noChangeArrowheads="1"/>
            </p:cNvSpPr>
            <p:nvPr/>
          </p:nvSpPr>
          <p:spPr bwMode="auto">
            <a:xfrm>
              <a:off x="8543479" y="4293890"/>
              <a:ext cx="2304256" cy="126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30" name="组合 45"/>
          <p:cNvGrpSpPr/>
          <p:nvPr/>
        </p:nvGrpSpPr>
        <p:grpSpPr>
          <a:xfrm>
            <a:off x="1329013" y="3687138"/>
            <a:ext cx="1815187" cy="1907372"/>
            <a:chOff x="1327367" y="3141762"/>
            <a:chExt cx="1815511" cy="1907813"/>
          </a:xfrm>
        </p:grpSpPr>
        <p:sp>
          <p:nvSpPr>
            <p:cNvPr id="47" name="文本框 120"/>
            <p:cNvSpPr txBox="1"/>
            <p:nvPr/>
          </p:nvSpPr>
          <p:spPr>
            <a:xfrm>
              <a:off x="1327367" y="3141762"/>
              <a:ext cx="1280948" cy="338504"/>
            </a:xfrm>
            <a:prstGeom prst="rect">
              <a:avLst/>
            </a:prstGeom>
            <a:noFill/>
          </p:spPr>
          <p:txBody>
            <a:bodyPr wrap="square" rtlCol="0">
              <a:spAutoFit/>
            </a:bodyPr>
            <a:lstStyle/>
            <a:p>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sp>
          <p:nvSpPr>
            <p:cNvPr id="48" name="矩形 47"/>
            <p:cNvSpPr>
              <a:spLocks noChangeArrowheads="1"/>
            </p:cNvSpPr>
            <p:nvPr/>
          </p:nvSpPr>
          <p:spPr bwMode="auto">
            <a:xfrm>
              <a:off x="1358674" y="3539610"/>
              <a:ext cx="1784204" cy="1509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sp>
        <p:nvSpPr>
          <p:cNvPr id="46" name="矩形 45"/>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9" name="矩形 48"/>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0" name="组合 49"/>
          <p:cNvGrpSpPr/>
          <p:nvPr/>
        </p:nvGrpSpPr>
        <p:grpSpPr>
          <a:xfrm>
            <a:off x="1935444" y="393960"/>
            <a:ext cx="3705496" cy="592217"/>
            <a:chOff x="330188" y="329522"/>
            <a:chExt cx="3705496" cy="592217"/>
          </a:xfrm>
        </p:grpSpPr>
        <p:sp>
          <p:nvSpPr>
            <p:cNvPr id="51"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2" name="矩形 51"/>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3" name="圆角矩形 52"/>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101693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4"/>
                                        </p:tgtEl>
                                        <p:attrNameLst>
                                          <p:attrName>style.visibility</p:attrName>
                                        </p:attrNameLst>
                                      </p:cBhvr>
                                      <p:to>
                                        <p:strVal val="visible"/>
                                      </p:to>
                                    </p:set>
                                    <p:animEffect transition="in" filter="fade">
                                      <p:cBhvr>
                                        <p:cTn id="10" dur="500"/>
                                        <p:tgtEl>
                                          <p:spTgt spid="54"/>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3"/>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6"/>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9"/>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0"/>
                                        </p:tgtEl>
                                        <p:attrNameLst>
                                          <p:attrName>style.visibility</p:attrName>
                                        </p:attrNameLst>
                                      </p:cBhvr>
                                      <p:to>
                                        <p:strVal val="visible"/>
                                      </p:to>
                                    </p:set>
                                    <p:animEffect transition="in" filter="wipe(left)">
                                      <p:cBhvr>
                                        <p:cTn id="25" dur="1000"/>
                                        <p:tgtEl>
                                          <p:spTgt spid="50"/>
                                        </p:tgtEl>
                                      </p:cBhvr>
                                    </p:animEffect>
                                  </p:childTnLst>
                                </p:cTn>
                              </p:par>
                            </p:childTnLst>
                          </p:cTn>
                        </p:par>
                        <p:par>
                          <p:cTn id="26" fill="hold">
                            <p:stCondLst>
                              <p:cond delay="3000"/>
                            </p:stCondLst>
                            <p:childTnLst>
                              <p:par>
                                <p:cTn id="27" presetID="2" presetClass="entr" presetSubtype="1" accel="4000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1250" fill="hold"/>
                                        <p:tgtEl>
                                          <p:spTgt spid="12"/>
                                        </p:tgtEl>
                                        <p:attrNameLst>
                                          <p:attrName>ppt_x</p:attrName>
                                        </p:attrNameLst>
                                      </p:cBhvr>
                                      <p:tavLst>
                                        <p:tav tm="0">
                                          <p:val>
                                            <p:strVal val="#ppt_x"/>
                                          </p:val>
                                        </p:tav>
                                        <p:tav tm="100000">
                                          <p:val>
                                            <p:strVal val="#ppt_x"/>
                                          </p:val>
                                        </p:tav>
                                      </p:tavLst>
                                    </p:anim>
                                    <p:anim calcmode="lin" valueType="num">
                                      <p:cBhvr additive="base">
                                        <p:cTn id="30" dur="1250" fill="hold"/>
                                        <p:tgtEl>
                                          <p:spTgt spid="12"/>
                                        </p:tgtEl>
                                        <p:attrNameLst>
                                          <p:attrName>ppt_y</p:attrName>
                                        </p:attrNameLst>
                                      </p:cBhvr>
                                      <p:tavLst>
                                        <p:tav tm="0">
                                          <p:val>
                                            <p:strVal val="0-#ppt_h/2"/>
                                          </p:val>
                                        </p:tav>
                                        <p:tav tm="100000">
                                          <p:val>
                                            <p:strVal val="#ppt_y"/>
                                          </p:val>
                                        </p:tav>
                                      </p:tavLst>
                                    </p:anim>
                                  </p:childTnLst>
                                </p:cTn>
                              </p:par>
                              <p:par>
                                <p:cTn id="31" presetID="2" presetClass="entr" presetSubtype="12" accel="4000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1250" fill="hold"/>
                                        <p:tgtEl>
                                          <p:spTgt spid="10"/>
                                        </p:tgtEl>
                                        <p:attrNameLst>
                                          <p:attrName>ppt_x</p:attrName>
                                        </p:attrNameLst>
                                      </p:cBhvr>
                                      <p:tavLst>
                                        <p:tav tm="0">
                                          <p:val>
                                            <p:strVal val="0-#ppt_w/2"/>
                                          </p:val>
                                        </p:tav>
                                        <p:tav tm="100000">
                                          <p:val>
                                            <p:strVal val="#ppt_x"/>
                                          </p:val>
                                        </p:tav>
                                      </p:tavLst>
                                    </p:anim>
                                    <p:anim calcmode="lin" valueType="num">
                                      <p:cBhvr additive="base">
                                        <p:cTn id="34" dur="125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accel="4000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1250" fill="hold"/>
                                        <p:tgtEl>
                                          <p:spTgt spid="11"/>
                                        </p:tgtEl>
                                        <p:attrNameLst>
                                          <p:attrName>ppt_x</p:attrName>
                                        </p:attrNameLst>
                                      </p:cBhvr>
                                      <p:tavLst>
                                        <p:tav tm="0">
                                          <p:val>
                                            <p:strVal val="1+#ppt_w/2"/>
                                          </p:val>
                                        </p:tav>
                                        <p:tav tm="100000">
                                          <p:val>
                                            <p:strVal val="#ppt_x"/>
                                          </p:val>
                                        </p:tav>
                                      </p:tavLst>
                                    </p:anim>
                                    <p:anim calcmode="lin" valueType="num">
                                      <p:cBhvr additive="base">
                                        <p:cTn id="38" dur="125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4250"/>
                            </p:stCondLst>
                            <p:childTnLst>
                              <p:par>
                                <p:cTn id="40" presetID="14" presetClass="entr" presetSubtype="1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randombar(horizontal)">
                                      <p:cBhvr>
                                        <p:cTn id="42" dur="500"/>
                                        <p:tgtEl>
                                          <p:spTgt spid="22"/>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randombar(horizontal)">
                                      <p:cBhvr>
                                        <p:cTn id="45" dur="500"/>
                                        <p:tgtEl>
                                          <p:spTgt spid="23"/>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par>
                          <p:cTn id="49" fill="hold">
                            <p:stCondLst>
                              <p:cond delay="4750"/>
                            </p:stCondLst>
                            <p:childTnLst>
                              <p:par>
                                <p:cTn id="50" presetID="22" presetClass="entr" presetSubtype="2"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wipe(right)">
                                      <p:cBhvr>
                                        <p:cTn id="52" dur="500"/>
                                        <p:tgtEl>
                                          <p:spTgt spid="8"/>
                                        </p:tgtEl>
                                      </p:cBhvr>
                                    </p:animEffect>
                                  </p:childTnLst>
                                </p:cTn>
                              </p:par>
                            </p:childTnLst>
                          </p:cTn>
                        </p:par>
                        <p:par>
                          <p:cTn id="53" fill="hold">
                            <p:stCondLst>
                              <p:cond delay="5250"/>
                            </p:stCondLst>
                            <p:childTnLst>
                              <p:par>
                                <p:cTn id="54" presetID="22" presetClass="entr" presetSubtype="8" fill="hold" nodeType="after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wipe(left)">
                                      <p:cBhvr>
                                        <p:cTn id="56" dur="500"/>
                                        <p:tgtEl>
                                          <p:spTgt spid="3"/>
                                        </p:tgtEl>
                                      </p:cBhvr>
                                    </p:animEffect>
                                  </p:childTnLst>
                                </p:cTn>
                              </p:par>
                            </p:childTnLst>
                          </p:cTn>
                        </p:par>
                        <p:par>
                          <p:cTn id="57" fill="hold">
                            <p:stCondLst>
                              <p:cond delay="5750"/>
                            </p:stCondLst>
                            <p:childTnLst>
                              <p:par>
                                <p:cTn id="58" presetID="22" presetClass="entr" presetSubtype="8" fill="hold"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wipe(left)">
                                      <p:cBhvr>
                                        <p:cTn id="60" dur="500"/>
                                        <p:tgtEl>
                                          <p:spTgt spid="13"/>
                                        </p:tgtEl>
                                      </p:cBhvr>
                                    </p:animEffect>
                                  </p:childTnLst>
                                </p:cTn>
                              </p:par>
                            </p:childTnLst>
                          </p:cTn>
                        </p:par>
                        <p:par>
                          <p:cTn id="61" fill="hold">
                            <p:stCondLst>
                              <p:cond delay="6250"/>
                            </p:stCondLst>
                            <p:childTnLst>
                              <p:par>
                                <p:cTn id="62" presetID="47" presetClass="entr" presetSubtype="0" fill="hold"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anim calcmode="lin" valueType="num">
                                      <p:cBhvr>
                                        <p:cTn id="65" dur="500" fill="hold"/>
                                        <p:tgtEl>
                                          <p:spTgt spid="19"/>
                                        </p:tgtEl>
                                        <p:attrNameLst>
                                          <p:attrName>ppt_x</p:attrName>
                                        </p:attrNameLst>
                                      </p:cBhvr>
                                      <p:tavLst>
                                        <p:tav tm="0">
                                          <p:val>
                                            <p:strVal val="#ppt_x"/>
                                          </p:val>
                                        </p:tav>
                                        <p:tav tm="100000">
                                          <p:val>
                                            <p:strVal val="#ppt_x"/>
                                          </p:val>
                                        </p:tav>
                                      </p:tavLst>
                                    </p:anim>
                                    <p:anim calcmode="lin" valueType="num">
                                      <p:cBhvr>
                                        <p:cTn id="66" dur="500" fill="hold"/>
                                        <p:tgtEl>
                                          <p:spTgt spid="19"/>
                                        </p:tgtEl>
                                        <p:attrNameLst>
                                          <p:attrName>ppt_y</p:attrName>
                                        </p:attrNameLst>
                                      </p:cBhvr>
                                      <p:tavLst>
                                        <p:tav tm="0">
                                          <p:val>
                                            <p:strVal val="#ppt_y-.1"/>
                                          </p:val>
                                        </p:tav>
                                        <p:tav tm="100000">
                                          <p:val>
                                            <p:strVal val="#ppt_y"/>
                                          </p:val>
                                        </p:tav>
                                      </p:tavLst>
                                    </p:anim>
                                  </p:childTnLst>
                                </p:cTn>
                              </p:par>
                            </p:childTnLst>
                          </p:cTn>
                        </p:par>
                        <p:par>
                          <p:cTn id="67" fill="hold">
                            <p:stCondLst>
                              <p:cond delay="6750"/>
                            </p:stCondLst>
                            <p:childTnLst>
                              <p:par>
                                <p:cTn id="68" presetID="22" presetClass="entr" presetSubtype="8" fill="hold" grpId="0" nodeType="after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left)">
                                      <p:cBhvr>
                                        <p:cTn id="70" dur="500"/>
                                        <p:tgtEl>
                                          <p:spTgt spid="9"/>
                                        </p:tgtEl>
                                      </p:cBhvr>
                                    </p:animEffect>
                                  </p:childTnLst>
                                </p:cTn>
                              </p:par>
                            </p:childTnLst>
                          </p:cTn>
                        </p:par>
                        <p:par>
                          <p:cTn id="71" fill="hold">
                            <p:stCondLst>
                              <p:cond delay="7250"/>
                            </p:stCondLst>
                            <p:childTnLst>
                              <p:par>
                                <p:cTn id="72" presetID="22" presetClass="entr" presetSubtype="1" fill="hold" nodeType="after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wipe(up)">
                                      <p:cBhvr>
                                        <p:cTn id="74" dur="500"/>
                                        <p:tgtEl>
                                          <p:spTgt spid="5"/>
                                        </p:tgtEl>
                                      </p:cBhvr>
                                    </p:animEffect>
                                  </p:childTnLst>
                                </p:cTn>
                              </p:par>
                            </p:childTnLst>
                          </p:cTn>
                        </p:par>
                        <p:par>
                          <p:cTn id="75" fill="hold">
                            <p:stCondLst>
                              <p:cond delay="77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250"/>
                            </p:stCondLst>
                            <p:childTnLst>
                              <p:par>
                                <p:cTn id="80" presetID="47" presetClass="entr" presetSubtype="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500"/>
                                        <p:tgtEl>
                                          <p:spTgt spid="25"/>
                                        </p:tgtEl>
                                      </p:cBhvr>
                                    </p:animEffect>
                                    <p:anim calcmode="lin" valueType="num">
                                      <p:cBhvr>
                                        <p:cTn id="83" dur="500" fill="hold"/>
                                        <p:tgtEl>
                                          <p:spTgt spid="25"/>
                                        </p:tgtEl>
                                        <p:attrNameLst>
                                          <p:attrName>ppt_x</p:attrName>
                                        </p:attrNameLst>
                                      </p:cBhvr>
                                      <p:tavLst>
                                        <p:tav tm="0">
                                          <p:val>
                                            <p:strVal val="#ppt_x"/>
                                          </p:val>
                                        </p:tav>
                                        <p:tav tm="100000">
                                          <p:val>
                                            <p:strVal val="#ppt_x"/>
                                          </p:val>
                                        </p:tav>
                                      </p:tavLst>
                                    </p:anim>
                                    <p:anim calcmode="lin" valueType="num">
                                      <p:cBhvr>
                                        <p:cTn id="84" dur="500" fill="hold"/>
                                        <p:tgtEl>
                                          <p:spTgt spid="25"/>
                                        </p:tgtEl>
                                        <p:attrNameLst>
                                          <p:attrName>ppt_y</p:attrName>
                                        </p:attrNameLst>
                                      </p:cBhvr>
                                      <p:tavLst>
                                        <p:tav tm="0">
                                          <p:val>
                                            <p:strVal val="#ppt_y-.1"/>
                                          </p:val>
                                        </p:tav>
                                        <p:tav tm="100000">
                                          <p:val>
                                            <p:strVal val="#ppt_y"/>
                                          </p:val>
                                        </p:tav>
                                      </p:tavLst>
                                    </p:anim>
                                  </p:childTnLst>
                                </p:cTn>
                              </p:par>
                            </p:childTnLst>
                          </p:cTn>
                        </p:par>
                        <p:par>
                          <p:cTn id="85" fill="hold">
                            <p:stCondLst>
                              <p:cond delay="8750"/>
                            </p:stCondLst>
                            <p:childTnLst>
                              <p:par>
                                <p:cTn id="86" presetID="22" presetClass="entr" presetSubtype="1" fill="hold" grpId="0" nodeType="after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wipe(up)">
                                      <p:cBhvr>
                                        <p:cTn id="88" dur="500"/>
                                        <p:tgtEl>
                                          <p:spTgt spid="7"/>
                                        </p:tgtEl>
                                      </p:cBhvr>
                                    </p:animEffect>
                                  </p:childTnLst>
                                </p:cTn>
                              </p:par>
                            </p:childTnLst>
                          </p:cTn>
                        </p:par>
                        <p:par>
                          <p:cTn id="89" fill="hold">
                            <p:stCondLst>
                              <p:cond delay="9250"/>
                            </p:stCondLst>
                            <p:childTnLst>
                              <p:par>
                                <p:cTn id="90" presetID="22" presetClass="entr" presetSubtype="4" fill="hold" nodeType="after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wipe(down)">
                                      <p:cBhvr>
                                        <p:cTn id="92" dur="500"/>
                                        <p:tgtEl>
                                          <p:spTgt spid="4"/>
                                        </p:tgtEl>
                                      </p:cBhvr>
                                    </p:animEffect>
                                  </p:childTnLst>
                                </p:cTn>
                              </p:par>
                            </p:childTnLst>
                          </p:cTn>
                        </p:par>
                        <p:par>
                          <p:cTn id="93" fill="hold">
                            <p:stCondLst>
                              <p:cond delay="9750"/>
                            </p:stCondLst>
                            <p:childTnLst>
                              <p:par>
                                <p:cTn id="94" presetID="22" presetClass="entr" presetSubtype="2" fill="hold"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right)">
                                      <p:cBhvr>
                                        <p:cTn id="96" dur="500"/>
                                        <p:tgtEl>
                                          <p:spTgt spid="6"/>
                                        </p:tgtEl>
                                      </p:cBhvr>
                                    </p:animEffect>
                                  </p:childTnLst>
                                </p:cTn>
                              </p:par>
                            </p:childTnLst>
                          </p:cTn>
                        </p:par>
                        <p:par>
                          <p:cTn id="97" fill="hold">
                            <p:stCondLst>
                              <p:cond delay="10250"/>
                            </p:stCondLst>
                            <p:childTnLst>
                              <p:par>
                                <p:cTn id="98" presetID="47" presetClass="entr" presetSubtype="0" fill="hold"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anim calcmode="lin" valueType="num">
                                      <p:cBhvr>
                                        <p:cTn id="101" dur="500" fill="hold"/>
                                        <p:tgtEl>
                                          <p:spTgt spid="30"/>
                                        </p:tgtEl>
                                        <p:attrNameLst>
                                          <p:attrName>ppt_x</p:attrName>
                                        </p:attrNameLst>
                                      </p:cBhvr>
                                      <p:tavLst>
                                        <p:tav tm="0">
                                          <p:val>
                                            <p:strVal val="#ppt_x"/>
                                          </p:val>
                                        </p:tav>
                                        <p:tav tm="100000">
                                          <p:val>
                                            <p:strVal val="#ppt_x"/>
                                          </p:val>
                                        </p:tav>
                                      </p:tavLst>
                                    </p:anim>
                                    <p:anim calcmode="lin" valueType="num">
                                      <p:cBhvr>
                                        <p:cTn id="102" dur="5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22" grpId="0"/>
      <p:bldP spid="23" grpId="0"/>
      <p:bldP spid="24" grpId="0"/>
      <p:bldP spid="46" grpId="0" animBg="1"/>
      <p:bldP spid="46" grpId="1" animBg="1"/>
      <p:bldP spid="49" grpId="0" animBg="1"/>
      <p:bldP spid="49" grpId="1" animBg="1"/>
      <p:bldP spid="53" grpId="0" animBg="1"/>
      <p:bldP spid="53" grpId="1" animBg="1"/>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5"/>
          <p:cNvSpPr>
            <a:spLocks/>
          </p:cNvSpPr>
          <p:nvPr/>
        </p:nvSpPr>
        <p:spPr bwMode="auto">
          <a:xfrm>
            <a:off x="3025702" y="1630495"/>
            <a:ext cx="2811447" cy="2234905"/>
          </a:xfrm>
          <a:custGeom>
            <a:avLst/>
            <a:gdLst>
              <a:gd name="T0" fmla="*/ 132 w 550"/>
              <a:gd name="T1" fmla="*/ 289 h 436"/>
              <a:gd name="T2" fmla="*/ 132 w 550"/>
              <a:gd name="T3" fmla="*/ 436 h 436"/>
              <a:gd name="T4" fmla="*/ 276 w 550"/>
              <a:gd name="T5" fmla="*/ 436 h 436"/>
              <a:gd name="T6" fmla="*/ 408 w 550"/>
              <a:gd name="T7" fmla="*/ 436 h 436"/>
              <a:gd name="T8" fmla="*/ 447 w 550"/>
              <a:gd name="T9" fmla="*/ 436 h 436"/>
              <a:gd name="T10" fmla="*/ 550 w 550"/>
              <a:gd name="T11" fmla="*/ 436 h 436"/>
              <a:gd name="T12" fmla="*/ 550 w 550"/>
              <a:gd name="T13" fmla="*/ 291 h 436"/>
              <a:gd name="T14" fmla="*/ 497 w 550"/>
              <a:gd name="T15" fmla="*/ 306 h 436"/>
              <a:gd name="T16" fmla="*/ 418 w 550"/>
              <a:gd name="T17" fmla="*/ 220 h 436"/>
              <a:gd name="T18" fmla="*/ 497 w 550"/>
              <a:gd name="T19" fmla="*/ 134 h 436"/>
              <a:gd name="T20" fmla="*/ 550 w 550"/>
              <a:gd name="T21" fmla="*/ 150 h 436"/>
              <a:gd name="T22" fmla="*/ 550 w 550"/>
              <a:gd name="T23" fmla="*/ 0 h 436"/>
              <a:gd name="T24" fmla="*/ 132 w 550"/>
              <a:gd name="T25" fmla="*/ 0 h 436"/>
              <a:gd name="T26" fmla="*/ 132 w 550"/>
              <a:gd name="T27" fmla="*/ 156 h 436"/>
              <a:gd name="T28" fmla="*/ 109 w 550"/>
              <a:gd name="T29" fmla="*/ 197 h 436"/>
              <a:gd name="T30" fmla="*/ 64 w 550"/>
              <a:gd name="T31" fmla="*/ 197 h 436"/>
              <a:gd name="T32" fmla="*/ 29 w 550"/>
              <a:gd name="T33" fmla="*/ 185 h 436"/>
              <a:gd name="T34" fmla="*/ 0 w 550"/>
              <a:gd name="T35" fmla="*/ 220 h 436"/>
              <a:gd name="T36" fmla="*/ 29 w 550"/>
              <a:gd name="T37" fmla="*/ 255 h 436"/>
              <a:gd name="T38" fmla="*/ 64 w 550"/>
              <a:gd name="T39" fmla="*/ 243 h 436"/>
              <a:gd name="T40" fmla="*/ 109 w 550"/>
              <a:gd name="T41" fmla="*/ 243 h 436"/>
              <a:gd name="T42" fmla="*/ 129 w 550"/>
              <a:gd name="T43" fmla="*/ 268 h 436"/>
              <a:gd name="T44" fmla="*/ 133 w 550"/>
              <a:gd name="T45" fmla="*/ 268 h 436"/>
              <a:gd name="T46" fmla="*/ 132 w 550"/>
              <a:gd name="T47" fmla="*/ 285 h 436"/>
              <a:gd name="T48" fmla="*/ 132 w 550"/>
              <a:gd name="T49" fmla="*/ 289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0" h="436">
                <a:moveTo>
                  <a:pt x="132" y="289"/>
                </a:moveTo>
                <a:cubicBezTo>
                  <a:pt x="132" y="436"/>
                  <a:pt x="132" y="436"/>
                  <a:pt x="132" y="436"/>
                </a:cubicBezTo>
                <a:cubicBezTo>
                  <a:pt x="276" y="436"/>
                  <a:pt x="276" y="436"/>
                  <a:pt x="276" y="436"/>
                </a:cubicBezTo>
                <a:cubicBezTo>
                  <a:pt x="276" y="436"/>
                  <a:pt x="408" y="436"/>
                  <a:pt x="408" y="436"/>
                </a:cubicBezTo>
                <a:cubicBezTo>
                  <a:pt x="410" y="436"/>
                  <a:pt x="416" y="436"/>
                  <a:pt x="447"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cubicBezTo>
                  <a:pt x="550" y="0"/>
                  <a:pt x="550" y="0"/>
                  <a:pt x="550" y="0"/>
                </a:cubicBezTo>
                <a:cubicBezTo>
                  <a:pt x="132" y="0"/>
                  <a:pt x="132" y="0"/>
                  <a:pt x="132" y="0"/>
                </a:cubicBezTo>
                <a:cubicBezTo>
                  <a:pt x="132" y="156"/>
                  <a:pt x="132" y="156"/>
                  <a:pt x="132" y="156"/>
                </a:cubicBezTo>
                <a:cubicBezTo>
                  <a:pt x="131" y="174"/>
                  <a:pt x="123" y="189"/>
                  <a:pt x="109" y="197"/>
                </a:cubicBezTo>
                <a:cubicBezTo>
                  <a:pt x="95"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5"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Freeform 6"/>
          <p:cNvSpPr>
            <a:spLocks/>
          </p:cNvSpPr>
          <p:nvPr/>
        </p:nvSpPr>
        <p:spPr bwMode="auto">
          <a:xfrm>
            <a:off x="5418238" y="1630495"/>
            <a:ext cx="2809287" cy="2234905"/>
          </a:xfrm>
          <a:custGeom>
            <a:avLst/>
            <a:gdLst>
              <a:gd name="T0" fmla="*/ 550 w 550"/>
              <a:gd name="T1" fmla="*/ 150 h 436"/>
              <a:gd name="T2" fmla="*/ 550 w 550"/>
              <a:gd name="T3" fmla="*/ 0 h 436"/>
              <a:gd name="T4" fmla="*/ 479 w 550"/>
              <a:gd name="T5" fmla="*/ 0 h 436"/>
              <a:gd name="T6" fmla="*/ 339 w 550"/>
              <a:gd name="T7" fmla="*/ 0 h 436"/>
              <a:gd name="T8" fmla="*/ 277 w 550"/>
              <a:gd name="T9" fmla="*/ 0 h 436"/>
              <a:gd name="T10" fmla="*/ 275 w 550"/>
              <a:gd name="T11" fmla="*/ 0 h 436"/>
              <a:gd name="T12" fmla="*/ 132 w 550"/>
              <a:gd name="T13" fmla="*/ 0 h 436"/>
              <a:gd name="T14" fmla="*/ 132 w 550"/>
              <a:gd name="T15" fmla="*/ 156 h 436"/>
              <a:gd name="T16" fmla="*/ 109 w 550"/>
              <a:gd name="T17" fmla="*/ 197 h 436"/>
              <a:gd name="T18" fmla="*/ 64 w 550"/>
              <a:gd name="T19" fmla="*/ 197 h 436"/>
              <a:gd name="T20" fmla="*/ 29 w 550"/>
              <a:gd name="T21" fmla="*/ 185 h 436"/>
              <a:gd name="T22" fmla="*/ 0 w 550"/>
              <a:gd name="T23" fmla="*/ 220 h 436"/>
              <a:gd name="T24" fmla="*/ 29 w 550"/>
              <a:gd name="T25" fmla="*/ 255 h 436"/>
              <a:gd name="T26" fmla="*/ 64 w 550"/>
              <a:gd name="T27" fmla="*/ 243 h 436"/>
              <a:gd name="T28" fmla="*/ 109 w 550"/>
              <a:gd name="T29" fmla="*/ 243 h 436"/>
              <a:gd name="T30" fmla="*/ 129 w 550"/>
              <a:gd name="T31" fmla="*/ 268 h 436"/>
              <a:gd name="T32" fmla="*/ 133 w 550"/>
              <a:gd name="T33" fmla="*/ 268 h 436"/>
              <a:gd name="T34" fmla="*/ 132 w 550"/>
              <a:gd name="T35" fmla="*/ 285 h 436"/>
              <a:gd name="T36" fmla="*/ 132 w 550"/>
              <a:gd name="T37" fmla="*/ 289 h 436"/>
              <a:gd name="T38" fmla="*/ 132 w 550"/>
              <a:gd name="T39" fmla="*/ 436 h 436"/>
              <a:gd name="T40" fmla="*/ 550 w 550"/>
              <a:gd name="T41" fmla="*/ 436 h 436"/>
              <a:gd name="T42" fmla="*/ 550 w 550"/>
              <a:gd name="T43" fmla="*/ 291 h 436"/>
              <a:gd name="T44" fmla="*/ 497 w 550"/>
              <a:gd name="T45" fmla="*/ 306 h 436"/>
              <a:gd name="T46" fmla="*/ 418 w 550"/>
              <a:gd name="T47" fmla="*/ 220 h 436"/>
              <a:gd name="T48" fmla="*/ 497 w 550"/>
              <a:gd name="T49" fmla="*/ 134 h 436"/>
              <a:gd name="T50" fmla="*/ 550 w 550"/>
              <a:gd name="T51" fmla="*/ 150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50" h="436">
                <a:moveTo>
                  <a:pt x="550" y="150"/>
                </a:moveTo>
                <a:cubicBezTo>
                  <a:pt x="550" y="0"/>
                  <a:pt x="550" y="0"/>
                  <a:pt x="550" y="0"/>
                </a:cubicBezTo>
                <a:cubicBezTo>
                  <a:pt x="479" y="0"/>
                  <a:pt x="479" y="0"/>
                  <a:pt x="479" y="0"/>
                </a:cubicBezTo>
                <a:cubicBezTo>
                  <a:pt x="479" y="0"/>
                  <a:pt x="398" y="0"/>
                  <a:pt x="339" y="0"/>
                </a:cubicBezTo>
                <a:cubicBezTo>
                  <a:pt x="286" y="0"/>
                  <a:pt x="279" y="0"/>
                  <a:pt x="277" y="0"/>
                </a:cubicBezTo>
                <a:cubicBezTo>
                  <a:pt x="275" y="0"/>
                  <a:pt x="275" y="0"/>
                  <a:pt x="275" y="0"/>
                </a:cubicBezTo>
                <a:cubicBezTo>
                  <a:pt x="132" y="0"/>
                  <a:pt x="132" y="0"/>
                  <a:pt x="132" y="0"/>
                </a:cubicBezTo>
                <a:cubicBezTo>
                  <a:pt x="132" y="156"/>
                  <a:pt x="132" y="156"/>
                  <a:pt x="132" y="156"/>
                </a:cubicBezTo>
                <a:cubicBezTo>
                  <a:pt x="131" y="174"/>
                  <a:pt x="123" y="189"/>
                  <a:pt x="109" y="197"/>
                </a:cubicBezTo>
                <a:cubicBezTo>
                  <a:pt x="96" y="205"/>
                  <a:pt x="79" y="205"/>
                  <a:pt x="64" y="197"/>
                </a:cubicBezTo>
                <a:cubicBezTo>
                  <a:pt x="51" y="191"/>
                  <a:pt x="34" y="185"/>
                  <a:pt x="29" y="185"/>
                </a:cubicBezTo>
                <a:cubicBezTo>
                  <a:pt x="13" y="185"/>
                  <a:pt x="0" y="201"/>
                  <a:pt x="0" y="220"/>
                </a:cubicBezTo>
                <a:cubicBezTo>
                  <a:pt x="0" y="239"/>
                  <a:pt x="13" y="255"/>
                  <a:pt x="29" y="255"/>
                </a:cubicBezTo>
                <a:cubicBezTo>
                  <a:pt x="34" y="255"/>
                  <a:pt x="51" y="249"/>
                  <a:pt x="64" y="243"/>
                </a:cubicBezTo>
                <a:cubicBezTo>
                  <a:pt x="79" y="235"/>
                  <a:pt x="96" y="235"/>
                  <a:pt x="109" y="243"/>
                </a:cubicBezTo>
                <a:cubicBezTo>
                  <a:pt x="118" y="248"/>
                  <a:pt x="125" y="257"/>
                  <a:pt x="129" y="268"/>
                </a:cubicBezTo>
                <a:cubicBezTo>
                  <a:pt x="133" y="268"/>
                  <a:pt x="133" y="268"/>
                  <a:pt x="133" y="268"/>
                </a:cubicBezTo>
                <a:cubicBezTo>
                  <a:pt x="132" y="285"/>
                  <a:pt x="132" y="285"/>
                  <a:pt x="132" y="285"/>
                </a:cubicBezTo>
                <a:cubicBezTo>
                  <a:pt x="132" y="286"/>
                  <a:pt x="132" y="287"/>
                  <a:pt x="132" y="289"/>
                </a:cubicBezTo>
                <a:cubicBezTo>
                  <a:pt x="132" y="436"/>
                  <a:pt x="132" y="436"/>
                  <a:pt x="132" y="436"/>
                </a:cubicBezTo>
                <a:cubicBezTo>
                  <a:pt x="550" y="436"/>
                  <a:pt x="550" y="436"/>
                  <a:pt x="550" y="436"/>
                </a:cubicBezTo>
                <a:cubicBezTo>
                  <a:pt x="550" y="291"/>
                  <a:pt x="550" y="291"/>
                  <a:pt x="550" y="291"/>
                </a:cubicBezTo>
                <a:cubicBezTo>
                  <a:pt x="537" y="296"/>
                  <a:pt x="514" y="306"/>
                  <a:pt x="497" y="306"/>
                </a:cubicBezTo>
                <a:cubicBezTo>
                  <a:pt x="453" y="306"/>
                  <a:pt x="418" y="267"/>
                  <a:pt x="418" y="220"/>
                </a:cubicBezTo>
                <a:cubicBezTo>
                  <a:pt x="418" y="173"/>
                  <a:pt x="453" y="134"/>
                  <a:pt x="497" y="134"/>
                </a:cubicBezTo>
                <a:cubicBezTo>
                  <a:pt x="514" y="134"/>
                  <a:pt x="537" y="144"/>
                  <a:pt x="550" y="150"/>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Freeform 7"/>
          <p:cNvSpPr>
            <a:spLocks/>
          </p:cNvSpPr>
          <p:nvPr/>
        </p:nvSpPr>
        <p:spPr bwMode="auto">
          <a:xfrm>
            <a:off x="7823728" y="1624017"/>
            <a:ext cx="2906456" cy="2241383"/>
          </a:xfrm>
          <a:custGeom>
            <a:avLst/>
            <a:gdLst>
              <a:gd name="T0" fmla="*/ 108 w 569"/>
              <a:gd name="T1" fmla="*/ 194 h 437"/>
              <a:gd name="T2" fmla="*/ 63 w 569"/>
              <a:gd name="T3" fmla="*/ 195 h 437"/>
              <a:gd name="T4" fmla="*/ 28 w 569"/>
              <a:gd name="T5" fmla="*/ 182 h 437"/>
              <a:gd name="T6" fmla="*/ 0 w 569"/>
              <a:gd name="T7" fmla="*/ 219 h 437"/>
              <a:gd name="T8" fmla="*/ 28 w 569"/>
              <a:gd name="T9" fmla="*/ 255 h 437"/>
              <a:gd name="T10" fmla="*/ 63 w 569"/>
              <a:gd name="T11" fmla="*/ 243 h 437"/>
              <a:gd name="T12" fmla="*/ 108 w 569"/>
              <a:gd name="T13" fmla="*/ 243 h 437"/>
              <a:gd name="T14" fmla="*/ 131 w 569"/>
              <a:gd name="T15" fmla="*/ 279 h 437"/>
              <a:gd name="T16" fmla="*/ 131 w 569"/>
              <a:gd name="T17" fmla="*/ 282 h 437"/>
              <a:gd name="T18" fmla="*/ 131 w 569"/>
              <a:gd name="T19" fmla="*/ 286 h 437"/>
              <a:gd name="T20" fmla="*/ 131 w 569"/>
              <a:gd name="T21" fmla="*/ 291 h 437"/>
              <a:gd name="T22" fmla="*/ 131 w 569"/>
              <a:gd name="T23" fmla="*/ 437 h 437"/>
              <a:gd name="T24" fmla="*/ 283 w 569"/>
              <a:gd name="T25" fmla="*/ 437 h 437"/>
              <a:gd name="T26" fmla="*/ 267 w 569"/>
              <a:gd name="T27" fmla="*/ 382 h 437"/>
              <a:gd name="T28" fmla="*/ 353 w 569"/>
              <a:gd name="T29" fmla="*/ 300 h 437"/>
              <a:gd name="T30" fmla="*/ 438 w 569"/>
              <a:gd name="T31" fmla="*/ 382 h 437"/>
              <a:gd name="T32" fmla="*/ 423 w 569"/>
              <a:gd name="T33" fmla="*/ 437 h 437"/>
              <a:gd name="T34" fmla="*/ 567 w 569"/>
              <a:gd name="T35" fmla="*/ 437 h 437"/>
              <a:gd name="T36" fmla="*/ 567 w 569"/>
              <a:gd name="T37" fmla="*/ 295 h 437"/>
              <a:gd name="T38" fmla="*/ 567 w 569"/>
              <a:gd name="T39" fmla="*/ 162 h 437"/>
              <a:gd name="T40" fmla="*/ 567 w 569"/>
              <a:gd name="T41" fmla="*/ 158 h 437"/>
              <a:gd name="T42" fmla="*/ 567 w 569"/>
              <a:gd name="T43" fmla="*/ 1 h 437"/>
              <a:gd name="T44" fmla="*/ 397 w 569"/>
              <a:gd name="T45" fmla="*/ 1 h 437"/>
              <a:gd name="T46" fmla="*/ 397 w 569"/>
              <a:gd name="T47" fmla="*/ 1 h 437"/>
              <a:gd name="T48" fmla="*/ 215 w 569"/>
              <a:gd name="T49" fmla="*/ 1 h 437"/>
              <a:gd name="T50" fmla="*/ 202 w 569"/>
              <a:gd name="T51" fmla="*/ 0 h 437"/>
              <a:gd name="T52" fmla="*/ 202 w 569"/>
              <a:gd name="T53" fmla="*/ 1 h 437"/>
              <a:gd name="T54" fmla="*/ 142 w 569"/>
              <a:gd name="T55" fmla="*/ 1 h 437"/>
              <a:gd name="T56" fmla="*/ 131 w 569"/>
              <a:gd name="T57" fmla="*/ 1 h 437"/>
              <a:gd name="T58" fmla="*/ 131 w 569"/>
              <a:gd name="T59" fmla="*/ 151 h 437"/>
              <a:gd name="T60" fmla="*/ 131 w 569"/>
              <a:gd name="T61" fmla="*/ 152 h 437"/>
              <a:gd name="T62" fmla="*/ 132 w 569"/>
              <a:gd name="T63" fmla="*/ 169 h 437"/>
              <a:gd name="T64" fmla="*/ 128 w 569"/>
              <a:gd name="T65" fmla="*/ 169 h 437"/>
              <a:gd name="T66" fmla="*/ 108 w 569"/>
              <a:gd name="T67" fmla="*/ 194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9" h="437">
                <a:moveTo>
                  <a:pt x="108" y="194"/>
                </a:moveTo>
                <a:cubicBezTo>
                  <a:pt x="95" y="202"/>
                  <a:pt x="79" y="203"/>
                  <a:pt x="63" y="195"/>
                </a:cubicBezTo>
                <a:cubicBezTo>
                  <a:pt x="50" y="188"/>
                  <a:pt x="33" y="182"/>
                  <a:pt x="28" y="182"/>
                </a:cubicBezTo>
                <a:cubicBezTo>
                  <a:pt x="13" y="182"/>
                  <a:pt x="0" y="199"/>
                  <a:pt x="0" y="219"/>
                </a:cubicBezTo>
                <a:cubicBezTo>
                  <a:pt x="0" y="239"/>
                  <a:pt x="13" y="255"/>
                  <a:pt x="28" y="255"/>
                </a:cubicBezTo>
                <a:cubicBezTo>
                  <a:pt x="33" y="255"/>
                  <a:pt x="50" y="249"/>
                  <a:pt x="63" y="243"/>
                </a:cubicBezTo>
                <a:cubicBezTo>
                  <a:pt x="79" y="235"/>
                  <a:pt x="95" y="235"/>
                  <a:pt x="108" y="243"/>
                </a:cubicBezTo>
                <a:cubicBezTo>
                  <a:pt x="121" y="250"/>
                  <a:pt x="129" y="263"/>
                  <a:pt x="131" y="279"/>
                </a:cubicBezTo>
                <a:cubicBezTo>
                  <a:pt x="131" y="282"/>
                  <a:pt x="131" y="282"/>
                  <a:pt x="131" y="282"/>
                </a:cubicBezTo>
                <a:cubicBezTo>
                  <a:pt x="131" y="286"/>
                  <a:pt x="131" y="286"/>
                  <a:pt x="131" y="286"/>
                </a:cubicBezTo>
                <a:cubicBezTo>
                  <a:pt x="131" y="291"/>
                  <a:pt x="131" y="291"/>
                  <a:pt x="131" y="291"/>
                </a:cubicBezTo>
                <a:cubicBezTo>
                  <a:pt x="131" y="437"/>
                  <a:pt x="131" y="437"/>
                  <a:pt x="131" y="437"/>
                </a:cubicBezTo>
                <a:cubicBezTo>
                  <a:pt x="283" y="437"/>
                  <a:pt x="283" y="437"/>
                  <a:pt x="283" y="437"/>
                </a:cubicBezTo>
                <a:cubicBezTo>
                  <a:pt x="277" y="424"/>
                  <a:pt x="267" y="400"/>
                  <a:pt x="267" y="382"/>
                </a:cubicBezTo>
                <a:cubicBezTo>
                  <a:pt x="267" y="337"/>
                  <a:pt x="306" y="300"/>
                  <a:pt x="353" y="300"/>
                </a:cubicBezTo>
                <a:cubicBezTo>
                  <a:pt x="400" y="300"/>
                  <a:pt x="438" y="337"/>
                  <a:pt x="438" y="382"/>
                </a:cubicBezTo>
                <a:cubicBezTo>
                  <a:pt x="438" y="400"/>
                  <a:pt x="429" y="424"/>
                  <a:pt x="423" y="437"/>
                </a:cubicBezTo>
                <a:cubicBezTo>
                  <a:pt x="567" y="437"/>
                  <a:pt x="567" y="437"/>
                  <a:pt x="567" y="437"/>
                </a:cubicBezTo>
                <a:cubicBezTo>
                  <a:pt x="567" y="295"/>
                  <a:pt x="567" y="295"/>
                  <a:pt x="567" y="295"/>
                </a:cubicBezTo>
                <a:cubicBezTo>
                  <a:pt x="567" y="294"/>
                  <a:pt x="569" y="184"/>
                  <a:pt x="567" y="162"/>
                </a:cubicBezTo>
                <a:cubicBezTo>
                  <a:pt x="567" y="160"/>
                  <a:pt x="567" y="159"/>
                  <a:pt x="567" y="158"/>
                </a:cubicBezTo>
                <a:cubicBezTo>
                  <a:pt x="567" y="1"/>
                  <a:pt x="567" y="1"/>
                  <a:pt x="567" y="1"/>
                </a:cubicBezTo>
                <a:cubicBezTo>
                  <a:pt x="397" y="1"/>
                  <a:pt x="397" y="1"/>
                  <a:pt x="397" y="1"/>
                </a:cubicBezTo>
                <a:cubicBezTo>
                  <a:pt x="397" y="1"/>
                  <a:pt x="397" y="1"/>
                  <a:pt x="397" y="1"/>
                </a:cubicBezTo>
                <a:cubicBezTo>
                  <a:pt x="215" y="1"/>
                  <a:pt x="215" y="1"/>
                  <a:pt x="215" y="1"/>
                </a:cubicBezTo>
                <a:cubicBezTo>
                  <a:pt x="210" y="1"/>
                  <a:pt x="206" y="1"/>
                  <a:pt x="202" y="0"/>
                </a:cubicBezTo>
                <a:cubicBezTo>
                  <a:pt x="202" y="1"/>
                  <a:pt x="202" y="1"/>
                  <a:pt x="202" y="1"/>
                </a:cubicBezTo>
                <a:cubicBezTo>
                  <a:pt x="142" y="1"/>
                  <a:pt x="142" y="1"/>
                  <a:pt x="142" y="1"/>
                </a:cubicBezTo>
                <a:cubicBezTo>
                  <a:pt x="141" y="1"/>
                  <a:pt x="137" y="1"/>
                  <a:pt x="131" y="1"/>
                </a:cubicBezTo>
                <a:cubicBezTo>
                  <a:pt x="131" y="151"/>
                  <a:pt x="131" y="151"/>
                  <a:pt x="131" y="151"/>
                </a:cubicBezTo>
                <a:cubicBezTo>
                  <a:pt x="131" y="152"/>
                  <a:pt x="131" y="152"/>
                  <a:pt x="131" y="152"/>
                </a:cubicBezTo>
                <a:cubicBezTo>
                  <a:pt x="132" y="169"/>
                  <a:pt x="132" y="169"/>
                  <a:pt x="132" y="169"/>
                </a:cubicBezTo>
                <a:cubicBezTo>
                  <a:pt x="128" y="169"/>
                  <a:pt x="128" y="169"/>
                  <a:pt x="128" y="169"/>
                </a:cubicBezTo>
                <a:cubicBezTo>
                  <a:pt x="125" y="180"/>
                  <a:pt x="118" y="189"/>
                  <a:pt x="108" y="194"/>
                </a:cubicBezTo>
              </a:path>
            </a:pathLst>
          </a:custGeom>
          <a:solidFill>
            <a:srgbClr val="18478F"/>
          </a:solidFill>
          <a:ln w="2857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Freeform 8"/>
          <p:cNvSpPr>
            <a:spLocks/>
          </p:cNvSpPr>
          <p:nvPr/>
        </p:nvSpPr>
        <p:spPr bwMode="auto">
          <a:xfrm>
            <a:off x="1218343" y="1630491"/>
            <a:ext cx="2226268" cy="2912934"/>
          </a:xfrm>
          <a:custGeom>
            <a:avLst/>
            <a:gdLst>
              <a:gd name="T0" fmla="*/ 194 w 436"/>
              <a:gd name="T1" fmla="*/ 459 h 568"/>
              <a:gd name="T2" fmla="*/ 194 w 436"/>
              <a:gd name="T3" fmla="*/ 505 h 568"/>
              <a:gd name="T4" fmla="*/ 181 w 436"/>
              <a:gd name="T5" fmla="*/ 539 h 568"/>
              <a:gd name="T6" fmla="*/ 218 w 436"/>
              <a:gd name="T7" fmla="*/ 568 h 568"/>
              <a:gd name="T8" fmla="*/ 255 w 436"/>
              <a:gd name="T9" fmla="*/ 539 h 568"/>
              <a:gd name="T10" fmla="*/ 242 w 436"/>
              <a:gd name="T11" fmla="*/ 505 h 568"/>
              <a:gd name="T12" fmla="*/ 242 w 436"/>
              <a:gd name="T13" fmla="*/ 459 h 568"/>
              <a:gd name="T14" fmla="*/ 279 w 436"/>
              <a:gd name="T15" fmla="*/ 437 h 568"/>
              <a:gd name="T16" fmla="*/ 281 w 436"/>
              <a:gd name="T17" fmla="*/ 437 h 568"/>
              <a:gd name="T18" fmla="*/ 285 w 436"/>
              <a:gd name="T19" fmla="*/ 437 h 568"/>
              <a:gd name="T20" fmla="*/ 290 w 436"/>
              <a:gd name="T21" fmla="*/ 436 h 568"/>
              <a:gd name="T22" fmla="*/ 436 w 436"/>
              <a:gd name="T23" fmla="*/ 436 h 568"/>
              <a:gd name="T24" fmla="*/ 436 w 436"/>
              <a:gd name="T25" fmla="*/ 285 h 568"/>
              <a:gd name="T26" fmla="*/ 381 w 436"/>
              <a:gd name="T27" fmla="*/ 301 h 568"/>
              <a:gd name="T28" fmla="*/ 300 w 436"/>
              <a:gd name="T29" fmla="*/ 215 h 568"/>
              <a:gd name="T30" fmla="*/ 381 w 436"/>
              <a:gd name="T31" fmla="*/ 129 h 568"/>
              <a:gd name="T32" fmla="*/ 436 w 436"/>
              <a:gd name="T33" fmla="*/ 145 h 568"/>
              <a:gd name="T34" fmla="*/ 436 w 436"/>
              <a:gd name="T35" fmla="*/ 0 h 568"/>
              <a:gd name="T36" fmla="*/ 294 w 436"/>
              <a:gd name="T37" fmla="*/ 0 h 568"/>
              <a:gd name="T38" fmla="*/ 201 w 436"/>
              <a:gd name="T39" fmla="*/ 0 h 568"/>
              <a:gd name="T40" fmla="*/ 161 w 436"/>
              <a:gd name="T41" fmla="*/ 0 h 568"/>
              <a:gd name="T42" fmla="*/ 157 w 436"/>
              <a:gd name="T43" fmla="*/ 0 h 568"/>
              <a:gd name="T44" fmla="*/ 0 w 436"/>
              <a:gd name="T45" fmla="*/ 0 h 568"/>
              <a:gd name="T46" fmla="*/ 0 w 436"/>
              <a:gd name="T47" fmla="*/ 161 h 568"/>
              <a:gd name="T48" fmla="*/ 0 w 436"/>
              <a:gd name="T49" fmla="*/ 353 h 568"/>
              <a:gd name="T50" fmla="*/ 0 w 436"/>
              <a:gd name="T51" fmla="*/ 366 h 568"/>
              <a:gd name="T52" fmla="*/ 0 w 436"/>
              <a:gd name="T53" fmla="*/ 366 h 568"/>
              <a:gd name="T54" fmla="*/ 0 w 436"/>
              <a:gd name="T55" fmla="*/ 426 h 568"/>
              <a:gd name="T56" fmla="*/ 0 w 436"/>
              <a:gd name="T57" fmla="*/ 436 h 568"/>
              <a:gd name="T58" fmla="*/ 150 w 436"/>
              <a:gd name="T59" fmla="*/ 437 h 568"/>
              <a:gd name="T60" fmla="*/ 151 w 436"/>
              <a:gd name="T61" fmla="*/ 437 h 568"/>
              <a:gd name="T62" fmla="*/ 168 w 436"/>
              <a:gd name="T63" fmla="*/ 436 h 568"/>
              <a:gd name="T64" fmla="*/ 168 w 436"/>
              <a:gd name="T65" fmla="*/ 439 h 568"/>
              <a:gd name="T66" fmla="*/ 194 w 436"/>
              <a:gd name="T67" fmla="*/ 459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6" h="568">
                <a:moveTo>
                  <a:pt x="194" y="459"/>
                </a:moveTo>
                <a:cubicBezTo>
                  <a:pt x="202" y="473"/>
                  <a:pt x="202" y="489"/>
                  <a:pt x="194" y="505"/>
                </a:cubicBezTo>
                <a:cubicBezTo>
                  <a:pt x="187" y="518"/>
                  <a:pt x="181" y="534"/>
                  <a:pt x="181" y="539"/>
                </a:cubicBezTo>
                <a:cubicBezTo>
                  <a:pt x="181" y="555"/>
                  <a:pt x="198" y="568"/>
                  <a:pt x="218" y="568"/>
                </a:cubicBezTo>
                <a:cubicBezTo>
                  <a:pt x="238" y="568"/>
                  <a:pt x="255" y="555"/>
                  <a:pt x="255" y="539"/>
                </a:cubicBezTo>
                <a:cubicBezTo>
                  <a:pt x="255" y="534"/>
                  <a:pt x="249" y="518"/>
                  <a:pt x="242" y="505"/>
                </a:cubicBezTo>
                <a:cubicBezTo>
                  <a:pt x="234" y="489"/>
                  <a:pt x="234" y="473"/>
                  <a:pt x="242" y="459"/>
                </a:cubicBezTo>
                <a:cubicBezTo>
                  <a:pt x="249" y="447"/>
                  <a:pt x="262" y="439"/>
                  <a:pt x="279" y="437"/>
                </a:cubicBezTo>
                <a:cubicBezTo>
                  <a:pt x="281" y="437"/>
                  <a:pt x="281" y="437"/>
                  <a:pt x="281" y="437"/>
                </a:cubicBezTo>
                <a:cubicBezTo>
                  <a:pt x="285" y="437"/>
                  <a:pt x="285" y="437"/>
                  <a:pt x="285" y="437"/>
                </a:cubicBezTo>
                <a:cubicBezTo>
                  <a:pt x="290" y="436"/>
                  <a:pt x="290" y="436"/>
                  <a:pt x="290" y="436"/>
                </a:cubicBezTo>
                <a:cubicBezTo>
                  <a:pt x="436" y="436"/>
                  <a:pt x="436" y="436"/>
                  <a:pt x="436" y="436"/>
                </a:cubicBezTo>
                <a:cubicBezTo>
                  <a:pt x="436" y="285"/>
                  <a:pt x="436" y="285"/>
                  <a:pt x="436" y="285"/>
                </a:cubicBezTo>
                <a:cubicBezTo>
                  <a:pt x="423" y="291"/>
                  <a:pt x="399" y="301"/>
                  <a:pt x="381" y="301"/>
                </a:cubicBezTo>
                <a:cubicBezTo>
                  <a:pt x="336" y="301"/>
                  <a:pt x="300" y="262"/>
                  <a:pt x="300" y="215"/>
                </a:cubicBezTo>
                <a:cubicBezTo>
                  <a:pt x="300" y="168"/>
                  <a:pt x="336" y="129"/>
                  <a:pt x="381" y="129"/>
                </a:cubicBezTo>
                <a:cubicBezTo>
                  <a:pt x="399" y="129"/>
                  <a:pt x="423" y="139"/>
                  <a:pt x="436" y="145"/>
                </a:cubicBezTo>
                <a:cubicBezTo>
                  <a:pt x="436" y="0"/>
                  <a:pt x="436" y="0"/>
                  <a:pt x="436" y="0"/>
                </a:cubicBezTo>
                <a:cubicBezTo>
                  <a:pt x="294" y="0"/>
                  <a:pt x="294" y="0"/>
                  <a:pt x="294" y="0"/>
                </a:cubicBezTo>
                <a:cubicBezTo>
                  <a:pt x="294" y="0"/>
                  <a:pt x="242" y="0"/>
                  <a:pt x="201" y="0"/>
                </a:cubicBezTo>
                <a:cubicBezTo>
                  <a:pt x="176" y="0"/>
                  <a:pt x="165" y="0"/>
                  <a:pt x="161" y="0"/>
                </a:cubicBezTo>
                <a:cubicBezTo>
                  <a:pt x="160" y="0"/>
                  <a:pt x="159" y="0"/>
                  <a:pt x="157" y="0"/>
                </a:cubicBezTo>
                <a:cubicBezTo>
                  <a:pt x="0" y="0"/>
                  <a:pt x="0" y="0"/>
                  <a:pt x="0" y="0"/>
                </a:cubicBezTo>
                <a:cubicBezTo>
                  <a:pt x="0" y="161"/>
                  <a:pt x="0" y="161"/>
                  <a:pt x="0" y="161"/>
                </a:cubicBezTo>
                <a:cubicBezTo>
                  <a:pt x="0" y="353"/>
                  <a:pt x="0" y="353"/>
                  <a:pt x="0" y="353"/>
                </a:cubicBezTo>
                <a:cubicBezTo>
                  <a:pt x="0" y="358"/>
                  <a:pt x="0" y="362"/>
                  <a:pt x="0" y="366"/>
                </a:cubicBezTo>
                <a:cubicBezTo>
                  <a:pt x="0" y="366"/>
                  <a:pt x="0" y="366"/>
                  <a:pt x="0" y="366"/>
                </a:cubicBezTo>
                <a:cubicBezTo>
                  <a:pt x="0" y="426"/>
                  <a:pt x="0" y="426"/>
                  <a:pt x="0" y="426"/>
                </a:cubicBezTo>
                <a:cubicBezTo>
                  <a:pt x="0" y="427"/>
                  <a:pt x="0" y="431"/>
                  <a:pt x="0" y="436"/>
                </a:cubicBezTo>
                <a:cubicBezTo>
                  <a:pt x="150" y="437"/>
                  <a:pt x="150" y="437"/>
                  <a:pt x="150" y="437"/>
                </a:cubicBezTo>
                <a:cubicBezTo>
                  <a:pt x="151" y="437"/>
                  <a:pt x="151" y="437"/>
                  <a:pt x="151" y="437"/>
                </a:cubicBezTo>
                <a:cubicBezTo>
                  <a:pt x="168" y="436"/>
                  <a:pt x="168" y="436"/>
                  <a:pt x="168" y="436"/>
                </a:cubicBezTo>
                <a:cubicBezTo>
                  <a:pt x="168" y="439"/>
                  <a:pt x="168" y="439"/>
                  <a:pt x="168" y="439"/>
                </a:cubicBezTo>
                <a:cubicBezTo>
                  <a:pt x="179" y="443"/>
                  <a:pt x="188" y="450"/>
                  <a:pt x="194" y="459"/>
                </a:cubicBezTo>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 name="组合 1"/>
          <p:cNvGrpSpPr/>
          <p:nvPr/>
        </p:nvGrpSpPr>
        <p:grpSpPr>
          <a:xfrm>
            <a:off x="9410835" y="2025648"/>
            <a:ext cx="475052" cy="682348"/>
            <a:chOff x="9410834" y="2025648"/>
            <a:chExt cx="475052" cy="682348"/>
          </a:xfrm>
        </p:grpSpPr>
        <p:sp>
          <p:nvSpPr>
            <p:cNvPr id="19" name="Freeform 9"/>
            <p:cNvSpPr>
              <a:spLocks/>
            </p:cNvSpPr>
            <p:nvPr/>
          </p:nvSpPr>
          <p:spPr bwMode="auto">
            <a:xfrm>
              <a:off x="9503685" y="2081791"/>
              <a:ext cx="86373" cy="51824"/>
            </a:xfrm>
            <a:custGeom>
              <a:avLst/>
              <a:gdLst>
                <a:gd name="T0" fmla="*/ 15 w 17"/>
                <a:gd name="T1" fmla="*/ 0 h 10"/>
                <a:gd name="T2" fmla="*/ 15 w 17"/>
                <a:gd name="T3" fmla="*/ 0 h 10"/>
                <a:gd name="T4" fmla="*/ 14 w 17"/>
                <a:gd name="T5" fmla="*/ 0 h 10"/>
                <a:gd name="T6" fmla="*/ 14 w 17"/>
                <a:gd name="T7" fmla="*/ 0 h 10"/>
                <a:gd name="T8" fmla="*/ 1 w 17"/>
                <a:gd name="T9" fmla="*/ 6 h 10"/>
                <a:gd name="T10" fmla="*/ 1 w 17"/>
                <a:gd name="T11" fmla="*/ 6 h 10"/>
                <a:gd name="T12" fmla="*/ 1 w 17"/>
                <a:gd name="T13" fmla="*/ 7 h 10"/>
                <a:gd name="T14" fmla="*/ 0 w 17"/>
                <a:gd name="T15" fmla="*/ 8 h 10"/>
                <a:gd name="T16" fmla="*/ 1 w 17"/>
                <a:gd name="T17" fmla="*/ 9 h 10"/>
                <a:gd name="T18" fmla="*/ 2 w 17"/>
                <a:gd name="T19" fmla="*/ 10 h 10"/>
                <a:gd name="T20" fmla="*/ 2 w 17"/>
                <a:gd name="T21" fmla="*/ 10 h 10"/>
                <a:gd name="T22" fmla="*/ 3 w 17"/>
                <a:gd name="T23" fmla="*/ 10 h 10"/>
                <a:gd name="T24" fmla="*/ 3 w 17"/>
                <a:gd name="T25" fmla="*/ 10 h 10"/>
                <a:gd name="T26" fmla="*/ 16 w 17"/>
                <a:gd name="T27" fmla="*/ 4 h 10"/>
                <a:gd name="T28" fmla="*/ 16 w 17"/>
                <a:gd name="T29" fmla="*/ 4 h 10"/>
                <a:gd name="T30" fmla="*/ 16 w 17"/>
                <a:gd name="T31" fmla="*/ 3 h 10"/>
                <a:gd name="T32" fmla="*/ 17 w 17"/>
                <a:gd name="T33" fmla="*/ 2 h 10"/>
                <a:gd name="T34" fmla="*/ 16 w 17"/>
                <a:gd name="T35" fmla="*/ 1 h 10"/>
                <a:gd name="T36" fmla="*/ 15 w 17"/>
                <a:gd name="T3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10">
                  <a:moveTo>
                    <a:pt x="15" y="0"/>
                  </a:moveTo>
                  <a:cubicBezTo>
                    <a:pt x="15" y="0"/>
                    <a:pt x="15" y="0"/>
                    <a:pt x="15" y="0"/>
                  </a:cubicBezTo>
                  <a:cubicBezTo>
                    <a:pt x="14" y="0"/>
                    <a:pt x="14" y="0"/>
                    <a:pt x="14" y="0"/>
                  </a:cubicBezTo>
                  <a:cubicBezTo>
                    <a:pt x="14" y="0"/>
                    <a:pt x="14" y="0"/>
                    <a:pt x="14" y="0"/>
                  </a:cubicBezTo>
                  <a:cubicBezTo>
                    <a:pt x="1" y="6"/>
                    <a:pt x="1" y="6"/>
                    <a:pt x="1" y="6"/>
                  </a:cubicBezTo>
                  <a:cubicBezTo>
                    <a:pt x="1" y="6"/>
                    <a:pt x="1" y="6"/>
                    <a:pt x="1" y="6"/>
                  </a:cubicBezTo>
                  <a:cubicBezTo>
                    <a:pt x="1" y="7"/>
                    <a:pt x="1" y="7"/>
                    <a:pt x="1" y="7"/>
                  </a:cubicBezTo>
                  <a:cubicBezTo>
                    <a:pt x="0" y="7"/>
                    <a:pt x="0" y="8"/>
                    <a:pt x="0" y="8"/>
                  </a:cubicBezTo>
                  <a:cubicBezTo>
                    <a:pt x="1" y="9"/>
                    <a:pt x="1" y="9"/>
                    <a:pt x="1" y="9"/>
                  </a:cubicBezTo>
                  <a:cubicBezTo>
                    <a:pt x="1" y="10"/>
                    <a:pt x="1" y="10"/>
                    <a:pt x="2" y="10"/>
                  </a:cubicBezTo>
                  <a:cubicBezTo>
                    <a:pt x="2" y="10"/>
                    <a:pt x="2" y="10"/>
                    <a:pt x="2" y="10"/>
                  </a:cubicBezTo>
                  <a:cubicBezTo>
                    <a:pt x="3" y="10"/>
                    <a:pt x="3" y="10"/>
                    <a:pt x="3" y="10"/>
                  </a:cubicBezTo>
                  <a:cubicBezTo>
                    <a:pt x="3" y="10"/>
                    <a:pt x="3" y="10"/>
                    <a:pt x="3" y="10"/>
                  </a:cubicBezTo>
                  <a:cubicBezTo>
                    <a:pt x="16" y="4"/>
                    <a:pt x="16" y="4"/>
                    <a:pt x="16" y="4"/>
                  </a:cubicBezTo>
                  <a:cubicBezTo>
                    <a:pt x="16" y="4"/>
                    <a:pt x="16" y="4"/>
                    <a:pt x="16" y="4"/>
                  </a:cubicBezTo>
                  <a:cubicBezTo>
                    <a:pt x="16" y="3"/>
                    <a:pt x="16" y="3"/>
                    <a:pt x="16" y="3"/>
                  </a:cubicBezTo>
                  <a:cubicBezTo>
                    <a:pt x="17" y="3"/>
                    <a:pt x="17" y="2"/>
                    <a:pt x="17" y="2"/>
                  </a:cubicBezTo>
                  <a:cubicBezTo>
                    <a:pt x="16" y="1"/>
                    <a:pt x="16" y="1"/>
                    <a:pt x="16" y="1"/>
                  </a:cubicBezTo>
                  <a:cubicBezTo>
                    <a:pt x="16" y="0"/>
                    <a:pt x="16" y="0"/>
                    <a:pt x="1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10"/>
            <p:cNvSpPr>
              <a:spLocks/>
            </p:cNvSpPr>
            <p:nvPr/>
          </p:nvSpPr>
          <p:spPr bwMode="auto">
            <a:xfrm>
              <a:off x="9523119" y="2112021"/>
              <a:ext cx="77736" cy="51824"/>
            </a:xfrm>
            <a:custGeom>
              <a:avLst/>
              <a:gdLst>
                <a:gd name="T0" fmla="*/ 13 w 15"/>
                <a:gd name="T1" fmla="*/ 0 h 10"/>
                <a:gd name="T2" fmla="*/ 0 w 15"/>
                <a:gd name="T3" fmla="*/ 6 h 10"/>
                <a:gd name="T4" fmla="*/ 0 w 15"/>
                <a:gd name="T5" fmla="*/ 7 h 10"/>
                <a:gd name="T6" fmla="*/ 1 w 15"/>
                <a:gd name="T7" fmla="*/ 8 h 10"/>
                <a:gd name="T8" fmla="*/ 1 w 15"/>
                <a:gd name="T9" fmla="*/ 8 h 10"/>
                <a:gd name="T10" fmla="*/ 1 w 15"/>
                <a:gd name="T11" fmla="*/ 8 h 10"/>
                <a:gd name="T12" fmla="*/ 2 w 15"/>
                <a:gd name="T13" fmla="*/ 10 h 10"/>
                <a:gd name="T14" fmla="*/ 15 w 15"/>
                <a:gd name="T15" fmla="*/ 5 h 10"/>
                <a:gd name="T16" fmla="*/ 13 w 15"/>
                <a:gd name="T17" fmla="*/ 2 h 10"/>
                <a:gd name="T18" fmla="*/ 13 w 15"/>
                <a:gd name="T19" fmla="*/ 2 h 10"/>
                <a:gd name="T20" fmla="*/ 13 w 15"/>
                <a:gd name="T21" fmla="*/ 1 h 10"/>
                <a:gd name="T22" fmla="*/ 13 w 15"/>
                <a:gd name="T2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 h="10">
                  <a:moveTo>
                    <a:pt x="13" y="0"/>
                  </a:moveTo>
                  <a:cubicBezTo>
                    <a:pt x="0" y="6"/>
                    <a:pt x="0" y="6"/>
                    <a:pt x="0" y="6"/>
                  </a:cubicBezTo>
                  <a:cubicBezTo>
                    <a:pt x="0" y="7"/>
                    <a:pt x="0" y="7"/>
                    <a:pt x="0" y="7"/>
                  </a:cubicBezTo>
                  <a:cubicBezTo>
                    <a:pt x="0" y="7"/>
                    <a:pt x="1" y="8"/>
                    <a:pt x="1" y="8"/>
                  </a:cubicBezTo>
                  <a:cubicBezTo>
                    <a:pt x="1" y="8"/>
                    <a:pt x="1" y="8"/>
                    <a:pt x="1" y="8"/>
                  </a:cubicBezTo>
                  <a:cubicBezTo>
                    <a:pt x="1" y="8"/>
                    <a:pt x="1" y="8"/>
                    <a:pt x="1" y="8"/>
                  </a:cubicBezTo>
                  <a:cubicBezTo>
                    <a:pt x="2" y="10"/>
                    <a:pt x="2" y="10"/>
                    <a:pt x="2" y="10"/>
                  </a:cubicBezTo>
                  <a:cubicBezTo>
                    <a:pt x="15" y="5"/>
                    <a:pt x="15" y="5"/>
                    <a:pt x="15" y="5"/>
                  </a:cubicBezTo>
                  <a:cubicBezTo>
                    <a:pt x="13" y="2"/>
                    <a:pt x="13" y="2"/>
                    <a:pt x="13" y="2"/>
                  </a:cubicBezTo>
                  <a:cubicBezTo>
                    <a:pt x="13" y="2"/>
                    <a:pt x="13" y="2"/>
                    <a:pt x="13" y="2"/>
                  </a:cubicBezTo>
                  <a:cubicBezTo>
                    <a:pt x="13" y="2"/>
                    <a:pt x="13" y="1"/>
                    <a:pt x="13" y="1"/>
                  </a:cubicBezTo>
                  <a:cubicBezTo>
                    <a:pt x="13" y="0"/>
                    <a:pt x="13" y="0"/>
                    <a:pt x="1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Freeform 11"/>
            <p:cNvSpPr>
              <a:spLocks/>
            </p:cNvSpPr>
            <p:nvPr/>
          </p:nvSpPr>
          <p:spPr bwMode="auto">
            <a:xfrm>
              <a:off x="9518801" y="2641057"/>
              <a:ext cx="328218" cy="30231"/>
            </a:xfrm>
            <a:custGeom>
              <a:avLst/>
              <a:gdLst>
                <a:gd name="T0" fmla="*/ 63 w 64"/>
                <a:gd name="T1" fmla="*/ 0 h 6"/>
                <a:gd name="T2" fmla="*/ 1 w 64"/>
                <a:gd name="T3" fmla="*/ 0 h 6"/>
                <a:gd name="T4" fmla="*/ 0 w 64"/>
                <a:gd name="T5" fmla="*/ 2 h 6"/>
                <a:gd name="T6" fmla="*/ 0 w 64"/>
                <a:gd name="T7" fmla="*/ 6 h 6"/>
                <a:gd name="T8" fmla="*/ 64 w 64"/>
                <a:gd name="T9" fmla="*/ 6 h 6"/>
                <a:gd name="T10" fmla="*/ 64 w 64"/>
                <a:gd name="T11" fmla="*/ 2 h 6"/>
                <a:gd name="T12" fmla="*/ 63 w 6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64" h="6">
                  <a:moveTo>
                    <a:pt x="63" y="0"/>
                  </a:moveTo>
                  <a:cubicBezTo>
                    <a:pt x="1" y="0"/>
                    <a:pt x="1" y="0"/>
                    <a:pt x="1" y="0"/>
                  </a:cubicBezTo>
                  <a:cubicBezTo>
                    <a:pt x="0" y="1"/>
                    <a:pt x="0" y="1"/>
                    <a:pt x="0" y="2"/>
                  </a:cubicBezTo>
                  <a:cubicBezTo>
                    <a:pt x="0" y="6"/>
                    <a:pt x="0" y="6"/>
                    <a:pt x="0" y="6"/>
                  </a:cubicBezTo>
                  <a:cubicBezTo>
                    <a:pt x="64" y="6"/>
                    <a:pt x="64" y="6"/>
                    <a:pt x="64" y="6"/>
                  </a:cubicBezTo>
                  <a:cubicBezTo>
                    <a:pt x="64" y="2"/>
                    <a:pt x="64" y="2"/>
                    <a:pt x="64" y="2"/>
                  </a:cubicBezTo>
                  <a:cubicBezTo>
                    <a:pt x="64" y="1"/>
                    <a:pt x="64" y="1"/>
                    <a:pt x="6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2" name="Freeform 12"/>
            <p:cNvSpPr>
              <a:spLocks/>
            </p:cNvSpPr>
            <p:nvPr/>
          </p:nvSpPr>
          <p:spPr bwMode="auto">
            <a:xfrm>
              <a:off x="9484251" y="2025648"/>
              <a:ext cx="86373" cy="75576"/>
            </a:xfrm>
            <a:custGeom>
              <a:avLst/>
              <a:gdLst>
                <a:gd name="T0" fmla="*/ 12 w 17"/>
                <a:gd name="T1" fmla="*/ 0 h 15"/>
                <a:gd name="T2" fmla="*/ 12 w 17"/>
                <a:gd name="T3" fmla="*/ 0 h 15"/>
                <a:gd name="T4" fmla="*/ 0 w 17"/>
                <a:gd name="T5" fmla="*/ 5 h 15"/>
                <a:gd name="T6" fmla="*/ 0 w 17"/>
                <a:gd name="T7" fmla="*/ 6 h 15"/>
                <a:gd name="T8" fmla="*/ 4 w 17"/>
                <a:gd name="T9" fmla="*/ 15 h 15"/>
                <a:gd name="T10" fmla="*/ 17 w 17"/>
                <a:gd name="T11" fmla="*/ 9 h 15"/>
                <a:gd name="T12" fmla="*/ 13 w 17"/>
                <a:gd name="T13" fmla="*/ 0 h 15"/>
                <a:gd name="T14" fmla="*/ 12 w 17"/>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15">
                  <a:moveTo>
                    <a:pt x="12" y="0"/>
                  </a:moveTo>
                  <a:cubicBezTo>
                    <a:pt x="12" y="0"/>
                    <a:pt x="12" y="0"/>
                    <a:pt x="12" y="0"/>
                  </a:cubicBezTo>
                  <a:cubicBezTo>
                    <a:pt x="0" y="5"/>
                    <a:pt x="0" y="5"/>
                    <a:pt x="0" y="5"/>
                  </a:cubicBezTo>
                  <a:cubicBezTo>
                    <a:pt x="0" y="5"/>
                    <a:pt x="0" y="6"/>
                    <a:pt x="0" y="6"/>
                  </a:cubicBezTo>
                  <a:cubicBezTo>
                    <a:pt x="4" y="15"/>
                    <a:pt x="4" y="15"/>
                    <a:pt x="4" y="15"/>
                  </a:cubicBezTo>
                  <a:cubicBezTo>
                    <a:pt x="17" y="9"/>
                    <a:pt x="17" y="9"/>
                    <a:pt x="17" y="9"/>
                  </a:cubicBezTo>
                  <a:cubicBezTo>
                    <a:pt x="13" y="0"/>
                    <a:pt x="13" y="0"/>
                    <a:pt x="13" y="0"/>
                  </a:cubicBezTo>
                  <a:cubicBezTo>
                    <a:pt x="13"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13"/>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8" name="Freeform 14"/>
            <p:cNvSpPr>
              <a:spLocks/>
            </p:cNvSpPr>
            <p:nvPr/>
          </p:nvSpPr>
          <p:spPr bwMode="auto">
            <a:xfrm>
              <a:off x="9477773" y="2682084"/>
              <a:ext cx="408113" cy="25912"/>
            </a:xfrm>
            <a:custGeom>
              <a:avLst/>
              <a:gdLst>
                <a:gd name="T0" fmla="*/ 185 w 189"/>
                <a:gd name="T1" fmla="*/ 0 h 12"/>
                <a:gd name="T2" fmla="*/ 5 w 189"/>
                <a:gd name="T3" fmla="*/ 0 h 12"/>
                <a:gd name="T4" fmla="*/ 5 w 189"/>
                <a:gd name="T5" fmla="*/ 2 h 12"/>
                <a:gd name="T6" fmla="*/ 0 w 189"/>
                <a:gd name="T7" fmla="*/ 2 h 12"/>
                <a:gd name="T8" fmla="*/ 0 w 189"/>
                <a:gd name="T9" fmla="*/ 12 h 12"/>
                <a:gd name="T10" fmla="*/ 189 w 189"/>
                <a:gd name="T11" fmla="*/ 12 h 12"/>
                <a:gd name="T12" fmla="*/ 189 w 189"/>
                <a:gd name="T13" fmla="*/ 2 h 12"/>
                <a:gd name="T14" fmla="*/ 185 w 189"/>
                <a:gd name="T15" fmla="*/ 2 h 12"/>
                <a:gd name="T16" fmla="*/ 185 w 189"/>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
                  <a:moveTo>
                    <a:pt x="185" y="0"/>
                  </a:moveTo>
                  <a:lnTo>
                    <a:pt x="5" y="0"/>
                  </a:lnTo>
                  <a:lnTo>
                    <a:pt x="5" y="2"/>
                  </a:lnTo>
                  <a:lnTo>
                    <a:pt x="0" y="2"/>
                  </a:lnTo>
                  <a:lnTo>
                    <a:pt x="0" y="12"/>
                  </a:lnTo>
                  <a:lnTo>
                    <a:pt x="189" y="12"/>
                  </a:lnTo>
                  <a:lnTo>
                    <a:pt x="189" y="2"/>
                  </a:lnTo>
                  <a:lnTo>
                    <a:pt x="185" y="2"/>
                  </a:lnTo>
                  <a:lnTo>
                    <a:pt x="185" y="0"/>
                  </a:ln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Freeform 15"/>
            <p:cNvSpPr>
              <a:spLocks/>
            </p:cNvSpPr>
            <p:nvPr/>
          </p:nvSpPr>
          <p:spPr bwMode="auto">
            <a:xfrm>
              <a:off x="9615970" y="2312839"/>
              <a:ext cx="71258" cy="41027"/>
            </a:xfrm>
            <a:custGeom>
              <a:avLst/>
              <a:gdLst>
                <a:gd name="T0" fmla="*/ 12 w 14"/>
                <a:gd name="T1" fmla="*/ 0 h 8"/>
                <a:gd name="T2" fmla="*/ 0 w 14"/>
                <a:gd name="T3" fmla="*/ 5 h 8"/>
                <a:gd name="T4" fmla="*/ 1 w 14"/>
                <a:gd name="T5" fmla="*/ 7 h 8"/>
                <a:gd name="T6" fmla="*/ 2 w 14"/>
                <a:gd name="T7" fmla="*/ 8 h 8"/>
                <a:gd name="T8" fmla="*/ 3 w 14"/>
                <a:gd name="T9" fmla="*/ 8 h 8"/>
                <a:gd name="T10" fmla="*/ 4 w 14"/>
                <a:gd name="T11" fmla="*/ 8 h 8"/>
                <a:gd name="T12" fmla="*/ 4 w 14"/>
                <a:gd name="T13" fmla="*/ 8 h 8"/>
                <a:gd name="T14" fmla="*/ 12 w 14"/>
                <a:gd name="T15" fmla="*/ 4 h 8"/>
                <a:gd name="T16" fmla="*/ 12 w 14"/>
                <a:gd name="T17" fmla="*/ 4 h 8"/>
                <a:gd name="T18" fmla="*/ 13 w 14"/>
                <a:gd name="T19" fmla="*/ 3 h 8"/>
                <a:gd name="T20" fmla="*/ 13 w 14"/>
                <a:gd name="T21" fmla="*/ 2 h 8"/>
                <a:gd name="T22" fmla="*/ 12 w 14"/>
                <a:gd name="T23"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 h="8">
                  <a:moveTo>
                    <a:pt x="12" y="0"/>
                  </a:moveTo>
                  <a:cubicBezTo>
                    <a:pt x="0" y="5"/>
                    <a:pt x="0" y="5"/>
                    <a:pt x="0" y="5"/>
                  </a:cubicBezTo>
                  <a:cubicBezTo>
                    <a:pt x="1" y="7"/>
                    <a:pt x="1" y="7"/>
                    <a:pt x="1" y="7"/>
                  </a:cubicBezTo>
                  <a:cubicBezTo>
                    <a:pt x="2" y="8"/>
                    <a:pt x="2" y="8"/>
                    <a:pt x="2" y="8"/>
                  </a:cubicBezTo>
                  <a:cubicBezTo>
                    <a:pt x="2" y="8"/>
                    <a:pt x="3" y="8"/>
                    <a:pt x="3" y="8"/>
                  </a:cubicBezTo>
                  <a:cubicBezTo>
                    <a:pt x="4" y="8"/>
                    <a:pt x="4" y="8"/>
                    <a:pt x="4" y="8"/>
                  </a:cubicBezTo>
                  <a:cubicBezTo>
                    <a:pt x="4" y="8"/>
                    <a:pt x="4" y="8"/>
                    <a:pt x="4" y="8"/>
                  </a:cubicBezTo>
                  <a:cubicBezTo>
                    <a:pt x="12" y="4"/>
                    <a:pt x="12" y="4"/>
                    <a:pt x="12" y="4"/>
                  </a:cubicBezTo>
                  <a:cubicBezTo>
                    <a:pt x="12" y="4"/>
                    <a:pt x="12" y="4"/>
                    <a:pt x="12" y="4"/>
                  </a:cubicBezTo>
                  <a:cubicBezTo>
                    <a:pt x="13" y="3"/>
                    <a:pt x="13" y="3"/>
                    <a:pt x="13" y="3"/>
                  </a:cubicBezTo>
                  <a:cubicBezTo>
                    <a:pt x="14" y="3"/>
                    <a:pt x="14" y="2"/>
                    <a:pt x="13" y="2"/>
                  </a:cubicBezTo>
                  <a:cubicBezTo>
                    <a:pt x="12" y="0"/>
                    <a:pt x="12" y="0"/>
                    <a:pt x="12"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0" name="Freeform 16"/>
            <p:cNvSpPr>
              <a:spLocks/>
            </p:cNvSpPr>
            <p:nvPr/>
          </p:nvSpPr>
          <p:spPr bwMode="auto">
            <a:xfrm>
              <a:off x="9641882" y="2343069"/>
              <a:ext cx="60461" cy="60461"/>
            </a:xfrm>
            <a:custGeom>
              <a:avLst/>
              <a:gdLst>
                <a:gd name="T0" fmla="*/ 8 w 12"/>
                <a:gd name="T1" fmla="*/ 0 h 12"/>
                <a:gd name="T2" fmla="*/ 0 w 12"/>
                <a:gd name="T3" fmla="*/ 4 h 12"/>
                <a:gd name="T4" fmla="*/ 3 w 12"/>
                <a:gd name="T5" fmla="*/ 11 h 12"/>
                <a:gd name="T6" fmla="*/ 4 w 12"/>
                <a:gd name="T7" fmla="*/ 12 h 12"/>
                <a:gd name="T8" fmla="*/ 4 w 12"/>
                <a:gd name="T9" fmla="*/ 12 h 12"/>
                <a:gd name="T10" fmla="*/ 12 w 12"/>
                <a:gd name="T11" fmla="*/ 9 h 12"/>
                <a:gd name="T12" fmla="*/ 12 w 12"/>
                <a:gd name="T13" fmla="*/ 7 h 12"/>
                <a:gd name="T14" fmla="*/ 8 w 12"/>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8" y="0"/>
                  </a:moveTo>
                  <a:cubicBezTo>
                    <a:pt x="0" y="4"/>
                    <a:pt x="0" y="4"/>
                    <a:pt x="0" y="4"/>
                  </a:cubicBezTo>
                  <a:cubicBezTo>
                    <a:pt x="3" y="11"/>
                    <a:pt x="3" y="11"/>
                    <a:pt x="3" y="11"/>
                  </a:cubicBezTo>
                  <a:cubicBezTo>
                    <a:pt x="3" y="12"/>
                    <a:pt x="4" y="12"/>
                    <a:pt x="4" y="12"/>
                  </a:cubicBezTo>
                  <a:cubicBezTo>
                    <a:pt x="4" y="12"/>
                    <a:pt x="4" y="12"/>
                    <a:pt x="4" y="12"/>
                  </a:cubicBezTo>
                  <a:cubicBezTo>
                    <a:pt x="12" y="9"/>
                    <a:pt x="12" y="9"/>
                    <a:pt x="12" y="9"/>
                  </a:cubicBezTo>
                  <a:cubicBezTo>
                    <a:pt x="12" y="9"/>
                    <a:pt x="12" y="8"/>
                    <a:pt x="12" y="7"/>
                  </a:cubicBezTo>
                  <a:cubicBezTo>
                    <a:pt x="8" y="0"/>
                    <a:pt x="8" y="0"/>
                    <a:pt x="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Freeform 17"/>
            <p:cNvSpPr>
              <a:spLocks noEditPoints="1"/>
            </p:cNvSpPr>
            <p:nvPr/>
          </p:nvSpPr>
          <p:spPr bwMode="auto">
            <a:xfrm>
              <a:off x="9410834" y="2142252"/>
              <a:ext cx="410272" cy="492327"/>
            </a:xfrm>
            <a:custGeom>
              <a:avLst/>
              <a:gdLst>
                <a:gd name="T0" fmla="*/ 23 w 80"/>
                <a:gd name="T1" fmla="*/ 25 h 96"/>
                <a:gd name="T2" fmla="*/ 28 w 80"/>
                <a:gd name="T3" fmla="*/ 18 h 96"/>
                <a:gd name="T4" fmla="*/ 30 w 80"/>
                <a:gd name="T5" fmla="*/ 27 h 96"/>
                <a:gd name="T6" fmla="*/ 40 w 80"/>
                <a:gd name="T7" fmla="*/ 0 h 96"/>
                <a:gd name="T8" fmla="*/ 37 w 80"/>
                <a:gd name="T9" fmla="*/ 1 h 96"/>
                <a:gd name="T10" fmla="*/ 25 w 80"/>
                <a:gd name="T11" fmla="*/ 6 h 96"/>
                <a:gd name="T12" fmla="*/ 24 w 80"/>
                <a:gd name="T13" fmla="*/ 7 h 96"/>
                <a:gd name="T14" fmla="*/ 26 w 80"/>
                <a:gd name="T15" fmla="*/ 15 h 96"/>
                <a:gd name="T16" fmla="*/ 20 w 80"/>
                <a:gd name="T17" fmla="*/ 23 h 96"/>
                <a:gd name="T18" fmla="*/ 29 w 80"/>
                <a:gd name="T19" fmla="*/ 88 h 96"/>
                <a:gd name="T20" fmla="*/ 43 w 80"/>
                <a:gd name="T21" fmla="*/ 96 h 96"/>
                <a:gd name="T22" fmla="*/ 53 w 80"/>
                <a:gd name="T23" fmla="*/ 88 h 96"/>
                <a:gd name="T24" fmla="*/ 56 w 80"/>
                <a:gd name="T25" fmla="*/ 78 h 96"/>
                <a:gd name="T26" fmla="*/ 61 w 80"/>
                <a:gd name="T27" fmla="*/ 77 h 96"/>
                <a:gd name="T28" fmla="*/ 76 w 80"/>
                <a:gd name="T29" fmla="*/ 70 h 96"/>
                <a:gd name="T30" fmla="*/ 75 w 80"/>
                <a:gd name="T31" fmla="*/ 66 h 96"/>
                <a:gd name="T32" fmla="*/ 73 w 80"/>
                <a:gd name="T33" fmla="*/ 64 h 96"/>
                <a:gd name="T34" fmla="*/ 58 w 80"/>
                <a:gd name="T35" fmla="*/ 73 h 96"/>
                <a:gd name="T36" fmla="*/ 53 w 80"/>
                <a:gd name="T37" fmla="*/ 71 h 96"/>
                <a:gd name="T38" fmla="*/ 60 w 80"/>
                <a:gd name="T39" fmla="*/ 65 h 96"/>
                <a:gd name="T40" fmla="*/ 80 w 80"/>
                <a:gd name="T41" fmla="*/ 55 h 96"/>
                <a:gd name="T42" fmla="*/ 79 w 80"/>
                <a:gd name="T43" fmla="*/ 52 h 96"/>
                <a:gd name="T44" fmla="*/ 78 w 80"/>
                <a:gd name="T45" fmla="*/ 51 h 96"/>
                <a:gd name="T46" fmla="*/ 41 w 80"/>
                <a:gd name="T47" fmla="*/ 70 h 96"/>
                <a:gd name="T48" fmla="*/ 43 w 80"/>
                <a:gd name="T49" fmla="*/ 72 h 96"/>
                <a:gd name="T50" fmla="*/ 44 w 80"/>
                <a:gd name="T51" fmla="*/ 71 h 96"/>
                <a:gd name="T52" fmla="*/ 46 w 80"/>
                <a:gd name="T53" fmla="*/ 74 h 96"/>
                <a:gd name="T54" fmla="*/ 50 w 80"/>
                <a:gd name="T55" fmla="*/ 72 h 96"/>
                <a:gd name="T56" fmla="*/ 41 w 80"/>
                <a:gd name="T57" fmla="*/ 81 h 96"/>
                <a:gd name="T58" fmla="*/ 23 w 80"/>
                <a:gd name="T59" fmla="*/ 33 h 96"/>
                <a:gd name="T60" fmla="*/ 36 w 80"/>
                <a:gd name="T61" fmla="*/ 37 h 96"/>
                <a:gd name="T62" fmla="*/ 54 w 80"/>
                <a:gd name="T63" fmla="*/ 29 h 96"/>
                <a:gd name="T64" fmla="*/ 40 w 80"/>
                <a:gd name="T6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0" h="96">
                  <a:moveTo>
                    <a:pt x="28" y="28"/>
                  </a:moveTo>
                  <a:cubicBezTo>
                    <a:pt x="26" y="28"/>
                    <a:pt x="24" y="27"/>
                    <a:pt x="23" y="25"/>
                  </a:cubicBezTo>
                  <a:cubicBezTo>
                    <a:pt x="22" y="22"/>
                    <a:pt x="23" y="19"/>
                    <a:pt x="26" y="18"/>
                  </a:cubicBezTo>
                  <a:cubicBezTo>
                    <a:pt x="27" y="18"/>
                    <a:pt x="27" y="18"/>
                    <a:pt x="28" y="18"/>
                  </a:cubicBezTo>
                  <a:cubicBezTo>
                    <a:pt x="30" y="18"/>
                    <a:pt x="32" y="19"/>
                    <a:pt x="33" y="21"/>
                  </a:cubicBezTo>
                  <a:cubicBezTo>
                    <a:pt x="34" y="23"/>
                    <a:pt x="33" y="26"/>
                    <a:pt x="30" y="27"/>
                  </a:cubicBezTo>
                  <a:cubicBezTo>
                    <a:pt x="30" y="28"/>
                    <a:pt x="29" y="28"/>
                    <a:pt x="28" y="28"/>
                  </a:cubicBezTo>
                  <a:moveTo>
                    <a:pt x="40" y="0"/>
                  </a:moveTo>
                  <a:cubicBezTo>
                    <a:pt x="40" y="0"/>
                    <a:pt x="39" y="0"/>
                    <a:pt x="39" y="0"/>
                  </a:cubicBezTo>
                  <a:cubicBezTo>
                    <a:pt x="37" y="1"/>
                    <a:pt x="37" y="1"/>
                    <a:pt x="37" y="1"/>
                  </a:cubicBezTo>
                  <a:cubicBezTo>
                    <a:pt x="37" y="0"/>
                    <a:pt x="37" y="0"/>
                    <a:pt x="37" y="0"/>
                  </a:cubicBezTo>
                  <a:cubicBezTo>
                    <a:pt x="25" y="6"/>
                    <a:pt x="25" y="6"/>
                    <a:pt x="25" y="6"/>
                  </a:cubicBezTo>
                  <a:cubicBezTo>
                    <a:pt x="25" y="6"/>
                    <a:pt x="25" y="6"/>
                    <a:pt x="25" y="6"/>
                  </a:cubicBezTo>
                  <a:cubicBezTo>
                    <a:pt x="24" y="7"/>
                    <a:pt x="24" y="7"/>
                    <a:pt x="24" y="7"/>
                  </a:cubicBezTo>
                  <a:cubicBezTo>
                    <a:pt x="23" y="7"/>
                    <a:pt x="23" y="8"/>
                    <a:pt x="23" y="9"/>
                  </a:cubicBezTo>
                  <a:cubicBezTo>
                    <a:pt x="26" y="15"/>
                    <a:pt x="26" y="15"/>
                    <a:pt x="26" y="15"/>
                  </a:cubicBezTo>
                  <a:cubicBezTo>
                    <a:pt x="25" y="15"/>
                    <a:pt x="25" y="15"/>
                    <a:pt x="25" y="15"/>
                  </a:cubicBezTo>
                  <a:cubicBezTo>
                    <a:pt x="22" y="17"/>
                    <a:pt x="20" y="20"/>
                    <a:pt x="20" y="23"/>
                  </a:cubicBezTo>
                  <a:cubicBezTo>
                    <a:pt x="6" y="32"/>
                    <a:pt x="0" y="51"/>
                    <a:pt x="8" y="69"/>
                  </a:cubicBezTo>
                  <a:cubicBezTo>
                    <a:pt x="13" y="78"/>
                    <a:pt x="21" y="85"/>
                    <a:pt x="29" y="88"/>
                  </a:cubicBezTo>
                  <a:cubicBezTo>
                    <a:pt x="26" y="96"/>
                    <a:pt x="26" y="96"/>
                    <a:pt x="26" y="96"/>
                  </a:cubicBezTo>
                  <a:cubicBezTo>
                    <a:pt x="43" y="96"/>
                    <a:pt x="43" y="96"/>
                    <a:pt x="43" y="96"/>
                  </a:cubicBezTo>
                  <a:cubicBezTo>
                    <a:pt x="42" y="90"/>
                    <a:pt x="42" y="90"/>
                    <a:pt x="42" y="90"/>
                  </a:cubicBezTo>
                  <a:cubicBezTo>
                    <a:pt x="46" y="90"/>
                    <a:pt x="49" y="89"/>
                    <a:pt x="53" y="88"/>
                  </a:cubicBezTo>
                  <a:cubicBezTo>
                    <a:pt x="55" y="87"/>
                    <a:pt x="57" y="85"/>
                    <a:pt x="59" y="84"/>
                  </a:cubicBezTo>
                  <a:cubicBezTo>
                    <a:pt x="56" y="78"/>
                    <a:pt x="56" y="78"/>
                    <a:pt x="56" y="78"/>
                  </a:cubicBezTo>
                  <a:cubicBezTo>
                    <a:pt x="60" y="76"/>
                    <a:pt x="60" y="76"/>
                    <a:pt x="60" y="76"/>
                  </a:cubicBezTo>
                  <a:cubicBezTo>
                    <a:pt x="60" y="76"/>
                    <a:pt x="61" y="77"/>
                    <a:pt x="61" y="77"/>
                  </a:cubicBezTo>
                  <a:cubicBezTo>
                    <a:pt x="61" y="77"/>
                    <a:pt x="61" y="77"/>
                    <a:pt x="61" y="77"/>
                  </a:cubicBezTo>
                  <a:cubicBezTo>
                    <a:pt x="76" y="70"/>
                    <a:pt x="76" y="70"/>
                    <a:pt x="76" y="70"/>
                  </a:cubicBezTo>
                  <a:cubicBezTo>
                    <a:pt x="76" y="70"/>
                    <a:pt x="76" y="68"/>
                    <a:pt x="76" y="67"/>
                  </a:cubicBezTo>
                  <a:cubicBezTo>
                    <a:pt x="75" y="66"/>
                    <a:pt x="75" y="66"/>
                    <a:pt x="75" y="66"/>
                  </a:cubicBezTo>
                  <a:cubicBezTo>
                    <a:pt x="74" y="65"/>
                    <a:pt x="74" y="64"/>
                    <a:pt x="73" y="64"/>
                  </a:cubicBezTo>
                  <a:cubicBezTo>
                    <a:pt x="73" y="64"/>
                    <a:pt x="73" y="64"/>
                    <a:pt x="73" y="64"/>
                  </a:cubicBezTo>
                  <a:cubicBezTo>
                    <a:pt x="59" y="71"/>
                    <a:pt x="59" y="71"/>
                    <a:pt x="59" y="71"/>
                  </a:cubicBezTo>
                  <a:cubicBezTo>
                    <a:pt x="58" y="71"/>
                    <a:pt x="58" y="72"/>
                    <a:pt x="58" y="73"/>
                  </a:cubicBezTo>
                  <a:cubicBezTo>
                    <a:pt x="54" y="75"/>
                    <a:pt x="54" y="75"/>
                    <a:pt x="54" y="75"/>
                  </a:cubicBezTo>
                  <a:cubicBezTo>
                    <a:pt x="53" y="71"/>
                    <a:pt x="53" y="71"/>
                    <a:pt x="53" y="71"/>
                  </a:cubicBezTo>
                  <a:cubicBezTo>
                    <a:pt x="60" y="67"/>
                    <a:pt x="60" y="67"/>
                    <a:pt x="60" y="67"/>
                  </a:cubicBezTo>
                  <a:cubicBezTo>
                    <a:pt x="61" y="67"/>
                    <a:pt x="61" y="66"/>
                    <a:pt x="60" y="65"/>
                  </a:cubicBezTo>
                  <a:cubicBezTo>
                    <a:pt x="60" y="64"/>
                    <a:pt x="60" y="64"/>
                    <a:pt x="60" y="64"/>
                  </a:cubicBezTo>
                  <a:cubicBezTo>
                    <a:pt x="80" y="55"/>
                    <a:pt x="80" y="55"/>
                    <a:pt x="80" y="55"/>
                  </a:cubicBezTo>
                  <a:cubicBezTo>
                    <a:pt x="80" y="54"/>
                    <a:pt x="80" y="54"/>
                    <a:pt x="80" y="53"/>
                  </a:cubicBezTo>
                  <a:cubicBezTo>
                    <a:pt x="79" y="52"/>
                    <a:pt x="79" y="52"/>
                    <a:pt x="79" y="52"/>
                  </a:cubicBezTo>
                  <a:cubicBezTo>
                    <a:pt x="79" y="51"/>
                    <a:pt x="79" y="51"/>
                    <a:pt x="78" y="51"/>
                  </a:cubicBezTo>
                  <a:cubicBezTo>
                    <a:pt x="78" y="51"/>
                    <a:pt x="78" y="51"/>
                    <a:pt x="78" y="51"/>
                  </a:cubicBezTo>
                  <a:cubicBezTo>
                    <a:pt x="41" y="68"/>
                    <a:pt x="41" y="68"/>
                    <a:pt x="41" y="68"/>
                  </a:cubicBezTo>
                  <a:cubicBezTo>
                    <a:pt x="41" y="68"/>
                    <a:pt x="40" y="69"/>
                    <a:pt x="41" y="70"/>
                  </a:cubicBezTo>
                  <a:cubicBezTo>
                    <a:pt x="41" y="71"/>
                    <a:pt x="41" y="71"/>
                    <a:pt x="41" y="71"/>
                  </a:cubicBezTo>
                  <a:cubicBezTo>
                    <a:pt x="42" y="71"/>
                    <a:pt x="42" y="72"/>
                    <a:pt x="43" y="72"/>
                  </a:cubicBezTo>
                  <a:cubicBezTo>
                    <a:pt x="43" y="72"/>
                    <a:pt x="43" y="72"/>
                    <a:pt x="43" y="72"/>
                  </a:cubicBezTo>
                  <a:cubicBezTo>
                    <a:pt x="44" y="71"/>
                    <a:pt x="44" y="71"/>
                    <a:pt x="44" y="71"/>
                  </a:cubicBezTo>
                  <a:cubicBezTo>
                    <a:pt x="44" y="72"/>
                    <a:pt x="44" y="72"/>
                    <a:pt x="44" y="72"/>
                  </a:cubicBezTo>
                  <a:cubicBezTo>
                    <a:pt x="45" y="73"/>
                    <a:pt x="45" y="74"/>
                    <a:pt x="46" y="74"/>
                  </a:cubicBezTo>
                  <a:cubicBezTo>
                    <a:pt x="46" y="74"/>
                    <a:pt x="46" y="74"/>
                    <a:pt x="46" y="74"/>
                  </a:cubicBezTo>
                  <a:cubicBezTo>
                    <a:pt x="50" y="72"/>
                    <a:pt x="50" y="72"/>
                    <a:pt x="50" y="72"/>
                  </a:cubicBezTo>
                  <a:cubicBezTo>
                    <a:pt x="49" y="76"/>
                    <a:pt x="47" y="79"/>
                    <a:pt x="45" y="80"/>
                  </a:cubicBezTo>
                  <a:cubicBezTo>
                    <a:pt x="44" y="81"/>
                    <a:pt x="42" y="81"/>
                    <a:pt x="41" y="81"/>
                  </a:cubicBezTo>
                  <a:cubicBezTo>
                    <a:pt x="34" y="81"/>
                    <a:pt x="26" y="74"/>
                    <a:pt x="21" y="63"/>
                  </a:cubicBezTo>
                  <a:cubicBezTo>
                    <a:pt x="15" y="50"/>
                    <a:pt x="16" y="37"/>
                    <a:pt x="23" y="33"/>
                  </a:cubicBezTo>
                  <a:cubicBezTo>
                    <a:pt x="24" y="33"/>
                    <a:pt x="25" y="33"/>
                    <a:pt x="26" y="33"/>
                  </a:cubicBezTo>
                  <a:cubicBezTo>
                    <a:pt x="29" y="33"/>
                    <a:pt x="33" y="34"/>
                    <a:pt x="36" y="37"/>
                  </a:cubicBezTo>
                  <a:cubicBezTo>
                    <a:pt x="36" y="37"/>
                    <a:pt x="36" y="37"/>
                    <a:pt x="36" y="37"/>
                  </a:cubicBezTo>
                  <a:cubicBezTo>
                    <a:pt x="54" y="29"/>
                    <a:pt x="54" y="29"/>
                    <a:pt x="54" y="29"/>
                  </a:cubicBezTo>
                  <a:cubicBezTo>
                    <a:pt x="41" y="0"/>
                    <a:pt x="41" y="0"/>
                    <a:pt x="41" y="0"/>
                  </a:cubicBezTo>
                  <a:cubicBezTo>
                    <a:pt x="41" y="0"/>
                    <a:pt x="40" y="0"/>
                    <a:pt x="40"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2" name="Freeform 18"/>
            <p:cNvSpPr>
              <a:spLocks/>
            </p:cNvSpPr>
            <p:nvPr/>
          </p:nvSpPr>
          <p:spPr bwMode="auto">
            <a:xfrm>
              <a:off x="9533916" y="2239422"/>
              <a:ext cx="41027" cy="36709"/>
            </a:xfrm>
            <a:custGeom>
              <a:avLst/>
              <a:gdLst>
                <a:gd name="T0" fmla="*/ 4 w 8"/>
                <a:gd name="T1" fmla="*/ 0 h 7"/>
                <a:gd name="T2" fmla="*/ 3 w 8"/>
                <a:gd name="T3" fmla="*/ 1 h 7"/>
                <a:gd name="T4" fmla="*/ 1 w 8"/>
                <a:gd name="T5" fmla="*/ 5 h 7"/>
                <a:gd name="T6" fmla="*/ 4 w 8"/>
                <a:gd name="T7" fmla="*/ 7 h 7"/>
                <a:gd name="T8" fmla="*/ 5 w 8"/>
                <a:gd name="T9" fmla="*/ 6 h 7"/>
                <a:gd name="T10" fmla="*/ 7 w 8"/>
                <a:gd name="T11" fmla="*/ 2 h 7"/>
                <a:gd name="T12" fmla="*/ 4 w 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 h="7">
                  <a:moveTo>
                    <a:pt x="4" y="0"/>
                  </a:moveTo>
                  <a:cubicBezTo>
                    <a:pt x="4" y="0"/>
                    <a:pt x="3" y="0"/>
                    <a:pt x="3" y="1"/>
                  </a:cubicBezTo>
                  <a:cubicBezTo>
                    <a:pt x="1" y="1"/>
                    <a:pt x="0" y="3"/>
                    <a:pt x="1" y="5"/>
                  </a:cubicBezTo>
                  <a:cubicBezTo>
                    <a:pt x="2" y="6"/>
                    <a:pt x="3" y="7"/>
                    <a:pt x="4" y="7"/>
                  </a:cubicBezTo>
                  <a:cubicBezTo>
                    <a:pt x="4" y="7"/>
                    <a:pt x="5" y="7"/>
                    <a:pt x="5" y="6"/>
                  </a:cubicBezTo>
                  <a:cubicBezTo>
                    <a:pt x="7" y="6"/>
                    <a:pt x="8" y="4"/>
                    <a:pt x="7" y="2"/>
                  </a:cubicBezTo>
                  <a:cubicBezTo>
                    <a:pt x="6" y="1"/>
                    <a:pt x="5" y="0"/>
                    <a:pt x="4"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 name="组合 3"/>
          <p:cNvGrpSpPr/>
          <p:nvPr/>
        </p:nvGrpSpPr>
        <p:grpSpPr>
          <a:xfrm>
            <a:off x="1816476" y="2075317"/>
            <a:ext cx="602453" cy="606771"/>
            <a:chOff x="1816476" y="2075313"/>
            <a:chExt cx="602453" cy="606771"/>
          </a:xfrm>
        </p:grpSpPr>
        <p:sp>
          <p:nvSpPr>
            <p:cNvPr id="33" name="Oval 19"/>
            <p:cNvSpPr>
              <a:spLocks noChangeArrowheads="1"/>
            </p:cNvSpPr>
            <p:nvPr/>
          </p:nvSpPr>
          <p:spPr bwMode="auto">
            <a:xfrm>
              <a:off x="2060480" y="2321476"/>
              <a:ext cx="112285" cy="118763"/>
            </a:xfrm>
            <a:prstGeom prst="ellipse">
              <a:avLst/>
            </a:pr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4" name="Freeform 20"/>
            <p:cNvSpPr>
              <a:spLocks noEditPoints="1"/>
            </p:cNvSpPr>
            <p:nvPr/>
          </p:nvSpPr>
          <p:spPr bwMode="auto">
            <a:xfrm>
              <a:off x="1816476" y="2075313"/>
              <a:ext cx="602453" cy="606771"/>
            </a:xfrm>
            <a:custGeom>
              <a:avLst/>
              <a:gdLst>
                <a:gd name="T0" fmla="*/ 59 w 118"/>
                <a:gd name="T1" fmla="*/ 90 h 118"/>
                <a:gd name="T2" fmla="*/ 29 w 118"/>
                <a:gd name="T3" fmla="*/ 60 h 118"/>
                <a:gd name="T4" fmla="*/ 59 w 118"/>
                <a:gd name="T5" fmla="*/ 30 h 118"/>
                <a:gd name="T6" fmla="*/ 89 w 118"/>
                <a:gd name="T7" fmla="*/ 60 h 118"/>
                <a:gd name="T8" fmla="*/ 59 w 118"/>
                <a:gd name="T9" fmla="*/ 90 h 118"/>
                <a:gd name="T10" fmla="*/ 64 w 118"/>
                <a:gd name="T11" fmla="*/ 0 h 118"/>
                <a:gd name="T12" fmla="*/ 54 w 118"/>
                <a:gd name="T13" fmla="*/ 0 h 118"/>
                <a:gd name="T14" fmla="*/ 47 w 118"/>
                <a:gd name="T15" fmla="*/ 6 h 118"/>
                <a:gd name="T16" fmla="*/ 44 w 118"/>
                <a:gd name="T17" fmla="*/ 17 h 118"/>
                <a:gd name="T18" fmla="*/ 40 w 118"/>
                <a:gd name="T19" fmla="*/ 19 h 118"/>
                <a:gd name="T20" fmla="*/ 30 w 118"/>
                <a:gd name="T21" fmla="*/ 13 h 118"/>
                <a:gd name="T22" fmla="*/ 26 w 118"/>
                <a:gd name="T23" fmla="*/ 12 h 118"/>
                <a:gd name="T24" fmla="*/ 21 w 118"/>
                <a:gd name="T25" fmla="*/ 14 h 118"/>
                <a:gd name="T26" fmla="*/ 14 w 118"/>
                <a:gd name="T27" fmla="*/ 21 h 118"/>
                <a:gd name="T28" fmla="*/ 13 w 118"/>
                <a:gd name="T29" fmla="*/ 30 h 118"/>
                <a:gd name="T30" fmla="*/ 19 w 118"/>
                <a:gd name="T31" fmla="*/ 40 h 118"/>
                <a:gd name="T32" fmla="*/ 17 w 118"/>
                <a:gd name="T33" fmla="*/ 44 h 118"/>
                <a:gd name="T34" fmla="*/ 6 w 118"/>
                <a:gd name="T35" fmla="*/ 47 h 118"/>
                <a:gd name="T36" fmla="*/ 0 w 118"/>
                <a:gd name="T37" fmla="*/ 54 h 118"/>
                <a:gd name="T38" fmla="*/ 0 w 118"/>
                <a:gd name="T39" fmla="*/ 64 h 118"/>
                <a:gd name="T40" fmla="*/ 6 w 118"/>
                <a:gd name="T41" fmla="*/ 71 h 118"/>
                <a:gd name="T42" fmla="*/ 17 w 118"/>
                <a:gd name="T43" fmla="*/ 73 h 118"/>
                <a:gd name="T44" fmla="*/ 19 w 118"/>
                <a:gd name="T45" fmla="*/ 78 h 118"/>
                <a:gd name="T46" fmla="*/ 13 w 118"/>
                <a:gd name="T47" fmla="*/ 88 h 118"/>
                <a:gd name="T48" fmla="*/ 14 w 118"/>
                <a:gd name="T49" fmla="*/ 97 h 118"/>
                <a:gd name="T50" fmla="*/ 21 w 118"/>
                <a:gd name="T51" fmla="*/ 104 h 118"/>
                <a:gd name="T52" fmla="*/ 26 w 118"/>
                <a:gd name="T53" fmla="*/ 106 h 118"/>
                <a:gd name="T54" fmla="*/ 30 w 118"/>
                <a:gd name="T55" fmla="*/ 105 h 118"/>
                <a:gd name="T56" fmla="*/ 40 w 118"/>
                <a:gd name="T57" fmla="*/ 99 h 118"/>
                <a:gd name="T58" fmla="*/ 44 w 118"/>
                <a:gd name="T59" fmla="*/ 101 h 118"/>
                <a:gd name="T60" fmla="*/ 47 w 118"/>
                <a:gd name="T61" fmla="*/ 112 h 118"/>
                <a:gd name="T62" fmla="*/ 54 w 118"/>
                <a:gd name="T63" fmla="*/ 118 h 118"/>
                <a:gd name="T64" fmla="*/ 64 w 118"/>
                <a:gd name="T65" fmla="*/ 118 h 118"/>
                <a:gd name="T66" fmla="*/ 71 w 118"/>
                <a:gd name="T67" fmla="*/ 112 h 118"/>
                <a:gd name="T68" fmla="*/ 73 w 118"/>
                <a:gd name="T69" fmla="*/ 101 h 118"/>
                <a:gd name="T70" fmla="*/ 78 w 118"/>
                <a:gd name="T71" fmla="*/ 99 h 118"/>
                <a:gd name="T72" fmla="*/ 88 w 118"/>
                <a:gd name="T73" fmla="*/ 105 h 118"/>
                <a:gd name="T74" fmla="*/ 92 w 118"/>
                <a:gd name="T75" fmla="*/ 106 h 118"/>
                <a:gd name="T76" fmla="*/ 97 w 118"/>
                <a:gd name="T77" fmla="*/ 104 h 118"/>
                <a:gd name="T78" fmla="*/ 104 w 118"/>
                <a:gd name="T79" fmla="*/ 97 h 118"/>
                <a:gd name="T80" fmla="*/ 105 w 118"/>
                <a:gd name="T81" fmla="*/ 88 h 118"/>
                <a:gd name="T82" fmla="*/ 99 w 118"/>
                <a:gd name="T83" fmla="*/ 78 h 118"/>
                <a:gd name="T84" fmla="*/ 101 w 118"/>
                <a:gd name="T85" fmla="*/ 73 h 118"/>
                <a:gd name="T86" fmla="*/ 112 w 118"/>
                <a:gd name="T87" fmla="*/ 71 h 118"/>
                <a:gd name="T88" fmla="*/ 118 w 118"/>
                <a:gd name="T89" fmla="*/ 64 h 118"/>
                <a:gd name="T90" fmla="*/ 118 w 118"/>
                <a:gd name="T91" fmla="*/ 54 h 118"/>
                <a:gd name="T92" fmla="*/ 112 w 118"/>
                <a:gd name="T93" fmla="*/ 47 h 118"/>
                <a:gd name="T94" fmla="*/ 101 w 118"/>
                <a:gd name="T95" fmla="*/ 44 h 118"/>
                <a:gd name="T96" fmla="*/ 99 w 118"/>
                <a:gd name="T97" fmla="*/ 40 h 118"/>
                <a:gd name="T98" fmla="*/ 105 w 118"/>
                <a:gd name="T99" fmla="*/ 30 h 118"/>
                <a:gd name="T100" fmla="*/ 104 w 118"/>
                <a:gd name="T101" fmla="*/ 21 h 118"/>
                <a:gd name="T102" fmla="*/ 97 w 118"/>
                <a:gd name="T103" fmla="*/ 14 h 118"/>
                <a:gd name="T104" fmla="*/ 92 w 118"/>
                <a:gd name="T105" fmla="*/ 12 h 118"/>
                <a:gd name="T106" fmla="*/ 88 w 118"/>
                <a:gd name="T107" fmla="*/ 13 h 118"/>
                <a:gd name="T108" fmla="*/ 78 w 118"/>
                <a:gd name="T109" fmla="*/ 19 h 118"/>
                <a:gd name="T110" fmla="*/ 73 w 118"/>
                <a:gd name="T111" fmla="*/ 17 h 118"/>
                <a:gd name="T112" fmla="*/ 71 w 118"/>
                <a:gd name="T113" fmla="*/ 6 h 118"/>
                <a:gd name="T114" fmla="*/ 64 w 118"/>
                <a:gd name="T11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8" h="118">
                  <a:moveTo>
                    <a:pt x="59" y="90"/>
                  </a:moveTo>
                  <a:cubicBezTo>
                    <a:pt x="42" y="90"/>
                    <a:pt x="29" y="76"/>
                    <a:pt x="29" y="60"/>
                  </a:cubicBezTo>
                  <a:cubicBezTo>
                    <a:pt x="29" y="43"/>
                    <a:pt x="42" y="30"/>
                    <a:pt x="59" y="30"/>
                  </a:cubicBezTo>
                  <a:cubicBezTo>
                    <a:pt x="75" y="30"/>
                    <a:pt x="89" y="43"/>
                    <a:pt x="89" y="60"/>
                  </a:cubicBezTo>
                  <a:cubicBezTo>
                    <a:pt x="89" y="76"/>
                    <a:pt x="75" y="90"/>
                    <a:pt x="59" y="90"/>
                  </a:cubicBezTo>
                  <a:moveTo>
                    <a:pt x="64" y="0"/>
                  </a:moveTo>
                  <a:cubicBezTo>
                    <a:pt x="54" y="0"/>
                    <a:pt x="54" y="0"/>
                    <a:pt x="54" y="0"/>
                  </a:cubicBezTo>
                  <a:cubicBezTo>
                    <a:pt x="50" y="0"/>
                    <a:pt x="47" y="3"/>
                    <a:pt x="47" y="6"/>
                  </a:cubicBezTo>
                  <a:cubicBezTo>
                    <a:pt x="44" y="17"/>
                    <a:pt x="44" y="17"/>
                    <a:pt x="44" y="17"/>
                  </a:cubicBezTo>
                  <a:cubicBezTo>
                    <a:pt x="43" y="18"/>
                    <a:pt x="41" y="18"/>
                    <a:pt x="40" y="19"/>
                  </a:cubicBezTo>
                  <a:cubicBezTo>
                    <a:pt x="30" y="13"/>
                    <a:pt x="30" y="13"/>
                    <a:pt x="30" y="13"/>
                  </a:cubicBezTo>
                  <a:cubicBezTo>
                    <a:pt x="29" y="12"/>
                    <a:pt x="28" y="12"/>
                    <a:pt x="26" y="12"/>
                  </a:cubicBezTo>
                  <a:cubicBezTo>
                    <a:pt x="24" y="12"/>
                    <a:pt x="22" y="12"/>
                    <a:pt x="21" y="14"/>
                  </a:cubicBezTo>
                  <a:cubicBezTo>
                    <a:pt x="14" y="21"/>
                    <a:pt x="14" y="21"/>
                    <a:pt x="14" y="21"/>
                  </a:cubicBezTo>
                  <a:cubicBezTo>
                    <a:pt x="11" y="23"/>
                    <a:pt x="11" y="27"/>
                    <a:pt x="13" y="30"/>
                  </a:cubicBezTo>
                  <a:cubicBezTo>
                    <a:pt x="19" y="40"/>
                    <a:pt x="19" y="40"/>
                    <a:pt x="19" y="40"/>
                  </a:cubicBezTo>
                  <a:cubicBezTo>
                    <a:pt x="19" y="41"/>
                    <a:pt x="18" y="43"/>
                    <a:pt x="17" y="44"/>
                  </a:cubicBezTo>
                  <a:cubicBezTo>
                    <a:pt x="6" y="47"/>
                    <a:pt x="6" y="47"/>
                    <a:pt x="6" y="47"/>
                  </a:cubicBezTo>
                  <a:cubicBezTo>
                    <a:pt x="3" y="47"/>
                    <a:pt x="0" y="50"/>
                    <a:pt x="0" y="54"/>
                  </a:cubicBezTo>
                  <a:cubicBezTo>
                    <a:pt x="0" y="64"/>
                    <a:pt x="0" y="64"/>
                    <a:pt x="0" y="64"/>
                  </a:cubicBezTo>
                  <a:cubicBezTo>
                    <a:pt x="0" y="67"/>
                    <a:pt x="3" y="70"/>
                    <a:pt x="6" y="71"/>
                  </a:cubicBezTo>
                  <a:cubicBezTo>
                    <a:pt x="17" y="73"/>
                    <a:pt x="17" y="73"/>
                    <a:pt x="17" y="73"/>
                  </a:cubicBezTo>
                  <a:cubicBezTo>
                    <a:pt x="18" y="75"/>
                    <a:pt x="19" y="77"/>
                    <a:pt x="19" y="78"/>
                  </a:cubicBezTo>
                  <a:cubicBezTo>
                    <a:pt x="13" y="88"/>
                    <a:pt x="13" y="88"/>
                    <a:pt x="13" y="88"/>
                  </a:cubicBezTo>
                  <a:cubicBezTo>
                    <a:pt x="11" y="91"/>
                    <a:pt x="11" y="95"/>
                    <a:pt x="14" y="97"/>
                  </a:cubicBezTo>
                  <a:cubicBezTo>
                    <a:pt x="21" y="104"/>
                    <a:pt x="21" y="104"/>
                    <a:pt x="21" y="104"/>
                  </a:cubicBezTo>
                  <a:cubicBezTo>
                    <a:pt x="22" y="105"/>
                    <a:pt x="24" y="106"/>
                    <a:pt x="26" y="106"/>
                  </a:cubicBezTo>
                  <a:cubicBezTo>
                    <a:pt x="28" y="106"/>
                    <a:pt x="29" y="106"/>
                    <a:pt x="30" y="105"/>
                  </a:cubicBezTo>
                  <a:cubicBezTo>
                    <a:pt x="40" y="99"/>
                    <a:pt x="40" y="99"/>
                    <a:pt x="40" y="99"/>
                  </a:cubicBezTo>
                  <a:cubicBezTo>
                    <a:pt x="41" y="99"/>
                    <a:pt x="43" y="100"/>
                    <a:pt x="44" y="101"/>
                  </a:cubicBezTo>
                  <a:cubicBezTo>
                    <a:pt x="47" y="112"/>
                    <a:pt x="47" y="112"/>
                    <a:pt x="47" y="112"/>
                  </a:cubicBezTo>
                  <a:cubicBezTo>
                    <a:pt x="47" y="115"/>
                    <a:pt x="50" y="118"/>
                    <a:pt x="54" y="118"/>
                  </a:cubicBezTo>
                  <a:cubicBezTo>
                    <a:pt x="64" y="118"/>
                    <a:pt x="64" y="118"/>
                    <a:pt x="64" y="118"/>
                  </a:cubicBezTo>
                  <a:cubicBezTo>
                    <a:pt x="67" y="118"/>
                    <a:pt x="70" y="115"/>
                    <a:pt x="71" y="112"/>
                  </a:cubicBezTo>
                  <a:cubicBezTo>
                    <a:pt x="73" y="101"/>
                    <a:pt x="73" y="101"/>
                    <a:pt x="73" y="101"/>
                  </a:cubicBezTo>
                  <a:cubicBezTo>
                    <a:pt x="75" y="100"/>
                    <a:pt x="77" y="99"/>
                    <a:pt x="78" y="99"/>
                  </a:cubicBezTo>
                  <a:cubicBezTo>
                    <a:pt x="88" y="105"/>
                    <a:pt x="88" y="105"/>
                    <a:pt x="88" y="105"/>
                  </a:cubicBezTo>
                  <a:cubicBezTo>
                    <a:pt x="89" y="106"/>
                    <a:pt x="90" y="106"/>
                    <a:pt x="92" y="106"/>
                  </a:cubicBezTo>
                  <a:cubicBezTo>
                    <a:pt x="94" y="106"/>
                    <a:pt x="96" y="105"/>
                    <a:pt x="97" y="104"/>
                  </a:cubicBezTo>
                  <a:cubicBezTo>
                    <a:pt x="104" y="97"/>
                    <a:pt x="104" y="97"/>
                    <a:pt x="104" y="97"/>
                  </a:cubicBezTo>
                  <a:cubicBezTo>
                    <a:pt x="107" y="95"/>
                    <a:pt x="107" y="91"/>
                    <a:pt x="105" y="88"/>
                  </a:cubicBezTo>
                  <a:cubicBezTo>
                    <a:pt x="99" y="78"/>
                    <a:pt x="99" y="78"/>
                    <a:pt x="99" y="78"/>
                  </a:cubicBezTo>
                  <a:cubicBezTo>
                    <a:pt x="99" y="77"/>
                    <a:pt x="100" y="75"/>
                    <a:pt x="101" y="73"/>
                  </a:cubicBezTo>
                  <a:cubicBezTo>
                    <a:pt x="112" y="71"/>
                    <a:pt x="112" y="71"/>
                    <a:pt x="112" y="71"/>
                  </a:cubicBezTo>
                  <a:cubicBezTo>
                    <a:pt x="115" y="70"/>
                    <a:pt x="118" y="67"/>
                    <a:pt x="118" y="64"/>
                  </a:cubicBezTo>
                  <a:cubicBezTo>
                    <a:pt x="118" y="54"/>
                    <a:pt x="118" y="54"/>
                    <a:pt x="118" y="54"/>
                  </a:cubicBezTo>
                  <a:cubicBezTo>
                    <a:pt x="118" y="50"/>
                    <a:pt x="115" y="47"/>
                    <a:pt x="112" y="47"/>
                  </a:cubicBezTo>
                  <a:cubicBezTo>
                    <a:pt x="101" y="44"/>
                    <a:pt x="101" y="44"/>
                    <a:pt x="101" y="44"/>
                  </a:cubicBezTo>
                  <a:cubicBezTo>
                    <a:pt x="100" y="43"/>
                    <a:pt x="99" y="41"/>
                    <a:pt x="99" y="40"/>
                  </a:cubicBezTo>
                  <a:cubicBezTo>
                    <a:pt x="105" y="30"/>
                    <a:pt x="105" y="30"/>
                    <a:pt x="105" y="30"/>
                  </a:cubicBezTo>
                  <a:cubicBezTo>
                    <a:pt x="107" y="27"/>
                    <a:pt x="107" y="23"/>
                    <a:pt x="104" y="21"/>
                  </a:cubicBezTo>
                  <a:cubicBezTo>
                    <a:pt x="97" y="14"/>
                    <a:pt x="97" y="14"/>
                    <a:pt x="97" y="14"/>
                  </a:cubicBezTo>
                  <a:cubicBezTo>
                    <a:pt x="96" y="12"/>
                    <a:pt x="94" y="12"/>
                    <a:pt x="92" y="12"/>
                  </a:cubicBezTo>
                  <a:cubicBezTo>
                    <a:pt x="90" y="12"/>
                    <a:pt x="89" y="12"/>
                    <a:pt x="88" y="13"/>
                  </a:cubicBezTo>
                  <a:cubicBezTo>
                    <a:pt x="78" y="19"/>
                    <a:pt x="78" y="19"/>
                    <a:pt x="78" y="19"/>
                  </a:cubicBezTo>
                  <a:cubicBezTo>
                    <a:pt x="77" y="18"/>
                    <a:pt x="75" y="18"/>
                    <a:pt x="73" y="17"/>
                  </a:cubicBezTo>
                  <a:cubicBezTo>
                    <a:pt x="71" y="6"/>
                    <a:pt x="71" y="6"/>
                    <a:pt x="71" y="6"/>
                  </a:cubicBezTo>
                  <a:cubicBezTo>
                    <a:pt x="70" y="3"/>
                    <a:pt x="67" y="0"/>
                    <a:pt x="64" y="0"/>
                  </a:cubicBezTo>
                </a:path>
              </a:pathLst>
            </a:custGeom>
            <a:solidFill>
              <a:srgbClr val="18478F"/>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5" name="Freeform 21"/>
          <p:cNvSpPr>
            <a:spLocks noEditPoints="1"/>
          </p:cNvSpPr>
          <p:nvPr/>
        </p:nvSpPr>
        <p:spPr bwMode="auto">
          <a:xfrm>
            <a:off x="6709515" y="2127137"/>
            <a:ext cx="546311" cy="457778"/>
          </a:xfrm>
          <a:custGeom>
            <a:avLst/>
            <a:gdLst>
              <a:gd name="T0" fmla="*/ 34 w 107"/>
              <a:gd name="T1" fmla="*/ 82 h 89"/>
              <a:gd name="T2" fmla="*/ 34 w 107"/>
              <a:gd name="T3" fmla="*/ 74 h 89"/>
              <a:gd name="T4" fmla="*/ 40 w 107"/>
              <a:gd name="T5" fmla="*/ 75 h 89"/>
              <a:gd name="T6" fmla="*/ 34 w 107"/>
              <a:gd name="T7" fmla="*/ 82 h 89"/>
              <a:gd name="T8" fmla="*/ 32 w 107"/>
              <a:gd name="T9" fmla="*/ 68 h 89"/>
              <a:gd name="T10" fmla="*/ 6 w 107"/>
              <a:gd name="T11" fmla="*/ 41 h 89"/>
              <a:gd name="T12" fmla="*/ 97 w 107"/>
              <a:gd name="T13" fmla="*/ 7 h 89"/>
              <a:gd name="T14" fmla="*/ 32 w 107"/>
              <a:gd name="T15" fmla="*/ 68 h 89"/>
              <a:gd name="T16" fmla="*/ 105 w 107"/>
              <a:gd name="T17" fmla="*/ 0 h 89"/>
              <a:gd name="T18" fmla="*/ 105 w 107"/>
              <a:gd name="T19" fmla="*/ 0 h 89"/>
              <a:gd name="T20" fmla="*/ 105 w 107"/>
              <a:gd name="T21" fmla="*/ 0 h 89"/>
              <a:gd name="T22" fmla="*/ 1 w 107"/>
              <a:gd name="T23" fmla="*/ 38 h 89"/>
              <a:gd name="T24" fmla="*/ 0 w 107"/>
              <a:gd name="T25" fmla="*/ 39 h 89"/>
              <a:gd name="T26" fmla="*/ 1 w 107"/>
              <a:gd name="T27" fmla="*/ 41 h 89"/>
              <a:gd name="T28" fmla="*/ 30 w 107"/>
              <a:gd name="T29" fmla="*/ 72 h 89"/>
              <a:gd name="T30" fmla="*/ 30 w 107"/>
              <a:gd name="T31" fmla="*/ 87 h 89"/>
              <a:gd name="T32" fmla="*/ 31 w 107"/>
              <a:gd name="T33" fmla="*/ 89 h 89"/>
              <a:gd name="T34" fmla="*/ 32 w 107"/>
              <a:gd name="T35" fmla="*/ 89 h 89"/>
              <a:gd name="T36" fmla="*/ 33 w 107"/>
              <a:gd name="T37" fmla="*/ 89 h 89"/>
              <a:gd name="T38" fmla="*/ 44 w 107"/>
              <a:gd name="T39" fmla="*/ 76 h 89"/>
              <a:gd name="T40" fmla="*/ 87 w 107"/>
              <a:gd name="T41" fmla="*/ 86 h 89"/>
              <a:gd name="T42" fmla="*/ 87 w 107"/>
              <a:gd name="T43" fmla="*/ 86 h 89"/>
              <a:gd name="T44" fmla="*/ 88 w 107"/>
              <a:gd name="T45" fmla="*/ 86 h 89"/>
              <a:gd name="T46" fmla="*/ 89 w 107"/>
              <a:gd name="T47" fmla="*/ 84 h 89"/>
              <a:gd name="T48" fmla="*/ 107 w 107"/>
              <a:gd name="T49" fmla="*/ 2 h 89"/>
              <a:gd name="T50" fmla="*/ 107 w 107"/>
              <a:gd name="T51" fmla="*/ 2 h 89"/>
              <a:gd name="T52" fmla="*/ 107 w 107"/>
              <a:gd name="T53" fmla="*/ 2 h 89"/>
              <a:gd name="T54" fmla="*/ 107 w 107"/>
              <a:gd name="T55" fmla="*/ 1 h 89"/>
              <a:gd name="T56" fmla="*/ 107 w 107"/>
              <a:gd name="T57" fmla="*/ 1 h 89"/>
              <a:gd name="T58" fmla="*/ 107 w 107"/>
              <a:gd name="T59" fmla="*/ 1 h 89"/>
              <a:gd name="T60" fmla="*/ 107 w 107"/>
              <a:gd name="T61" fmla="*/ 1 h 89"/>
              <a:gd name="T62" fmla="*/ 107 w 107"/>
              <a:gd name="T63" fmla="*/ 1 h 89"/>
              <a:gd name="T64" fmla="*/ 107 w 107"/>
              <a:gd name="T65" fmla="*/ 0 h 89"/>
              <a:gd name="T66" fmla="*/ 107 w 107"/>
              <a:gd name="T67" fmla="*/ 0 h 89"/>
              <a:gd name="T68" fmla="*/ 106 w 107"/>
              <a:gd name="T69" fmla="*/ 0 h 89"/>
              <a:gd name="T70" fmla="*/ 106 w 107"/>
              <a:gd name="T71" fmla="*/ 0 h 89"/>
              <a:gd name="T72" fmla="*/ 106 w 107"/>
              <a:gd name="T73" fmla="*/ 0 h 89"/>
              <a:gd name="T74" fmla="*/ 106 w 107"/>
              <a:gd name="T75" fmla="*/ 0 h 89"/>
              <a:gd name="T76" fmla="*/ 105 w 107"/>
              <a:gd name="T7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7" h="89">
                <a:moveTo>
                  <a:pt x="34" y="82"/>
                </a:moveTo>
                <a:cubicBezTo>
                  <a:pt x="34" y="74"/>
                  <a:pt x="34" y="74"/>
                  <a:pt x="34" y="74"/>
                </a:cubicBezTo>
                <a:cubicBezTo>
                  <a:pt x="40" y="75"/>
                  <a:pt x="40" y="75"/>
                  <a:pt x="40" y="75"/>
                </a:cubicBezTo>
                <a:cubicBezTo>
                  <a:pt x="34" y="82"/>
                  <a:pt x="34" y="82"/>
                  <a:pt x="34" y="82"/>
                </a:cubicBezTo>
                <a:moveTo>
                  <a:pt x="32" y="68"/>
                </a:moveTo>
                <a:cubicBezTo>
                  <a:pt x="6" y="41"/>
                  <a:pt x="6" y="41"/>
                  <a:pt x="6" y="41"/>
                </a:cubicBezTo>
                <a:cubicBezTo>
                  <a:pt x="97" y="7"/>
                  <a:pt x="97" y="7"/>
                  <a:pt x="97" y="7"/>
                </a:cubicBezTo>
                <a:cubicBezTo>
                  <a:pt x="32" y="68"/>
                  <a:pt x="32" y="68"/>
                  <a:pt x="32" y="68"/>
                </a:cubicBezTo>
                <a:moveTo>
                  <a:pt x="105" y="0"/>
                </a:moveTo>
                <a:cubicBezTo>
                  <a:pt x="105" y="0"/>
                  <a:pt x="105" y="0"/>
                  <a:pt x="105" y="0"/>
                </a:cubicBezTo>
                <a:cubicBezTo>
                  <a:pt x="105" y="0"/>
                  <a:pt x="105" y="0"/>
                  <a:pt x="105" y="0"/>
                </a:cubicBezTo>
                <a:cubicBezTo>
                  <a:pt x="1" y="38"/>
                  <a:pt x="1" y="38"/>
                  <a:pt x="1" y="38"/>
                </a:cubicBezTo>
                <a:cubicBezTo>
                  <a:pt x="1" y="38"/>
                  <a:pt x="0" y="39"/>
                  <a:pt x="0" y="39"/>
                </a:cubicBezTo>
                <a:cubicBezTo>
                  <a:pt x="0" y="40"/>
                  <a:pt x="0" y="41"/>
                  <a:pt x="1" y="41"/>
                </a:cubicBezTo>
                <a:cubicBezTo>
                  <a:pt x="30" y="72"/>
                  <a:pt x="30" y="72"/>
                  <a:pt x="30" y="72"/>
                </a:cubicBezTo>
                <a:cubicBezTo>
                  <a:pt x="30" y="87"/>
                  <a:pt x="30" y="87"/>
                  <a:pt x="30" y="87"/>
                </a:cubicBezTo>
                <a:cubicBezTo>
                  <a:pt x="30" y="88"/>
                  <a:pt x="30" y="89"/>
                  <a:pt x="31" y="89"/>
                </a:cubicBezTo>
                <a:cubicBezTo>
                  <a:pt x="32" y="89"/>
                  <a:pt x="32" y="89"/>
                  <a:pt x="32" y="89"/>
                </a:cubicBezTo>
                <a:cubicBezTo>
                  <a:pt x="32" y="89"/>
                  <a:pt x="33" y="89"/>
                  <a:pt x="33" y="89"/>
                </a:cubicBezTo>
                <a:cubicBezTo>
                  <a:pt x="44" y="76"/>
                  <a:pt x="44" y="76"/>
                  <a:pt x="44" y="76"/>
                </a:cubicBezTo>
                <a:cubicBezTo>
                  <a:pt x="87" y="86"/>
                  <a:pt x="87" y="86"/>
                  <a:pt x="87" y="86"/>
                </a:cubicBezTo>
                <a:cubicBezTo>
                  <a:pt x="87" y="86"/>
                  <a:pt x="87" y="86"/>
                  <a:pt x="87" y="86"/>
                </a:cubicBezTo>
                <a:cubicBezTo>
                  <a:pt x="88" y="86"/>
                  <a:pt x="88" y="86"/>
                  <a:pt x="88" y="86"/>
                </a:cubicBezTo>
                <a:cubicBezTo>
                  <a:pt x="89" y="85"/>
                  <a:pt x="89" y="85"/>
                  <a:pt x="89" y="84"/>
                </a:cubicBezTo>
                <a:cubicBezTo>
                  <a:pt x="107" y="2"/>
                  <a:pt x="107" y="2"/>
                  <a:pt x="107" y="2"/>
                </a:cubicBezTo>
                <a:cubicBezTo>
                  <a:pt x="107" y="2"/>
                  <a:pt x="107" y="2"/>
                  <a:pt x="107" y="2"/>
                </a:cubicBezTo>
                <a:cubicBezTo>
                  <a:pt x="107" y="2"/>
                  <a:pt x="107" y="2"/>
                  <a:pt x="107" y="2"/>
                </a:cubicBezTo>
                <a:cubicBezTo>
                  <a:pt x="107" y="1"/>
                  <a:pt x="107" y="1"/>
                  <a:pt x="107" y="1"/>
                </a:cubicBezTo>
                <a:cubicBezTo>
                  <a:pt x="107" y="1"/>
                  <a:pt x="107" y="1"/>
                  <a:pt x="107" y="1"/>
                </a:cubicBezTo>
                <a:cubicBezTo>
                  <a:pt x="107" y="1"/>
                  <a:pt x="107" y="1"/>
                  <a:pt x="107" y="1"/>
                </a:cubicBezTo>
                <a:cubicBezTo>
                  <a:pt x="107" y="1"/>
                  <a:pt x="107" y="1"/>
                  <a:pt x="107" y="1"/>
                </a:cubicBezTo>
                <a:cubicBezTo>
                  <a:pt x="107" y="1"/>
                  <a:pt x="107" y="1"/>
                  <a:pt x="107" y="1"/>
                </a:cubicBezTo>
                <a:cubicBezTo>
                  <a:pt x="107" y="0"/>
                  <a:pt x="107" y="0"/>
                  <a:pt x="107" y="0"/>
                </a:cubicBezTo>
                <a:cubicBezTo>
                  <a:pt x="107" y="0"/>
                  <a:pt x="107" y="0"/>
                  <a:pt x="107" y="0"/>
                </a:cubicBezTo>
                <a:cubicBezTo>
                  <a:pt x="106" y="0"/>
                  <a:pt x="106" y="0"/>
                  <a:pt x="106" y="0"/>
                </a:cubicBezTo>
                <a:cubicBezTo>
                  <a:pt x="106" y="0"/>
                  <a:pt x="106" y="0"/>
                  <a:pt x="106" y="0"/>
                </a:cubicBezTo>
                <a:cubicBezTo>
                  <a:pt x="106" y="0"/>
                  <a:pt x="106" y="0"/>
                  <a:pt x="106" y="0"/>
                </a:cubicBezTo>
                <a:cubicBezTo>
                  <a:pt x="106" y="0"/>
                  <a:pt x="106" y="0"/>
                  <a:pt x="106" y="0"/>
                </a:cubicBezTo>
                <a:cubicBezTo>
                  <a:pt x="105" y="0"/>
                  <a:pt x="105" y="0"/>
                  <a:pt x="105"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3" name="组合 2"/>
          <p:cNvGrpSpPr/>
          <p:nvPr/>
        </p:nvGrpSpPr>
        <p:grpSpPr>
          <a:xfrm>
            <a:off x="4297547" y="2142252"/>
            <a:ext cx="619727" cy="431866"/>
            <a:chOff x="4297544" y="2142252"/>
            <a:chExt cx="619727" cy="431866"/>
          </a:xfrm>
        </p:grpSpPr>
        <p:sp>
          <p:nvSpPr>
            <p:cNvPr id="36" name="Freeform 22"/>
            <p:cNvSpPr>
              <a:spLocks noEditPoints="1"/>
            </p:cNvSpPr>
            <p:nvPr/>
          </p:nvSpPr>
          <p:spPr bwMode="auto">
            <a:xfrm>
              <a:off x="4297544" y="2142252"/>
              <a:ext cx="619727" cy="431866"/>
            </a:xfrm>
            <a:custGeom>
              <a:avLst/>
              <a:gdLst>
                <a:gd name="T0" fmla="*/ 61 w 121"/>
                <a:gd name="T1" fmla="*/ 73 h 84"/>
                <a:gd name="T2" fmla="*/ 30 w 121"/>
                <a:gd name="T3" fmla="*/ 42 h 84"/>
                <a:gd name="T4" fmla="*/ 61 w 121"/>
                <a:gd name="T5" fmla="*/ 12 h 84"/>
                <a:gd name="T6" fmla="*/ 61 w 121"/>
                <a:gd name="T7" fmla="*/ 12 h 84"/>
                <a:gd name="T8" fmla="*/ 91 w 121"/>
                <a:gd name="T9" fmla="*/ 42 h 84"/>
                <a:gd name="T10" fmla="*/ 61 w 121"/>
                <a:gd name="T11" fmla="*/ 73 h 84"/>
                <a:gd name="T12" fmla="*/ 61 w 121"/>
                <a:gd name="T13" fmla="*/ 0 h 84"/>
                <a:gd name="T14" fmla="*/ 2 w 121"/>
                <a:gd name="T15" fmla="*/ 39 h 84"/>
                <a:gd name="T16" fmla="*/ 0 w 121"/>
                <a:gd name="T17" fmla="*/ 42 h 84"/>
                <a:gd name="T18" fmla="*/ 2 w 121"/>
                <a:gd name="T19" fmla="*/ 45 h 84"/>
                <a:gd name="T20" fmla="*/ 61 w 121"/>
                <a:gd name="T21" fmla="*/ 84 h 84"/>
                <a:gd name="T22" fmla="*/ 120 w 121"/>
                <a:gd name="T23" fmla="*/ 45 h 84"/>
                <a:gd name="T24" fmla="*/ 121 w 121"/>
                <a:gd name="T25" fmla="*/ 42 h 84"/>
                <a:gd name="T26" fmla="*/ 120 w 121"/>
                <a:gd name="T27" fmla="*/ 39 h 84"/>
                <a:gd name="T28" fmla="*/ 61 w 121"/>
                <a:gd name="T2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 h="84">
                  <a:moveTo>
                    <a:pt x="61" y="73"/>
                  </a:moveTo>
                  <a:cubicBezTo>
                    <a:pt x="44" y="73"/>
                    <a:pt x="30" y="59"/>
                    <a:pt x="30" y="42"/>
                  </a:cubicBezTo>
                  <a:cubicBezTo>
                    <a:pt x="30" y="26"/>
                    <a:pt x="44" y="12"/>
                    <a:pt x="61" y="12"/>
                  </a:cubicBezTo>
                  <a:cubicBezTo>
                    <a:pt x="61" y="12"/>
                    <a:pt x="61" y="12"/>
                    <a:pt x="61" y="12"/>
                  </a:cubicBezTo>
                  <a:cubicBezTo>
                    <a:pt x="77" y="12"/>
                    <a:pt x="91" y="26"/>
                    <a:pt x="91" y="42"/>
                  </a:cubicBezTo>
                  <a:cubicBezTo>
                    <a:pt x="91" y="59"/>
                    <a:pt x="77" y="73"/>
                    <a:pt x="61" y="73"/>
                  </a:cubicBezTo>
                  <a:moveTo>
                    <a:pt x="61" y="0"/>
                  </a:moveTo>
                  <a:cubicBezTo>
                    <a:pt x="28" y="0"/>
                    <a:pt x="3" y="38"/>
                    <a:pt x="2" y="39"/>
                  </a:cubicBezTo>
                  <a:cubicBezTo>
                    <a:pt x="0" y="42"/>
                    <a:pt x="0" y="42"/>
                    <a:pt x="0" y="42"/>
                  </a:cubicBezTo>
                  <a:cubicBezTo>
                    <a:pt x="2" y="45"/>
                    <a:pt x="2" y="45"/>
                    <a:pt x="2" y="45"/>
                  </a:cubicBezTo>
                  <a:cubicBezTo>
                    <a:pt x="3" y="47"/>
                    <a:pt x="28" y="84"/>
                    <a:pt x="61" y="84"/>
                  </a:cubicBezTo>
                  <a:cubicBezTo>
                    <a:pt x="93" y="84"/>
                    <a:pt x="119" y="47"/>
                    <a:pt x="120" y="45"/>
                  </a:cubicBezTo>
                  <a:cubicBezTo>
                    <a:pt x="121" y="42"/>
                    <a:pt x="121" y="42"/>
                    <a:pt x="121" y="42"/>
                  </a:cubicBezTo>
                  <a:cubicBezTo>
                    <a:pt x="120" y="39"/>
                    <a:pt x="120" y="39"/>
                    <a:pt x="120" y="39"/>
                  </a:cubicBezTo>
                  <a:cubicBezTo>
                    <a:pt x="119" y="38"/>
                    <a:pt x="93" y="0"/>
                    <a:pt x="61"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7" name="Freeform 23"/>
            <p:cNvSpPr>
              <a:spLocks/>
            </p:cNvSpPr>
            <p:nvPr/>
          </p:nvSpPr>
          <p:spPr bwMode="auto">
            <a:xfrm>
              <a:off x="4517796" y="2261015"/>
              <a:ext cx="190021" cy="190021"/>
            </a:xfrm>
            <a:custGeom>
              <a:avLst/>
              <a:gdLst>
                <a:gd name="T0" fmla="*/ 18 w 37"/>
                <a:gd name="T1" fmla="*/ 0 h 37"/>
                <a:gd name="T2" fmla="*/ 17 w 37"/>
                <a:gd name="T3" fmla="*/ 1 h 37"/>
                <a:gd name="T4" fmla="*/ 19 w 37"/>
                <a:gd name="T5" fmla="*/ 20 h 37"/>
                <a:gd name="T6" fmla="*/ 1 w 37"/>
                <a:gd name="T7" fmla="*/ 14 h 37"/>
                <a:gd name="T8" fmla="*/ 0 w 37"/>
                <a:gd name="T9" fmla="*/ 19 h 37"/>
                <a:gd name="T10" fmla="*/ 18 w 37"/>
                <a:gd name="T11" fmla="*/ 37 h 37"/>
                <a:gd name="T12" fmla="*/ 37 w 37"/>
                <a:gd name="T13" fmla="*/ 19 h 37"/>
                <a:gd name="T14" fmla="*/ 18 w 37"/>
                <a:gd name="T15" fmla="*/ 0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7">
                  <a:moveTo>
                    <a:pt x="18" y="0"/>
                  </a:moveTo>
                  <a:cubicBezTo>
                    <a:pt x="18" y="0"/>
                    <a:pt x="17" y="0"/>
                    <a:pt x="17" y="1"/>
                  </a:cubicBezTo>
                  <a:cubicBezTo>
                    <a:pt x="19" y="20"/>
                    <a:pt x="19" y="20"/>
                    <a:pt x="19" y="20"/>
                  </a:cubicBezTo>
                  <a:cubicBezTo>
                    <a:pt x="1" y="14"/>
                    <a:pt x="1" y="14"/>
                    <a:pt x="1" y="14"/>
                  </a:cubicBezTo>
                  <a:cubicBezTo>
                    <a:pt x="1" y="15"/>
                    <a:pt x="0" y="17"/>
                    <a:pt x="0" y="19"/>
                  </a:cubicBezTo>
                  <a:cubicBezTo>
                    <a:pt x="0" y="29"/>
                    <a:pt x="8" y="37"/>
                    <a:pt x="18" y="37"/>
                  </a:cubicBezTo>
                  <a:cubicBezTo>
                    <a:pt x="28" y="37"/>
                    <a:pt x="37" y="29"/>
                    <a:pt x="37" y="19"/>
                  </a:cubicBezTo>
                  <a:cubicBezTo>
                    <a:pt x="37" y="9"/>
                    <a:pt x="28" y="0"/>
                    <a:pt x="18"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38" name="矩形 37"/>
          <p:cNvSpPr/>
          <p:nvPr/>
        </p:nvSpPr>
        <p:spPr>
          <a:xfrm>
            <a:off x="1909605" y="2963317"/>
            <a:ext cx="758771" cy="584775"/>
          </a:xfrm>
          <a:prstGeom prst="rect">
            <a:avLst/>
          </a:prstGeom>
        </p:spPr>
        <p:txBody>
          <a:bodyPr wrap="square">
            <a:spAutoFit/>
          </a:bodyPr>
          <a:lstStyle/>
          <a:p>
            <a:pPr algn="ctr"/>
            <a:r>
              <a:rPr lang="en-US" altLang="zh-CN" sz="3200" b="1" dirty="0">
                <a:solidFill>
                  <a:srgbClr val="18478F"/>
                </a:solidFill>
                <a:latin typeface="微软雅黑" panose="020B0503020204020204" pitchFamily="34" charset="-122"/>
                <a:ea typeface="微软雅黑" panose="020B0503020204020204" pitchFamily="34" charset="-122"/>
                <a:cs typeface="+mn-ea"/>
                <a:sym typeface="+mn-lt"/>
              </a:rPr>
              <a:t>01</a:t>
            </a:r>
            <a:endParaRPr lang="zh-CN" altLang="en-US" sz="3200" b="1"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9" name="矩形 38"/>
          <p:cNvSpPr/>
          <p:nvPr/>
        </p:nvSpPr>
        <p:spPr>
          <a:xfrm>
            <a:off x="4297545" y="2969080"/>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02</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6627180" y="2970889"/>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1" name="矩形 40"/>
          <p:cNvSpPr/>
          <p:nvPr/>
        </p:nvSpPr>
        <p:spPr>
          <a:xfrm>
            <a:off x="8493776" y="2970889"/>
            <a:ext cx="758771" cy="584775"/>
          </a:xfrm>
          <a:prstGeom prst="rect">
            <a:avLst/>
          </a:prstGeom>
        </p:spPr>
        <p:txBody>
          <a:bodyPr wrap="square">
            <a:spAutoFit/>
          </a:bodyPr>
          <a:lstStyle/>
          <a:p>
            <a:pPr algn="ctr"/>
            <a:r>
              <a:rPr lang="en-US" altLang="zh-CN" sz="3200" b="1"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32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390540"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4027924"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464564"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9101948" y="4740270"/>
            <a:ext cx="2056781" cy="1582741"/>
          </a:xfrm>
          <a:prstGeom prst="rect">
            <a:avLst/>
          </a:prstGeom>
        </p:spPr>
        <p:txBody>
          <a:bodyPr wrap="square">
            <a:spAutoFit/>
          </a:bodyPr>
          <a:lstStyle/>
          <a:p>
            <a:pPr algn="ct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您的内容打在这里或者通过复制您的文本黏贴自此。您的内容打在这里或者通过复制您的文本黏贴自此。</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gn="ctr">
              <a:lnSpc>
                <a:spcPct val="130000"/>
              </a:lnSpc>
              <a:spcBef>
                <a:spcPct val="0"/>
              </a:spcBef>
            </a:pP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4" name="矩形 53"/>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5" name="组合 54"/>
          <p:cNvGrpSpPr/>
          <p:nvPr/>
        </p:nvGrpSpPr>
        <p:grpSpPr>
          <a:xfrm>
            <a:off x="1935444" y="393960"/>
            <a:ext cx="3705496" cy="592217"/>
            <a:chOff x="330188" y="329522"/>
            <a:chExt cx="3705496" cy="592217"/>
          </a:xfrm>
        </p:grpSpPr>
        <p:sp>
          <p:nvSpPr>
            <p:cNvPr id="5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7" name="矩形 5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8" name="圆角矩形 5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9" name="矩形 5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31107304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9"/>
                                        </p:tgtEl>
                                        <p:attrNameLst>
                                          <p:attrName>style.visibility</p:attrName>
                                        </p:attrNameLst>
                                      </p:cBhvr>
                                      <p:to>
                                        <p:strVal val="visible"/>
                                      </p:to>
                                    </p:set>
                                    <p:animEffect transition="in" filter="fade">
                                      <p:cBhvr>
                                        <p:cTn id="10" dur="500"/>
                                        <p:tgtEl>
                                          <p:spTgt spid="5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3"/>
                                        </p:tgtEl>
                                        <p:attrNameLst>
                                          <p:attrName>style.visibility</p:attrName>
                                        </p:attrNameLst>
                                      </p:cBhvr>
                                      <p:to>
                                        <p:strVal val="visible"/>
                                      </p:to>
                                    </p:set>
                                    <p:animEffect transition="in" filter="fade">
                                      <p:cBhvr>
                                        <p:cTn id="15" dur="500"/>
                                        <p:tgtEl>
                                          <p:spTgt spid="5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4"/>
                                        </p:tgtEl>
                                        <p:attrNameLst>
                                          <p:attrName>style.visibility</p:attrName>
                                        </p:attrNameLst>
                                      </p:cBhvr>
                                      <p:to>
                                        <p:strVal val="visible"/>
                                      </p:to>
                                    </p:set>
                                    <p:animEffect transition="in" filter="fade">
                                      <p:cBhvr>
                                        <p:cTn id="20" dur="500"/>
                                        <p:tgtEl>
                                          <p:spTgt spid="5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5"/>
                                        </p:tgtEl>
                                        <p:attrNameLst>
                                          <p:attrName>style.visibility</p:attrName>
                                        </p:attrNameLst>
                                      </p:cBhvr>
                                      <p:to>
                                        <p:strVal val="visible"/>
                                      </p:to>
                                    </p:set>
                                    <p:animEffect transition="in" filter="wipe(left)">
                                      <p:cBhvr>
                                        <p:cTn id="25" dur="1000"/>
                                        <p:tgtEl>
                                          <p:spTgt spid="5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35" presetClass="path" presetSubtype="0" accel="50000" decel="50000" fill="hold" grpId="1" nodeType="withEffect">
                                  <p:stCondLst>
                                    <p:cond delay="2000"/>
                                  </p:stCondLst>
                                  <p:childTnLst>
                                    <p:animMotion origin="layout" path="M 0.07812 0 L -2.91667E-6 0 " pathEditMode="relative" rAng="0" ptsTypes="AA">
                                      <p:cBhvr>
                                        <p:cTn id="30" dur="2000" fill="hold"/>
                                        <p:tgtEl>
                                          <p:spTgt spid="14"/>
                                        </p:tgtEl>
                                        <p:attrNameLst>
                                          <p:attrName>ppt_x</p:attrName>
                                          <p:attrName>ppt_y</p:attrName>
                                        </p:attrNameLst>
                                      </p:cBhvr>
                                      <p:rCtr x="-3997" y="0"/>
                                    </p:animMotion>
                                  </p:childTnLst>
                                </p:cTn>
                              </p:par>
                              <p:par>
                                <p:cTn id="31" presetID="10" presetClass="entr" presetSubtype="0" fill="hold" grpId="0" nodeType="withEffect">
                                  <p:stCondLst>
                                    <p:cond delay="225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par>
                                <p:cTn id="34" presetID="35" presetClass="path" presetSubtype="0" accel="50000" decel="50000" fill="hold" grpId="1" nodeType="withEffect">
                                  <p:stCondLst>
                                    <p:cond delay="2250"/>
                                  </p:stCondLst>
                                  <p:childTnLst>
                                    <p:animMotion origin="layout" path="M 0.07812 0 L -2.91667E-6 0 " pathEditMode="relative" rAng="0" ptsTypes="AA">
                                      <p:cBhvr>
                                        <p:cTn id="35" dur="2000" fill="hold"/>
                                        <p:tgtEl>
                                          <p:spTgt spid="11"/>
                                        </p:tgtEl>
                                        <p:attrNameLst>
                                          <p:attrName>ppt_x</p:attrName>
                                          <p:attrName>ppt_y</p:attrName>
                                        </p:attrNameLst>
                                      </p:cBhvr>
                                      <p:rCtr x="-3997" y="0"/>
                                    </p:animMotion>
                                  </p:childTnLst>
                                </p:cTn>
                              </p:par>
                              <p:par>
                                <p:cTn id="36" presetID="10" presetClass="entr" presetSubtype="0" fill="hold" grpId="0" nodeType="withEffect">
                                  <p:stCondLst>
                                    <p:cond delay="2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par>
                                <p:cTn id="39" presetID="35" presetClass="path" presetSubtype="0" accel="50000" decel="50000" fill="hold" grpId="1" nodeType="withEffect">
                                  <p:stCondLst>
                                    <p:cond delay="2500"/>
                                  </p:stCondLst>
                                  <p:childTnLst>
                                    <p:animMotion origin="layout" path="M 0.07812 0 L -2.91667E-6 0 " pathEditMode="relative" rAng="0" ptsTypes="AA">
                                      <p:cBhvr>
                                        <p:cTn id="40" dur="2000" fill="hold"/>
                                        <p:tgtEl>
                                          <p:spTgt spid="12"/>
                                        </p:tgtEl>
                                        <p:attrNameLst>
                                          <p:attrName>ppt_x</p:attrName>
                                          <p:attrName>ppt_y</p:attrName>
                                        </p:attrNameLst>
                                      </p:cBhvr>
                                      <p:rCtr x="-3997" y="0"/>
                                    </p:animMotion>
                                  </p:childTnLst>
                                </p:cTn>
                              </p:par>
                              <p:par>
                                <p:cTn id="41" presetID="10" presetClass="entr" presetSubtype="0" fill="hold" grpId="0" nodeType="withEffect">
                                  <p:stCondLst>
                                    <p:cond delay="275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35" presetClass="path" presetSubtype="0" accel="50000" decel="50000" fill="hold" grpId="1" nodeType="withEffect">
                                  <p:stCondLst>
                                    <p:cond delay="2750"/>
                                  </p:stCondLst>
                                  <p:childTnLst>
                                    <p:animMotion origin="layout" path="M 0.07812 0 L -2.91667E-6 0 " pathEditMode="relative" rAng="0" ptsTypes="AA">
                                      <p:cBhvr>
                                        <p:cTn id="45" dur="2000" fill="hold"/>
                                        <p:tgtEl>
                                          <p:spTgt spid="13"/>
                                        </p:tgtEl>
                                        <p:attrNameLst>
                                          <p:attrName>ppt_x</p:attrName>
                                          <p:attrName>ppt_y</p:attrName>
                                        </p:attrNameLst>
                                      </p:cBhvr>
                                      <p:rCtr x="-3997" y="0"/>
                                    </p:animMotion>
                                  </p:childTnLst>
                                </p:cTn>
                              </p:par>
                              <p:par>
                                <p:cTn id="46" presetID="53" presetClass="entr" presetSubtype="16" fill="hold" nodeType="withEffect">
                                  <p:stCondLst>
                                    <p:cond delay="350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par>
                                <p:cTn id="51" presetID="53" presetClass="entr" presetSubtype="16" fill="hold" nodeType="withEffect">
                                  <p:stCondLst>
                                    <p:cond delay="3500"/>
                                  </p:stCondLst>
                                  <p:childTnLst>
                                    <p:set>
                                      <p:cBhvr>
                                        <p:cTn id="52" dur="1" fill="hold">
                                          <p:stCondLst>
                                            <p:cond delay="0"/>
                                          </p:stCondLst>
                                        </p:cTn>
                                        <p:tgtEl>
                                          <p:spTgt spid="4"/>
                                        </p:tgtEl>
                                        <p:attrNameLst>
                                          <p:attrName>style.visibility</p:attrName>
                                        </p:attrNameLst>
                                      </p:cBhvr>
                                      <p:to>
                                        <p:strVal val="visible"/>
                                      </p:to>
                                    </p:set>
                                    <p:anim calcmode="lin" valueType="num">
                                      <p:cBhvr>
                                        <p:cTn id="53" dur="500" fill="hold"/>
                                        <p:tgtEl>
                                          <p:spTgt spid="4"/>
                                        </p:tgtEl>
                                        <p:attrNameLst>
                                          <p:attrName>ppt_w</p:attrName>
                                        </p:attrNameLst>
                                      </p:cBhvr>
                                      <p:tavLst>
                                        <p:tav tm="0">
                                          <p:val>
                                            <p:fltVal val="0"/>
                                          </p:val>
                                        </p:tav>
                                        <p:tav tm="100000">
                                          <p:val>
                                            <p:strVal val="#ppt_w"/>
                                          </p:val>
                                        </p:tav>
                                      </p:tavLst>
                                    </p:anim>
                                    <p:anim calcmode="lin" valueType="num">
                                      <p:cBhvr>
                                        <p:cTn id="54" dur="500" fill="hold"/>
                                        <p:tgtEl>
                                          <p:spTgt spid="4"/>
                                        </p:tgtEl>
                                        <p:attrNameLst>
                                          <p:attrName>ppt_h</p:attrName>
                                        </p:attrNameLst>
                                      </p:cBhvr>
                                      <p:tavLst>
                                        <p:tav tm="0">
                                          <p:val>
                                            <p:fltVal val="0"/>
                                          </p:val>
                                        </p:tav>
                                        <p:tav tm="100000">
                                          <p:val>
                                            <p:strVal val="#ppt_h"/>
                                          </p:val>
                                        </p:tav>
                                      </p:tavLst>
                                    </p:anim>
                                    <p:animEffect transition="in" filter="fade">
                                      <p:cBhvr>
                                        <p:cTn id="55" dur="500"/>
                                        <p:tgtEl>
                                          <p:spTgt spid="4"/>
                                        </p:tgtEl>
                                      </p:cBhvr>
                                    </p:animEffect>
                                  </p:childTnLst>
                                </p:cTn>
                              </p:par>
                              <p:par>
                                <p:cTn id="56" presetID="53" presetClass="entr" presetSubtype="16" fill="hold" grpId="0" nodeType="withEffect">
                                  <p:stCondLst>
                                    <p:cond delay="3500"/>
                                  </p:stCondLst>
                                  <p:childTnLst>
                                    <p:set>
                                      <p:cBhvr>
                                        <p:cTn id="57" dur="1" fill="hold">
                                          <p:stCondLst>
                                            <p:cond delay="0"/>
                                          </p:stCondLst>
                                        </p:cTn>
                                        <p:tgtEl>
                                          <p:spTgt spid="35"/>
                                        </p:tgtEl>
                                        <p:attrNameLst>
                                          <p:attrName>style.visibility</p:attrName>
                                        </p:attrNameLst>
                                      </p:cBhvr>
                                      <p:to>
                                        <p:strVal val="visible"/>
                                      </p:to>
                                    </p:set>
                                    <p:anim calcmode="lin" valueType="num">
                                      <p:cBhvr>
                                        <p:cTn id="58" dur="500" fill="hold"/>
                                        <p:tgtEl>
                                          <p:spTgt spid="35"/>
                                        </p:tgtEl>
                                        <p:attrNameLst>
                                          <p:attrName>ppt_w</p:attrName>
                                        </p:attrNameLst>
                                      </p:cBhvr>
                                      <p:tavLst>
                                        <p:tav tm="0">
                                          <p:val>
                                            <p:fltVal val="0"/>
                                          </p:val>
                                        </p:tav>
                                        <p:tav tm="100000">
                                          <p:val>
                                            <p:strVal val="#ppt_w"/>
                                          </p:val>
                                        </p:tav>
                                      </p:tavLst>
                                    </p:anim>
                                    <p:anim calcmode="lin" valueType="num">
                                      <p:cBhvr>
                                        <p:cTn id="59" dur="500" fill="hold"/>
                                        <p:tgtEl>
                                          <p:spTgt spid="35"/>
                                        </p:tgtEl>
                                        <p:attrNameLst>
                                          <p:attrName>ppt_h</p:attrName>
                                        </p:attrNameLst>
                                      </p:cBhvr>
                                      <p:tavLst>
                                        <p:tav tm="0">
                                          <p:val>
                                            <p:fltVal val="0"/>
                                          </p:val>
                                        </p:tav>
                                        <p:tav tm="100000">
                                          <p:val>
                                            <p:strVal val="#ppt_h"/>
                                          </p:val>
                                        </p:tav>
                                      </p:tavLst>
                                    </p:anim>
                                    <p:animEffect transition="in" filter="fade">
                                      <p:cBhvr>
                                        <p:cTn id="60" dur="500"/>
                                        <p:tgtEl>
                                          <p:spTgt spid="35"/>
                                        </p:tgtEl>
                                      </p:cBhvr>
                                    </p:animEffect>
                                  </p:childTnLst>
                                </p:cTn>
                              </p:par>
                              <p:par>
                                <p:cTn id="61" presetID="53" presetClass="entr" presetSubtype="16" fill="hold" nodeType="withEffect">
                                  <p:stCondLst>
                                    <p:cond delay="3500"/>
                                  </p:stCondLst>
                                  <p:childTnLst>
                                    <p:set>
                                      <p:cBhvr>
                                        <p:cTn id="62" dur="1" fill="hold">
                                          <p:stCondLst>
                                            <p:cond delay="0"/>
                                          </p:stCondLst>
                                        </p:cTn>
                                        <p:tgtEl>
                                          <p:spTgt spid="3"/>
                                        </p:tgtEl>
                                        <p:attrNameLst>
                                          <p:attrName>style.visibility</p:attrName>
                                        </p:attrNameLst>
                                      </p:cBhvr>
                                      <p:to>
                                        <p:strVal val="visible"/>
                                      </p:to>
                                    </p:set>
                                    <p:anim calcmode="lin" valueType="num">
                                      <p:cBhvr>
                                        <p:cTn id="63" dur="500" fill="hold"/>
                                        <p:tgtEl>
                                          <p:spTgt spid="3"/>
                                        </p:tgtEl>
                                        <p:attrNameLst>
                                          <p:attrName>ppt_w</p:attrName>
                                        </p:attrNameLst>
                                      </p:cBhvr>
                                      <p:tavLst>
                                        <p:tav tm="0">
                                          <p:val>
                                            <p:fltVal val="0"/>
                                          </p:val>
                                        </p:tav>
                                        <p:tav tm="100000">
                                          <p:val>
                                            <p:strVal val="#ppt_w"/>
                                          </p:val>
                                        </p:tav>
                                      </p:tavLst>
                                    </p:anim>
                                    <p:anim calcmode="lin" valueType="num">
                                      <p:cBhvr>
                                        <p:cTn id="64" dur="500" fill="hold"/>
                                        <p:tgtEl>
                                          <p:spTgt spid="3"/>
                                        </p:tgtEl>
                                        <p:attrNameLst>
                                          <p:attrName>ppt_h</p:attrName>
                                        </p:attrNameLst>
                                      </p:cBhvr>
                                      <p:tavLst>
                                        <p:tav tm="0">
                                          <p:val>
                                            <p:fltVal val="0"/>
                                          </p:val>
                                        </p:tav>
                                        <p:tav tm="100000">
                                          <p:val>
                                            <p:strVal val="#ppt_h"/>
                                          </p:val>
                                        </p:tav>
                                      </p:tavLst>
                                    </p:anim>
                                    <p:animEffect transition="in" filter="fade">
                                      <p:cBhvr>
                                        <p:cTn id="65" dur="500"/>
                                        <p:tgtEl>
                                          <p:spTgt spid="3"/>
                                        </p:tgtEl>
                                      </p:cBhvr>
                                    </p:animEffect>
                                  </p:childTnLst>
                                </p:cTn>
                              </p:par>
                              <p:par>
                                <p:cTn id="66" presetID="53" presetClass="entr" presetSubtype="16" fill="hold" grpId="0" nodeType="withEffect">
                                  <p:stCondLst>
                                    <p:cond delay="3500"/>
                                  </p:stCondLst>
                                  <p:childTnLst>
                                    <p:set>
                                      <p:cBhvr>
                                        <p:cTn id="67" dur="1" fill="hold">
                                          <p:stCondLst>
                                            <p:cond delay="0"/>
                                          </p:stCondLst>
                                        </p:cTn>
                                        <p:tgtEl>
                                          <p:spTgt spid="38"/>
                                        </p:tgtEl>
                                        <p:attrNameLst>
                                          <p:attrName>style.visibility</p:attrName>
                                        </p:attrNameLst>
                                      </p:cBhvr>
                                      <p:to>
                                        <p:strVal val="visible"/>
                                      </p:to>
                                    </p:set>
                                    <p:anim calcmode="lin" valueType="num">
                                      <p:cBhvr>
                                        <p:cTn id="68" dur="500" fill="hold"/>
                                        <p:tgtEl>
                                          <p:spTgt spid="38"/>
                                        </p:tgtEl>
                                        <p:attrNameLst>
                                          <p:attrName>ppt_w</p:attrName>
                                        </p:attrNameLst>
                                      </p:cBhvr>
                                      <p:tavLst>
                                        <p:tav tm="0">
                                          <p:val>
                                            <p:fltVal val="0"/>
                                          </p:val>
                                        </p:tav>
                                        <p:tav tm="100000">
                                          <p:val>
                                            <p:strVal val="#ppt_w"/>
                                          </p:val>
                                        </p:tav>
                                      </p:tavLst>
                                    </p:anim>
                                    <p:anim calcmode="lin" valueType="num">
                                      <p:cBhvr>
                                        <p:cTn id="69" dur="500" fill="hold"/>
                                        <p:tgtEl>
                                          <p:spTgt spid="38"/>
                                        </p:tgtEl>
                                        <p:attrNameLst>
                                          <p:attrName>ppt_h</p:attrName>
                                        </p:attrNameLst>
                                      </p:cBhvr>
                                      <p:tavLst>
                                        <p:tav tm="0">
                                          <p:val>
                                            <p:fltVal val="0"/>
                                          </p:val>
                                        </p:tav>
                                        <p:tav tm="100000">
                                          <p:val>
                                            <p:strVal val="#ppt_h"/>
                                          </p:val>
                                        </p:tav>
                                      </p:tavLst>
                                    </p:anim>
                                    <p:animEffect transition="in" filter="fade">
                                      <p:cBhvr>
                                        <p:cTn id="70" dur="500"/>
                                        <p:tgtEl>
                                          <p:spTgt spid="38"/>
                                        </p:tgtEl>
                                      </p:cBhvr>
                                    </p:animEffect>
                                  </p:childTnLst>
                                </p:cTn>
                              </p:par>
                              <p:par>
                                <p:cTn id="71" presetID="53" presetClass="entr" presetSubtype="16" fill="hold" grpId="0" nodeType="withEffect">
                                  <p:stCondLst>
                                    <p:cond delay="350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par>
                                <p:cTn id="76" presetID="53" presetClass="entr" presetSubtype="16" fill="hold" grpId="0" nodeType="withEffect">
                                  <p:stCondLst>
                                    <p:cond delay="3500"/>
                                  </p:stCondLst>
                                  <p:childTnLst>
                                    <p:set>
                                      <p:cBhvr>
                                        <p:cTn id="77" dur="1" fill="hold">
                                          <p:stCondLst>
                                            <p:cond delay="0"/>
                                          </p:stCondLst>
                                        </p:cTn>
                                        <p:tgtEl>
                                          <p:spTgt spid="40"/>
                                        </p:tgtEl>
                                        <p:attrNameLst>
                                          <p:attrName>style.visibility</p:attrName>
                                        </p:attrNameLst>
                                      </p:cBhvr>
                                      <p:to>
                                        <p:strVal val="visible"/>
                                      </p:to>
                                    </p:set>
                                    <p:anim calcmode="lin" valueType="num">
                                      <p:cBhvr>
                                        <p:cTn id="78" dur="500" fill="hold"/>
                                        <p:tgtEl>
                                          <p:spTgt spid="40"/>
                                        </p:tgtEl>
                                        <p:attrNameLst>
                                          <p:attrName>ppt_w</p:attrName>
                                        </p:attrNameLst>
                                      </p:cBhvr>
                                      <p:tavLst>
                                        <p:tav tm="0">
                                          <p:val>
                                            <p:fltVal val="0"/>
                                          </p:val>
                                        </p:tav>
                                        <p:tav tm="100000">
                                          <p:val>
                                            <p:strVal val="#ppt_w"/>
                                          </p:val>
                                        </p:tav>
                                      </p:tavLst>
                                    </p:anim>
                                    <p:anim calcmode="lin" valueType="num">
                                      <p:cBhvr>
                                        <p:cTn id="79" dur="500" fill="hold"/>
                                        <p:tgtEl>
                                          <p:spTgt spid="40"/>
                                        </p:tgtEl>
                                        <p:attrNameLst>
                                          <p:attrName>ppt_h</p:attrName>
                                        </p:attrNameLst>
                                      </p:cBhvr>
                                      <p:tavLst>
                                        <p:tav tm="0">
                                          <p:val>
                                            <p:fltVal val="0"/>
                                          </p:val>
                                        </p:tav>
                                        <p:tav tm="100000">
                                          <p:val>
                                            <p:strVal val="#ppt_h"/>
                                          </p:val>
                                        </p:tav>
                                      </p:tavLst>
                                    </p:anim>
                                    <p:animEffect transition="in" filter="fade">
                                      <p:cBhvr>
                                        <p:cTn id="80" dur="500"/>
                                        <p:tgtEl>
                                          <p:spTgt spid="40"/>
                                        </p:tgtEl>
                                      </p:cBhvr>
                                    </p:animEffect>
                                  </p:childTnLst>
                                </p:cTn>
                              </p:par>
                              <p:par>
                                <p:cTn id="81" presetID="53" presetClass="entr" presetSubtype="16" fill="hold" grpId="0" nodeType="withEffect">
                                  <p:stCondLst>
                                    <p:cond delay="3500"/>
                                  </p:stCondLst>
                                  <p:childTnLst>
                                    <p:set>
                                      <p:cBhvr>
                                        <p:cTn id="82" dur="1" fill="hold">
                                          <p:stCondLst>
                                            <p:cond delay="0"/>
                                          </p:stCondLst>
                                        </p:cTn>
                                        <p:tgtEl>
                                          <p:spTgt spid="41"/>
                                        </p:tgtEl>
                                        <p:attrNameLst>
                                          <p:attrName>style.visibility</p:attrName>
                                        </p:attrNameLst>
                                      </p:cBhvr>
                                      <p:to>
                                        <p:strVal val="visible"/>
                                      </p:to>
                                    </p:set>
                                    <p:anim calcmode="lin" valueType="num">
                                      <p:cBhvr>
                                        <p:cTn id="83" dur="500" fill="hold"/>
                                        <p:tgtEl>
                                          <p:spTgt spid="41"/>
                                        </p:tgtEl>
                                        <p:attrNameLst>
                                          <p:attrName>ppt_w</p:attrName>
                                        </p:attrNameLst>
                                      </p:cBhvr>
                                      <p:tavLst>
                                        <p:tav tm="0">
                                          <p:val>
                                            <p:fltVal val="0"/>
                                          </p:val>
                                        </p:tav>
                                        <p:tav tm="100000">
                                          <p:val>
                                            <p:strVal val="#ppt_w"/>
                                          </p:val>
                                        </p:tav>
                                      </p:tavLst>
                                    </p:anim>
                                    <p:anim calcmode="lin" valueType="num">
                                      <p:cBhvr>
                                        <p:cTn id="84" dur="500" fill="hold"/>
                                        <p:tgtEl>
                                          <p:spTgt spid="41"/>
                                        </p:tgtEl>
                                        <p:attrNameLst>
                                          <p:attrName>ppt_h</p:attrName>
                                        </p:attrNameLst>
                                      </p:cBhvr>
                                      <p:tavLst>
                                        <p:tav tm="0">
                                          <p:val>
                                            <p:fltVal val="0"/>
                                          </p:val>
                                        </p:tav>
                                        <p:tav tm="100000">
                                          <p:val>
                                            <p:strVal val="#ppt_h"/>
                                          </p:val>
                                        </p:tav>
                                      </p:tavLst>
                                    </p:anim>
                                    <p:animEffect transition="in" filter="fade">
                                      <p:cBhvr>
                                        <p:cTn id="85" dur="500"/>
                                        <p:tgtEl>
                                          <p:spTgt spid="41"/>
                                        </p:tgtEl>
                                      </p:cBhvr>
                                    </p:animEffect>
                                  </p:childTnLst>
                                </p:cTn>
                              </p:par>
                              <p:par>
                                <p:cTn id="86" presetID="22" presetClass="entr" presetSubtype="1" fill="hold" grpId="0" nodeType="withEffect">
                                  <p:stCondLst>
                                    <p:cond delay="3500"/>
                                  </p:stCondLst>
                                  <p:childTnLst>
                                    <p:set>
                                      <p:cBhvr>
                                        <p:cTn id="87" dur="1" fill="hold">
                                          <p:stCondLst>
                                            <p:cond delay="0"/>
                                          </p:stCondLst>
                                        </p:cTn>
                                        <p:tgtEl>
                                          <p:spTgt spid="42"/>
                                        </p:tgtEl>
                                        <p:attrNameLst>
                                          <p:attrName>style.visibility</p:attrName>
                                        </p:attrNameLst>
                                      </p:cBhvr>
                                      <p:to>
                                        <p:strVal val="visible"/>
                                      </p:to>
                                    </p:set>
                                    <p:animEffect transition="in" filter="wipe(up)">
                                      <p:cBhvr>
                                        <p:cTn id="88" dur="500"/>
                                        <p:tgtEl>
                                          <p:spTgt spid="42"/>
                                        </p:tgtEl>
                                      </p:cBhvr>
                                    </p:animEffect>
                                  </p:childTnLst>
                                </p:cTn>
                              </p:par>
                              <p:par>
                                <p:cTn id="89" presetID="22" presetClass="entr" presetSubtype="1" fill="hold" grpId="0" nodeType="withEffect">
                                  <p:stCondLst>
                                    <p:cond delay="3500"/>
                                  </p:stCondLst>
                                  <p:childTnLst>
                                    <p:set>
                                      <p:cBhvr>
                                        <p:cTn id="90" dur="1" fill="hold">
                                          <p:stCondLst>
                                            <p:cond delay="0"/>
                                          </p:stCondLst>
                                        </p:cTn>
                                        <p:tgtEl>
                                          <p:spTgt spid="43"/>
                                        </p:tgtEl>
                                        <p:attrNameLst>
                                          <p:attrName>style.visibility</p:attrName>
                                        </p:attrNameLst>
                                      </p:cBhvr>
                                      <p:to>
                                        <p:strVal val="visible"/>
                                      </p:to>
                                    </p:set>
                                    <p:animEffect transition="in" filter="wipe(up)">
                                      <p:cBhvr>
                                        <p:cTn id="91" dur="500"/>
                                        <p:tgtEl>
                                          <p:spTgt spid="43"/>
                                        </p:tgtEl>
                                      </p:cBhvr>
                                    </p:animEffect>
                                  </p:childTnLst>
                                </p:cTn>
                              </p:par>
                              <p:par>
                                <p:cTn id="92" presetID="22" presetClass="entr" presetSubtype="1" fill="hold" grpId="0" nodeType="withEffect">
                                  <p:stCondLst>
                                    <p:cond delay="3500"/>
                                  </p:stCondLst>
                                  <p:childTnLst>
                                    <p:set>
                                      <p:cBhvr>
                                        <p:cTn id="93" dur="1" fill="hold">
                                          <p:stCondLst>
                                            <p:cond delay="0"/>
                                          </p:stCondLst>
                                        </p:cTn>
                                        <p:tgtEl>
                                          <p:spTgt spid="44"/>
                                        </p:tgtEl>
                                        <p:attrNameLst>
                                          <p:attrName>style.visibility</p:attrName>
                                        </p:attrNameLst>
                                      </p:cBhvr>
                                      <p:to>
                                        <p:strVal val="visible"/>
                                      </p:to>
                                    </p:set>
                                    <p:animEffect transition="in" filter="wipe(up)">
                                      <p:cBhvr>
                                        <p:cTn id="94" dur="500"/>
                                        <p:tgtEl>
                                          <p:spTgt spid="44"/>
                                        </p:tgtEl>
                                      </p:cBhvr>
                                    </p:animEffect>
                                  </p:childTnLst>
                                </p:cTn>
                              </p:par>
                              <p:par>
                                <p:cTn id="95" presetID="22" presetClass="entr" presetSubtype="1" fill="hold" grpId="0" nodeType="withEffect">
                                  <p:stCondLst>
                                    <p:cond delay="3500"/>
                                  </p:stCondLst>
                                  <p:childTnLst>
                                    <p:set>
                                      <p:cBhvr>
                                        <p:cTn id="96" dur="1" fill="hold">
                                          <p:stCondLst>
                                            <p:cond delay="0"/>
                                          </p:stCondLst>
                                        </p:cTn>
                                        <p:tgtEl>
                                          <p:spTgt spid="45"/>
                                        </p:tgtEl>
                                        <p:attrNameLst>
                                          <p:attrName>style.visibility</p:attrName>
                                        </p:attrNameLst>
                                      </p:cBhvr>
                                      <p:to>
                                        <p:strVal val="visible"/>
                                      </p:to>
                                    </p:set>
                                    <p:animEffect transition="in" filter="wipe(up)">
                                      <p:cBhvr>
                                        <p:cTn id="9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35" grpId="0" animBg="1"/>
      <p:bldP spid="38" grpId="0"/>
      <p:bldP spid="39" grpId="0"/>
      <p:bldP spid="40" grpId="0"/>
      <p:bldP spid="41" grpId="0"/>
      <p:bldP spid="42" grpId="0"/>
      <p:bldP spid="43" grpId="0"/>
      <p:bldP spid="44" grpId="0"/>
      <p:bldP spid="45" grpId="0"/>
      <p:bldP spid="53" grpId="0" animBg="1"/>
      <p:bldP spid="53" grpId="1" animBg="1"/>
      <p:bldP spid="54" grpId="0" animBg="1"/>
      <p:bldP spid="54" grpId="1" animBg="1"/>
      <p:bldP spid="58" grpId="0" animBg="1"/>
      <p:bldP spid="58" grpId="1" animBg="1"/>
      <p:bldP spid="5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rot="2700000">
            <a:off x="4491166" y="1847350"/>
            <a:ext cx="3586298" cy="3586299"/>
          </a:xfrm>
          <a:custGeom>
            <a:avLst/>
            <a:gdLst>
              <a:gd name="connsiteX0" fmla="*/ 0 w 4108862"/>
              <a:gd name="connsiteY0" fmla="*/ 0 h 4108862"/>
              <a:gd name="connsiteX1" fmla="*/ 551527 w 4108862"/>
              <a:gd name="connsiteY1" fmla="*/ 0 h 4108862"/>
              <a:gd name="connsiteX2" fmla="*/ 686820 w 4108862"/>
              <a:gd name="connsiteY2" fmla="*/ 65174 h 4108862"/>
              <a:gd name="connsiteX3" fmla="*/ 2004348 w 4108862"/>
              <a:gd name="connsiteY3" fmla="*/ 331171 h 4108862"/>
              <a:gd name="connsiteX4" fmla="*/ 3321876 w 4108862"/>
              <a:gd name="connsiteY4" fmla="*/ 65174 h 4108862"/>
              <a:gd name="connsiteX5" fmla="*/ 3457169 w 4108862"/>
              <a:gd name="connsiteY5" fmla="*/ 0 h 4108862"/>
              <a:gd name="connsiteX6" fmla="*/ 4108862 w 4108862"/>
              <a:gd name="connsiteY6" fmla="*/ 0 h 4108862"/>
              <a:gd name="connsiteX7" fmla="*/ 4108862 w 4108862"/>
              <a:gd name="connsiteY7" fmla="*/ 528334 h 4108862"/>
              <a:gd name="connsiteX8" fmla="*/ 4008389 w 4108862"/>
              <a:gd name="connsiteY8" fmla="*/ 736903 h 4108862"/>
              <a:gd name="connsiteX9" fmla="*/ 3742392 w 4108862"/>
              <a:gd name="connsiteY9" fmla="*/ 2054431 h 4108862"/>
              <a:gd name="connsiteX10" fmla="*/ 4008389 w 4108862"/>
              <a:gd name="connsiteY10" fmla="*/ 3371959 h 4108862"/>
              <a:gd name="connsiteX11" fmla="*/ 4108862 w 4108862"/>
              <a:gd name="connsiteY11" fmla="*/ 3580528 h 4108862"/>
              <a:gd name="connsiteX12" fmla="*/ 4108862 w 4108862"/>
              <a:gd name="connsiteY12" fmla="*/ 4108862 h 4108862"/>
              <a:gd name="connsiteX13" fmla="*/ 3568871 w 4108862"/>
              <a:gd name="connsiteY13" fmla="*/ 4108862 h 4108862"/>
              <a:gd name="connsiteX14" fmla="*/ 3321876 w 4108862"/>
              <a:gd name="connsiteY14" fmla="*/ 3989878 h 4108862"/>
              <a:gd name="connsiteX15" fmla="*/ 2004348 w 4108862"/>
              <a:gd name="connsiteY15" fmla="*/ 3723881 h 4108862"/>
              <a:gd name="connsiteX16" fmla="*/ 686820 w 4108862"/>
              <a:gd name="connsiteY16" fmla="*/ 3989878 h 4108862"/>
              <a:gd name="connsiteX17" fmla="*/ 439825 w 4108862"/>
              <a:gd name="connsiteY17" fmla="*/ 4108862 h 4108862"/>
              <a:gd name="connsiteX18" fmla="*/ 0 w 4108862"/>
              <a:gd name="connsiteY18" fmla="*/ 4108862 h 4108862"/>
              <a:gd name="connsiteX19" fmla="*/ 0 w 4108862"/>
              <a:gd name="connsiteY19" fmla="*/ 3588761 h 4108862"/>
              <a:gd name="connsiteX20" fmla="*/ 109224 w 4108862"/>
              <a:gd name="connsiteY20" fmla="*/ 3362026 h 4108862"/>
              <a:gd name="connsiteX21" fmla="*/ 375221 w 4108862"/>
              <a:gd name="connsiteY21" fmla="*/ 2044498 h 4108862"/>
              <a:gd name="connsiteX22" fmla="*/ 109224 w 4108862"/>
              <a:gd name="connsiteY22" fmla="*/ 726970 h 4108862"/>
              <a:gd name="connsiteX23" fmla="*/ 0 w 4108862"/>
              <a:gd name="connsiteY23" fmla="*/ 500235 h 4108862"/>
              <a:gd name="connsiteX24" fmla="*/ 0 w 4108862"/>
              <a:gd name="connsiteY24" fmla="*/ 0 h 4108862"/>
              <a:gd name="connsiteX25" fmla="*/ 2054431 w 4108862"/>
              <a:gd name="connsiteY25" fmla="*/ 586280 h 4108862"/>
              <a:gd name="connsiteX26" fmla="*/ 586280 w 4108862"/>
              <a:gd name="connsiteY26" fmla="*/ 2054431 h 4108862"/>
              <a:gd name="connsiteX27" fmla="*/ 2054431 w 4108862"/>
              <a:gd name="connsiteY27" fmla="*/ 3522582 h 4108862"/>
              <a:gd name="connsiteX28" fmla="*/ 3522582 w 4108862"/>
              <a:gd name="connsiteY28" fmla="*/ 2054431 h 4108862"/>
              <a:gd name="connsiteX29" fmla="*/ 2054431 w 4108862"/>
              <a:gd name="connsiteY29" fmla="*/ 586280 h 4108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4108862" h="4108862">
                <a:moveTo>
                  <a:pt x="0" y="0"/>
                </a:moveTo>
                <a:lnTo>
                  <a:pt x="551527" y="0"/>
                </a:lnTo>
                <a:lnTo>
                  <a:pt x="686820" y="65174"/>
                </a:lnTo>
                <a:cubicBezTo>
                  <a:pt x="1091775" y="236456"/>
                  <a:pt x="1537001" y="331171"/>
                  <a:pt x="2004348" y="331171"/>
                </a:cubicBezTo>
                <a:cubicBezTo>
                  <a:pt x="2471695" y="331171"/>
                  <a:pt x="2916921" y="236456"/>
                  <a:pt x="3321876" y="65174"/>
                </a:cubicBezTo>
                <a:lnTo>
                  <a:pt x="3457169" y="0"/>
                </a:lnTo>
                <a:lnTo>
                  <a:pt x="4108862" y="0"/>
                </a:lnTo>
                <a:lnTo>
                  <a:pt x="4108862" y="528334"/>
                </a:lnTo>
                <a:lnTo>
                  <a:pt x="4008389" y="736903"/>
                </a:lnTo>
                <a:cubicBezTo>
                  <a:pt x="3837107" y="1141858"/>
                  <a:pt x="3742392" y="1587084"/>
                  <a:pt x="3742392" y="2054431"/>
                </a:cubicBezTo>
                <a:cubicBezTo>
                  <a:pt x="3742392" y="2521778"/>
                  <a:pt x="3837107" y="2967003"/>
                  <a:pt x="4008389" y="3371959"/>
                </a:cubicBezTo>
                <a:lnTo>
                  <a:pt x="4108862" y="3580528"/>
                </a:lnTo>
                <a:lnTo>
                  <a:pt x="4108862" y="4108862"/>
                </a:lnTo>
                <a:lnTo>
                  <a:pt x="3568871" y="4108862"/>
                </a:lnTo>
                <a:lnTo>
                  <a:pt x="3321876" y="3989878"/>
                </a:lnTo>
                <a:cubicBezTo>
                  <a:pt x="2916921" y="3818596"/>
                  <a:pt x="2471695" y="3723881"/>
                  <a:pt x="2004348" y="3723881"/>
                </a:cubicBezTo>
                <a:cubicBezTo>
                  <a:pt x="1537001" y="3723881"/>
                  <a:pt x="1091775" y="3818596"/>
                  <a:pt x="686820" y="3989878"/>
                </a:cubicBezTo>
                <a:lnTo>
                  <a:pt x="439825" y="4108862"/>
                </a:lnTo>
                <a:lnTo>
                  <a:pt x="0" y="4108862"/>
                </a:lnTo>
                <a:lnTo>
                  <a:pt x="0" y="3588761"/>
                </a:lnTo>
                <a:lnTo>
                  <a:pt x="109224" y="3362026"/>
                </a:lnTo>
                <a:cubicBezTo>
                  <a:pt x="280506" y="2957071"/>
                  <a:pt x="375221" y="2511845"/>
                  <a:pt x="375221" y="2044498"/>
                </a:cubicBezTo>
                <a:cubicBezTo>
                  <a:pt x="375221" y="1577151"/>
                  <a:pt x="280506" y="1131925"/>
                  <a:pt x="109224" y="726970"/>
                </a:cubicBezTo>
                <a:lnTo>
                  <a:pt x="0" y="500235"/>
                </a:lnTo>
                <a:lnTo>
                  <a:pt x="0" y="0"/>
                </a:lnTo>
                <a:close/>
                <a:moveTo>
                  <a:pt x="2054431" y="586280"/>
                </a:moveTo>
                <a:cubicBezTo>
                  <a:pt x="1243594" y="586280"/>
                  <a:pt x="586280" y="1243594"/>
                  <a:pt x="586280" y="2054431"/>
                </a:cubicBezTo>
                <a:cubicBezTo>
                  <a:pt x="586280" y="2865268"/>
                  <a:pt x="1243594" y="3522582"/>
                  <a:pt x="2054431" y="3522582"/>
                </a:cubicBezTo>
                <a:cubicBezTo>
                  <a:pt x="2865268" y="3522582"/>
                  <a:pt x="3522582" y="2865268"/>
                  <a:pt x="3522582" y="2054431"/>
                </a:cubicBezTo>
                <a:cubicBezTo>
                  <a:pt x="3522582" y="1243594"/>
                  <a:pt x="2865268" y="586280"/>
                  <a:pt x="2054431" y="586280"/>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663433" y="2875731"/>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2" name="椭圆 11"/>
          <p:cNvSpPr/>
          <p:nvPr/>
        </p:nvSpPr>
        <p:spPr>
          <a:xfrm>
            <a:off x="7439861" y="2893049"/>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3" name="椭圆 12"/>
          <p:cNvSpPr/>
          <p:nvPr/>
        </p:nvSpPr>
        <p:spPr>
          <a:xfrm>
            <a:off x="5523629" y="980645"/>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4" name="椭圆 13"/>
          <p:cNvSpPr/>
          <p:nvPr/>
        </p:nvSpPr>
        <p:spPr>
          <a:xfrm>
            <a:off x="5523629" y="4836449"/>
            <a:ext cx="1419633" cy="1419633"/>
          </a:xfrm>
          <a:prstGeom prst="ellipse">
            <a:avLst/>
          </a:prstGeom>
          <a:solidFill>
            <a:srgbClr val="18478F"/>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19" name="椭圆 18"/>
          <p:cNvSpPr/>
          <p:nvPr/>
        </p:nvSpPr>
        <p:spPr>
          <a:xfrm>
            <a:off x="5452934" y="2809116"/>
            <a:ext cx="1662764" cy="1662764"/>
          </a:xfrm>
          <a:prstGeom prst="ellipse">
            <a:avLst/>
          </a:prstGeom>
          <a:solidFill>
            <a:srgbClr val="18478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0" name="Freeform 7"/>
          <p:cNvSpPr>
            <a:spLocks noEditPoints="1"/>
          </p:cNvSpPr>
          <p:nvPr/>
        </p:nvSpPr>
        <p:spPr bwMode="auto">
          <a:xfrm>
            <a:off x="5880769" y="3209080"/>
            <a:ext cx="807095" cy="787568"/>
          </a:xfrm>
          <a:custGeom>
            <a:avLst/>
            <a:gdLst>
              <a:gd name="T0" fmla="*/ 19 w 209"/>
              <a:gd name="T1" fmla="*/ 205 h 205"/>
              <a:gd name="T2" fmla="*/ 0 w 209"/>
              <a:gd name="T3" fmla="*/ 106 h 205"/>
              <a:gd name="T4" fmla="*/ 41 w 209"/>
              <a:gd name="T5" fmla="*/ 94 h 205"/>
              <a:gd name="T6" fmla="*/ 81 w 209"/>
              <a:gd name="T7" fmla="*/ 37 h 205"/>
              <a:gd name="T8" fmla="*/ 86 w 209"/>
              <a:gd name="T9" fmla="*/ 4 h 205"/>
              <a:gd name="T10" fmla="*/ 125 w 209"/>
              <a:gd name="T11" fmla="*/ 34 h 205"/>
              <a:gd name="T12" fmla="*/ 186 w 209"/>
              <a:gd name="T13" fmla="*/ 73 h 205"/>
              <a:gd name="T14" fmla="*/ 199 w 209"/>
              <a:gd name="T15" fmla="*/ 114 h 205"/>
              <a:gd name="T16" fmla="*/ 188 w 209"/>
              <a:gd name="T17" fmla="*/ 144 h 205"/>
              <a:gd name="T18" fmla="*/ 180 w 209"/>
              <a:gd name="T19" fmla="*/ 174 h 205"/>
              <a:gd name="T20" fmla="*/ 181 w 209"/>
              <a:gd name="T21" fmla="*/ 180 h 205"/>
              <a:gd name="T22" fmla="*/ 72 w 209"/>
              <a:gd name="T23" fmla="*/ 200 h 205"/>
              <a:gd name="T24" fmla="*/ 48 w 209"/>
              <a:gd name="T25" fmla="*/ 205 h 205"/>
              <a:gd name="T26" fmla="*/ 8 w 209"/>
              <a:gd name="T27" fmla="*/ 105 h 205"/>
              <a:gd name="T28" fmla="*/ 19 w 209"/>
              <a:gd name="T29" fmla="*/ 197 h 205"/>
              <a:gd name="T30" fmla="*/ 56 w 209"/>
              <a:gd name="T31" fmla="*/ 194 h 205"/>
              <a:gd name="T32" fmla="*/ 63 w 209"/>
              <a:gd name="T33" fmla="*/ 187 h 205"/>
              <a:gd name="T34" fmla="*/ 160 w 209"/>
              <a:gd name="T35" fmla="*/ 192 h 205"/>
              <a:gd name="T36" fmla="*/ 173 w 209"/>
              <a:gd name="T37" fmla="*/ 179 h 205"/>
              <a:gd name="T38" fmla="*/ 170 w 209"/>
              <a:gd name="T39" fmla="*/ 169 h 205"/>
              <a:gd name="T40" fmla="*/ 183 w 209"/>
              <a:gd name="T41" fmla="*/ 156 h 205"/>
              <a:gd name="T42" fmla="*/ 171 w 209"/>
              <a:gd name="T43" fmla="*/ 138 h 205"/>
              <a:gd name="T44" fmla="*/ 193 w 209"/>
              <a:gd name="T45" fmla="*/ 125 h 205"/>
              <a:gd name="T46" fmla="*/ 185 w 209"/>
              <a:gd name="T47" fmla="*/ 110 h 205"/>
              <a:gd name="T48" fmla="*/ 201 w 209"/>
              <a:gd name="T49" fmla="*/ 96 h 205"/>
              <a:gd name="T50" fmla="*/ 112 w 209"/>
              <a:gd name="T51" fmla="*/ 81 h 205"/>
              <a:gd name="T52" fmla="*/ 117 w 209"/>
              <a:gd name="T53" fmla="*/ 34 h 205"/>
              <a:gd name="T54" fmla="*/ 92 w 209"/>
              <a:gd name="T55" fmla="*/ 10 h 205"/>
              <a:gd name="T56" fmla="*/ 89 w 209"/>
              <a:gd name="T57" fmla="*/ 37 h 205"/>
              <a:gd name="T58" fmla="*/ 54 w 209"/>
              <a:gd name="T59" fmla="*/ 109 h 205"/>
              <a:gd name="T60" fmla="*/ 48 w 209"/>
              <a:gd name="T61" fmla="*/ 105 h 205"/>
              <a:gd name="T62" fmla="*/ 15 w 209"/>
              <a:gd name="T63" fmla="*/ 10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9" h="205">
                <a:moveTo>
                  <a:pt x="48" y="205"/>
                </a:moveTo>
                <a:cubicBezTo>
                  <a:pt x="19" y="205"/>
                  <a:pt x="19" y="205"/>
                  <a:pt x="19" y="205"/>
                </a:cubicBezTo>
                <a:cubicBezTo>
                  <a:pt x="15" y="205"/>
                  <a:pt x="4" y="205"/>
                  <a:pt x="4" y="194"/>
                </a:cubicBezTo>
                <a:cubicBezTo>
                  <a:pt x="0" y="106"/>
                  <a:pt x="0" y="106"/>
                  <a:pt x="0" y="106"/>
                </a:cubicBezTo>
                <a:cubicBezTo>
                  <a:pt x="0" y="94"/>
                  <a:pt x="11" y="94"/>
                  <a:pt x="15" y="94"/>
                </a:cubicBezTo>
                <a:cubicBezTo>
                  <a:pt x="41" y="94"/>
                  <a:pt x="41" y="94"/>
                  <a:pt x="41" y="94"/>
                </a:cubicBezTo>
                <a:cubicBezTo>
                  <a:pt x="44" y="94"/>
                  <a:pt x="51" y="94"/>
                  <a:pt x="54" y="100"/>
                </a:cubicBezTo>
                <a:cubicBezTo>
                  <a:pt x="69" y="87"/>
                  <a:pt x="81" y="47"/>
                  <a:pt x="81" y="37"/>
                </a:cubicBezTo>
                <a:cubicBezTo>
                  <a:pt x="81" y="35"/>
                  <a:pt x="81" y="33"/>
                  <a:pt x="81" y="31"/>
                </a:cubicBezTo>
                <a:cubicBezTo>
                  <a:pt x="81" y="21"/>
                  <a:pt x="80" y="10"/>
                  <a:pt x="86" y="4"/>
                </a:cubicBezTo>
                <a:cubicBezTo>
                  <a:pt x="89" y="1"/>
                  <a:pt x="92" y="0"/>
                  <a:pt x="96" y="0"/>
                </a:cubicBezTo>
                <a:cubicBezTo>
                  <a:pt x="113" y="0"/>
                  <a:pt x="123" y="17"/>
                  <a:pt x="125" y="34"/>
                </a:cubicBezTo>
                <a:cubicBezTo>
                  <a:pt x="126" y="52"/>
                  <a:pt x="126" y="65"/>
                  <a:pt x="124" y="73"/>
                </a:cubicBezTo>
                <a:cubicBezTo>
                  <a:pt x="186" y="73"/>
                  <a:pt x="186" y="73"/>
                  <a:pt x="186" y="73"/>
                </a:cubicBezTo>
                <a:cubicBezTo>
                  <a:pt x="199" y="73"/>
                  <a:pt x="209" y="83"/>
                  <a:pt x="209" y="95"/>
                </a:cubicBezTo>
                <a:cubicBezTo>
                  <a:pt x="209" y="103"/>
                  <a:pt x="205" y="110"/>
                  <a:pt x="199" y="114"/>
                </a:cubicBezTo>
                <a:cubicBezTo>
                  <a:pt x="200" y="117"/>
                  <a:pt x="201" y="121"/>
                  <a:pt x="201" y="124"/>
                </a:cubicBezTo>
                <a:cubicBezTo>
                  <a:pt x="201" y="133"/>
                  <a:pt x="196" y="141"/>
                  <a:pt x="188" y="144"/>
                </a:cubicBezTo>
                <a:cubicBezTo>
                  <a:pt x="190" y="148"/>
                  <a:pt x="191" y="151"/>
                  <a:pt x="191" y="155"/>
                </a:cubicBezTo>
                <a:cubicBezTo>
                  <a:pt x="191" y="163"/>
                  <a:pt x="187" y="170"/>
                  <a:pt x="180" y="174"/>
                </a:cubicBezTo>
                <a:cubicBezTo>
                  <a:pt x="180" y="175"/>
                  <a:pt x="181" y="177"/>
                  <a:pt x="181" y="179"/>
                </a:cubicBezTo>
                <a:cubicBezTo>
                  <a:pt x="181" y="180"/>
                  <a:pt x="181" y="180"/>
                  <a:pt x="181" y="180"/>
                </a:cubicBezTo>
                <a:cubicBezTo>
                  <a:pt x="181" y="191"/>
                  <a:pt x="171" y="200"/>
                  <a:pt x="160" y="200"/>
                </a:cubicBezTo>
                <a:cubicBezTo>
                  <a:pt x="72" y="200"/>
                  <a:pt x="72" y="200"/>
                  <a:pt x="72" y="200"/>
                </a:cubicBezTo>
                <a:cubicBezTo>
                  <a:pt x="69" y="200"/>
                  <a:pt x="66" y="199"/>
                  <a:pt x="63" y="198"/>
                </a:cubicBezTo>
                <a:cubicBezTo>
                  <a:pt x="61" y="205"/>
                  <a:pt x="52" y="205"/>
                  <a:pt x="48" y="205"/>
                </a:cubicBezTo>
                <a:moveTo>
                  <a:pt x="15" y="102"/>
                </a:moveTo>
                <a:cubicBezTo>
                  <a:pt x="8" y="102"/>
                  <a:pt x="8" y="104"/>
                  <a:pt x="8" y="105"/>
                </a:cubicBezTo>
                <a:cubicBezTo>
                  <a:pt x="12" y="194"/>
                  <a:pt x="12" y="194"/>
                  <a:pt x="12" y="194"/>
                </a:cubicBezTo>
                <a:cubicBezTo>
                  <a:pt x="12" y="196"/>
                  <a:pt x="12" y="197"/>
                  <a:pt x="19" y="197"/>
                </a:cubicBezTo>
                <a:cubicBezTo>
                  <a:pt x="48" y="197"/>
                  <a:pt x="48" y="197"/>
                  <a:pt x="48" y="197"/>
                </a:cubicBezTo>
                <a:cubicBezTo>
                  <a:pt x="56" y="197"/>
                  <a:pt x="56" y="196"/>
                  <a:pt x="56" y="194"/>
                </a:cubicBezTo>
                <a:cubicBezTo>
                  <a:pt x="56" y="180"/>
                  <a:pt x="56" y="180"/>
                  <a:pt x="56" y="180"/>
                </a:cubicBezTo>
                <a:cubicBezTo>
                  <a:pt x="63" y="187"/>
                  <a:pt x="63" y="187"/>
                  <a:pt x="63" y="187"/>
                </a:cubicBezTo>
                <a:cubicBezTo>
                  <a:pt x="65" y="190"/>
                  <a:pt x="69" y="192"/>
                  <a:pt x="72" y="192"/>
                </a:cubicBezTo>
                <a:cubicBezTo>
                  <a:pt x="160" y="192"/>
                  <a:pt x="160" y="192"/>
                  <a:pt x="160" y="192"/>
                </a:cubicBezTo>
                <a:cubicBezTo>
                  <a:pt x="167" y="192"/>
                  <a:pt x="173" y="186"/>
                  <a:pt x="173" y="180"/>
                </a:cubicBezTo>
                <a:cubicBezTo>
                  <a:pt x="173" y="179"/>
                  <a:pt x="173" y="179"/>
                  <a:pt x="173" y="179"/>
                </a:cubicBezTo>
                <a:cubicBezTo>
                  <a:pt x="173" y="177"/>
                  <a:pt x="172" y="175"/>
                  <a:pt x="171" y="173"/>
                </a:cubicBezTo>
                <a:cubicBezTo>
                  <a:pt x="170" y="169"/>
                  <a:pt x="170" y="169"/>
                  <a:pt x="170" y="169"/>
                </a:cubicBezTo>
                <a:cubicBezTo>
                  <a:pt x="174" y="168"/>
                  <a:pt x="174" y="168"/>
                  <a:pt x="174" y="168"/>
                </a:cubicBezTo>
                <a:cubicBezTo>
                  <a:pt x="179" y="166"/>
                  <a:pt x="183" y="161"/>
                  <a:pt x="183" y="156"/>
                </a:cubicBezTo>
                <a:cubicBezTo>
                  <a:pt x="183" y="151"/>
                  <a:pt x="181" y="147"/>
                  <a:pt x="178" y="144"/>
                </a:cubicBezTo>
                <a:cubicBezTo>
                  <a:pt x="171" y="138"/>
                  <a:pt x="171" y="138"/>
                  <a:pt x="171" y="138"/>
                </a:cubicBezTo>
                <a:cubicBezTo>
                  <a:pt x="181" y="137"/>
                  <a:pt x="181" y="137"/>
                  <a:pt x="181" y="137"/>
                </a:cubicBezTo>
                <a:cubicBezTo>
                  <a:pt x="188" y="137"/>
                  <a:pt x="193" y="132"/>
                  <a:pt x="193" y="125"/>
                </a:cubicBezTo>
                <a:cubicBezTo>
                  <a:pt x="193" y="121"/>
                  <a:pt x="192" y="117"/>
                  <a:pt x="189" y="114"/>
                </a:cubicBezTo>
                <a:cubicBezTo>
                  <a:pt x="185" y="110"/>
                  <a:pt x="185" y="110"/>
                  <a:pt x="185" y="110"/>
                </a:cubicBezTo>
                <a:cubicBezTo>
                  <a:pt x="191" y="108"/>
                  <a:pt x="191" y="108"/>
                  <a:pt x="191" y="108"/>
                </a:cubicBezTo>
                <a:cubicBezTo>
                  <a:pt x="197" y="106"/>
                  <a:pt x="201" y="101"/>
                  <a:pt x="201" y="96"/>
                </a:cubicBezTo>
                <a:cubicBezTo>
                  <a:pt x="201" y="87"/>
                  <a:pt x="194" y="81"/>
                  <a:pt x="186" y="81"/>
                </a:cubicBezTo>
                <a:cubicBezTo>
                  <a:pt x="112" y="81"/>
                  <a:pt x="112" y="81"/>
                  <a:pt x="112" y="81"/>
                </a:cubicBezTo>
                <a:cubicBezTo>
                  <a:pt x="115" y="75"/>
                  <a:pt x="115" y="75"/>
                  <a:pt x="115" y="75"/>
                </a:cubicBezTo>
                <a:cubicBezTo>
                  <a:pt x="116" y="72"/>
                  <a:pt x="119" y="63"/>
                  <a:pt x="117" y="34"/>
                </a:cubicBezTo>
                <a:cubicBezTo>
                  <a:pt x="116" y="24"/>
                  <a:pt x="110" y="8"/>
                  <a:pt x="96" y="8"/>
                </a:cubicBezTo>
                <a:cubicBezTo>
                  <a:pt x="94" y="8"/>
                  <a:pt x="92" y="9"/>
                  <a:pt x="92" y="10"/>
                </a:cubicBezTo>
                <a:cubicBezTo>
                  <a:pt x="88" y="13"/>
                  <a:pt x="89" y="23"/>
                  <a:pt x="89" y="30"/>
                </a:cubicBezTo>
                <a:cubicBezTo>
                  <a:pt x="89" y="33"/>
                  <a:pt x="89" y="35"/>
                  <a:pt x="89" y="37"/>
                </a:cubicBezTo>
                <a:cubicBezTo>
                  <a:pt x="89" y="50"/>
                  <a:pt x="74" y="99"/>
                  <a:pt x="55" y="109"/>
                </a:cubicBezTo>
                <a:cubicBezTo>
                  <a:pt x="54" y="109"/>
                  <a:pt x="54" y="109"/>
                  <a:pt x="54" y="109"/>
                </a:cubicBezTo>
                <a:cubicBezTo>
                  <a:pt x="48" y="109"/>
                  <a:pt x="48" y="109"/>
                  <a:pt x="48" y="109"/>
                </a:cubicBezTo>
                <a:cubicBezTo>
                  <a:pt x="48" y="105"/>
                  <a:pt x="48" y="105"/>
                  <a:pt x="48" y="105"/>
                </a:cubicBezTo>
                <a:cubicBezTo>
                  <a:pt x="48" y="104"/>
                  <a:pt x="48" y="102"/>
                  <a:pt x="41" y="102"/>
                </a:cubicBezTo>
                <a:lnTo>
                  <a:pt x="15" y="102"/>
                </a:lnTo>
                <a:close/>
              </a:path>
            </a:pathLst>
          </a:custGeom>
          <a:solidFill>
            <a:schemeClr val="bg1"/>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21" name="组合 20"/>
          <p:cNvGrpSpPr/>
          <p:nvPr/>
        </p:nvGrpSpPr>
        <p:grpSpPr>
          <a:xfrm>
            <a:off x="4059550" y="3275941"/>
            <a:ext cx="627396" cy="624924"/>
            <a:chOff x="4557733" y="2434359"/>
            <a:chExt cx="512624" cy="510606"/>
          </a:xfrm>
          <a:solidFill>
            <a:schemeClr val="bg1"/>
          </a:solidFill>
        </p:grpSpPr>
        <p:sp>
          <p:nvSpPr>
            <p:cNvPr id="22" name="Freeform 7"/>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Freeform 8"/>
            <p:cNvSpPr>
              <a:spLocks/>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8" name="组合 27"/>
          <p:cNvGrpSpPr/>
          <p:nvPr/>
        </p:nvGrpSpPr>
        <p:grpSpPr>
          <a:xfrm>
            <a:off x="5939342" y="1356016"/>
            <a:ext cx="574476" cy="552466"/>
            <a:chOff x="6159731" y="1864447"/>
            <a:chExt cx="469385" cy="451400"/>
          </a:xfrm>
          <a:solidFill>
            <a:schemeClr val="bg1"/>
          </a:solidFill>
        </p:grpSpPr>
        <p:sp>
          <p:nvSpPr>
            <p:cNvPr id="29" name="Oval 131"/>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0" name="Freeform 134"/>
            <p:cNvSpPr>
              <a:spLocks/>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1" name="组合 30"/>
          <p:cNvGrpSpPr/>
          <p:nvPr/>
        </p:nvGrpSpPr>
        <p:grpSpPr>
          <a:xfrm>
            <a:off x="5939342" y="5272273"/>
            <a:ext cx="519303" cy="450063"/>
            <a:chOff x="7090992" y="4839631"/>
            <a:chExt cx="424306" cy="367732"/>
          </a:xfrm>
          <a:solidFill>
            <a:schemeClr val="bg1"/>
          </a:solidFill>
        </p:grpSpPr>
        <p:sp>
          <p:nvSpPr>
            <p:cNvPr id="32" name="Freeform 19"/>
            <p:cNvSpPr>
              <a:spLocks/>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3" name="Freeform 20"/>
            <p:cNvSpPr>
              <a:spLocks/>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4" name="Freeform 21"/>
            <p:cNvSpPr>
              <a:spLocks/>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5" name="Freeform 22"/>
            <p:cNvSpPr>
              <a:spLocks/>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grpSp>
        <p:nvGrpSpPr>
          <p:cNvPr id="36" name="组合 35"/>
          <p:cNvGrpSpPr/>
          <p:nvPr/>
        </p:nvGrpSpPr>
        <p:grpSpPr>
          <a:xfrm>
            <a:off x="7890686" y="3319484"/>
            <a:ext cx="478012" cy="473085"/>
            <a:chOff x="4270293" y="4090633"/>
            <a:chExt cx="390570" cy="386543"/>
          </a:xfrm>
          <a:solidFill>
            <a:schemeClr val="bg1"/>
          </a:solidFill>
        </p:grpSpPr>
        <p:sp>
          <p:nvSpPr>
            <p:cNvPr id="37" name="Freeform 136"/>
            <p:cNvSpPr>
              <a:spLocks/>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38" name="Freeform 137"/>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3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5" y="1773408"/>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3" y="1767774"/>
            <a:ext cx="3200079"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1"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632165" y="4952306"/>
            <a:ext cx="3202851" cy="892552"/>
          </a:xfrm>
          <a:prstGeom prst="rect">
            <a:avLst/>
          </a:prstGeom>
        </p:spPr>
        <p:txBody>
          <a:bodyPr wrap="square">
            <a:spAutoFit/>
          </a:bodyPr>
          <a:lstStyle/>
          <a:p>
            <a:pP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1299491" y="4952306"/>
            <a:ext cx="3200080" cy="892552"/>
          </a:xfrm>
          <a:prstGeom prst="rect">
            <a:avLst/>
          </a:prstGeom>
        </p:spPr>
        <p:txBody>
          <a:bodyPr wrap="square">
            <a:spAutoFit/>
          </a:bodyPr>
          <a:lstStyle/>
          <a:p>
            <a:pPr algn="r">
              <a:lnSpc>
                <a:spcPct val="130000"/>
              </a:lnSpc>
              <a:spcBef>
                <a:spcPct val="0"/>
              </a:spcBef>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1" name="矩形 50"/>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2" name="组合 51"/>
          <p:cNvGrpSpPr/>
          <p:nvPr/>
        </p:nvGrpSpPr>
        <p:grpSpPr>
          <a:xfrm>
            <a:off x="1935444" y="393960"/>
            <a:ext cx="3705496" cy="592217"/>
            <a:chOff x="330188" y="329522"/>
            <a:chExt cx="3705496" cy="592217"/>
          </a:xfrm>
        </p:grpSpPr>
        <p:sp>
          <p:nvSpPr>
            <p:cNvPr id="5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4" name="矩形 5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5" name="圆角矩形 54"/>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02</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192947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500"/>
                                        <p:tgtEl>
                                          <p:spTgt spid="5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6"/>
                                        </p:tgtEl>
                                        <p:attrNameLst>
                                          <p:attrName>style.visibility</p:attrName>
                                        </p:attrNameLst>
                                      </p:cBhvr>
                                      <p:to>
                                        <p:strVal val="visible"/>
                                      </p:to>
                                    </p:set>
                                    <p:animEffect transition="in" filter="fade">
                                      <p:cBhvr>
                                        <p:cTn id="10" dur="500"/>
                                        <p:tgtEl>
                                          <p:spTgt spid="5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2"/>
                                        </p:tgtEl>
                                        <p:attrNameLst>
                                          <p:attrName>style.visibility</p:attrName>
                                        </p:attrNameLst>
                                      </p:cBhvr>
                                      <p:to>
                                        <p:strVal val="visible"/>
                                      </p:to>
                                    </p:set>
                                    <p:animEffect transition="in" filter="wipe(left)">
                                      <p:cBhvr>
                                        <p:cTn id="25" dur="1000"/>
                                        <p:tgtEl>
                                          <p:spTgt spid="52"/>
                                        </p:tgtEl>
                                      </p:cBhvr>
                                    </p:animEffect>
                                  </p:childTnLst>
                                </p:cTn>
                              </p:par>
                              <p:par>
                                <p:cTn id="26" presetID="53" presetClass="entr" presetSubtype="16" fill="hold" grpId="0" nodeType="withEffect">
                                  <p:stCondLst>
                                    <p:cond delay="2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
                                          </p:val>
                                        </p:tav>
                                        <p:tav tm="100000">
                                          <p:val>
                                            <p:strVal val="#ppt_w"/>
                                          </p:val>
                                        </p:tav>
                                      </p:tavLst>
                                    </p:anim>
                                    <p:anim calcmode="lin" valueType="num">
                                      <p:cBhvr>
                                        <p:cTn id="29" dur="500" fill="hold"/>
                                        <p:tgtEl>
                                          <p:spTgt spid="10"/>
                                        </p:tgtEl>
                                        <p:attrNameLst>
                                          <p:attrName>ppt_h</p:attrName>
                                        </p:attrNameLst>
                                      </p:cBhvr>
                                      <p:tavLst>
                                        <p:tav tm="0">
                                          <p:val>
                                            <p:fltVal val="0"/>
                                          </p:val>
                                        </p:tav>
                                        <p:tav tm="100000">
                                          <p:val>
                                            <p:strVal val="#ppt_h"/>
                                          </p:val>
                                        </p:tav>
                                      </p:tavLst>
                                    </p:anim>
                                    <p:animEffect transition="in" filter="fade">
                                      <p:cBhvr>
                                        <p:cTn id="30" dur="500"/>
                                        <p:tgtEl>
                                          <p:spTgt spid="10"/>
                                        </p:tgtEl>
                                      </p:cBhvr>
                                    </p:animEffect>
                                  </p:childTnLst>
                                </p:cTn>
                              </p:par>
                              <p:par>
                                <p:cTn id="31" presetID="2" presetClass="entr" presetSubtype="1" fill="hold" grpId="0" nodeType="withEffect">
                                  <p:stCondLst>
                                    <p:cond delay="250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8" fill="hold" grpId="0" nodeType="withEffect">
                                  <p:stCondLst>
                                    <p:cond delay="25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4" fill="hold" grpId="0" nodeType="withEffect">
                                  <p:stCondLst>
                                    <p:cond delay="250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ppt_x"/>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2" fill="hold" grpId="0" nodeType="withEffect">
                                  <p:stCondLst>
                                    <p:cond delay="25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1+#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50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53" presetClass="entr" presetSubtype="16" fill="hold" nodeType="withEffect">
                                  <p:stCondLst>
                                    <p:cond delay="3000"/>
                                  </p:stCondLst>
                                  <p:childTnLst>
                                    <p:set>
                                      <p:cBhvr>
                                        <p:cTn id="53" dur="1" fill="hold">
                                          <p:stCondLst>
                                            <p:cond delay="0"/>
                                          </p:stCondLst>
                                        </p:cTn>
                                        <p:tgtEl>
                                          <p:spTgt spid="28"/>
                                        </p:tgtEl>
                                        <p:attrNameLst>
                                          <p:attrName>style.visibility</p:attrName>
                                        </p:attrNameLst>
                                      </p:cBhvr>
                                      <p:to>
                                        <p:strVal val="visible"/>
                                      </p:to>
                                    </p:set>
                                    <p:anim calcmode="lin" valueType="num">
                                      <p:cBhvr>
                                        <p:cTn id="54" dur="500" fill="hold"/>
                                        <p:tgtEl>
                                          <p:spTgt spid="28"/>
                                        </p:tgtEl>
                                        <p:attrNameLst>
                                          <p:attrName>ppt_w</p:attrName>
                                        </p:attrNameLst>
                                      </p:cBhvr>
                                      <p:tavLst>
                                        <p:tav tm="0">
                                          <p:val>
                                            <p:fltVal val="0"/>
                                          </p:val>
                                        </p:tav>
                                        <p:tav tm="100000">
                                          <p:val>
                                            <p:strVal val="#ppt_w"/>
                                          </p:val>
                                        </p:tav>
                                      </p:tavLst>
                                    </p:anim>
                                    <p:anim calcmode="lin" valueType="num">
                                      <p:cBhvr>
                                        <p:cTn id="55" dur="500" fill="hold"/>
                                        <p:tgtEl>
                                          <p:spTgt spid="28"/>
                                        </p:tgtEl>
                                        <p:attrNameLst>
                                          <p:attrName>ppt_h</p:attrName>
                                        </p:attrNameLst>
                                      </p:cBhvr>
                                      <p:tavLst>
                                        <p:tav tm="0">
                                          <p:val>
                                            <p:fltVal val="0"/>
                                          </p:val>
                                        </p:tav>
                                        <p:tav tm="100000">
                                          <p:val>
                                            <p:strVal val="#ppt_h"/>
                                          </p:val>
                                        </p:tav>
                                      </p:tavLst>
                                    </p:anim>
                                    <p:animEffect transition="in" filter="fade">
                                      <p:cBhvr>
                                        <p:cTn id="56" dur="500"/>
                                        <p:tgtEl>
                                          <p:spTgt spid="28"/>
                                        </p:tgtEl>
                                      </p:cBhvr>
                                    </p:animEffect>
                                  </p:childTnLst>
                                </p:cTn>
                              </p:par>
                              <p:par>
                                <p:cTn id="57" presetID="53" presetClass="entr" presetSubtype="16" fill="hold" nodeType="withEffect">
                                  <p:stCondLst>
                                    <p:cond delay="3000"/>
                                  </p:stCondLst>
                                  <p:childTnLst>
                                    <p:set>
                                      <p:cBhvr>
                                        <p:cTn id="58" dur="1" fill="hold">
                                          <p:stCondLst>
                                            <p:cond delay="0"/>
                                          </p:stCondLst>
                                        </p:cTn>
                                        <p:tgtEl>
                                          <p:spTgt spid="21"/>
                                        </p:tgtEl>
                                        <p:attrNameLst>
                                          <p:attrName>style.visibility</p:attrName>
                                        </p:attrNameLst>
                                      </p:cBhvr>
                                      <p:to>
                                        <p:strVal val="visible"/>
                                      </p:to>
                                    </p:set>
                                    <p:anim calcmode="lin" valueType="num">
                                      <p:cBhvr>
                                        <p:cTn id="59" dur="500" fill="hold"/>
                                        <p:tgtEl>
                                          <p:spTgt spid="21"/>
                                        </p:tgtEl>
                                        <p:attrNameLst>
                                          <p:attrName>ppt_w</p:attrName>
                                        </p:attrNameLst>
                                      </p:cBhvr>
                                      <p:tavLst>
                                        <p:tav tm="0">
                                          <p:val>
                                            <p:fltVal val="0"/>
                                          </p:val>
                                        </p:tav>
                                        <p:tav tm="100000">
                                          <p:val>
                                            <p:strVal val="#ppt_w"/>
                                          </p:val>
                                        </p:tav>
                                      </p:tavLst>
                                    </p:anim>
                                    <p:anim calcmode="lin" valueType="num">
                                      <p:cBhvr>
                                        <p:cTn id="60" dur="500" fill="hold"/>
                                        <p:tgtEl>
                                          <p:spTgt spid="21"/>
                                        </p:tgtEl>
                                        <p:attrNameLst>
                                          <p:attrName>ppt_h</p:attrName>
                                        </p:attrNameLst>
                                      </p:cBhvr>
                                      <p:tavLst>
                                        <p:tav tm="0">
                                          <p:val>
                                            <p:fltVal val="0"/>
                                          </p:val>
                                        </p:tav>
                                        <p:tav tm="100000">
                                          <p:val>
                                            <p:strVal val="#ppt_h"/>
                                          </p:val>
                                        </p:tav>
                                      </p:tavLst>
                                    </p:anim>
                                    <p:animEffect transition="in" filter="fade">
                                      <p:cBhvr>
                                        <p:cTn id="61" dur="500"/>
                                        <p:tgtEl>
                                          <p:spTgt spid="21"/>
                                        </p:tgtEl>
                                      </p:cBhvr>
                                    </p:animEffect>
                                  </p:childTnLst>
                                </p:cTn>
                              </p:par>
                              <p:par>
                                <p:cTn id="62" presetID="53" presetClass="entr" presetSubtype="16" fill="hold" nodeType="withEffect">
                                  <p:stCondLst>
                                    <p:cond delay="3000"/>
                                  </p:stCondLst>
                                  <p:childTnLst>
                                    <p:set>
                                      <p:cBhvr>
                                        <p:cTn id="63" dur="1" fill="hold">
                                          <p:stCondLst>
                                            <p:cond delay="0"/>
                                          </p:stCondLst>
                                        </p:cTn>
                                        <p:tgtEl>
                                          <p:spTgt spid="31"/>
                                        </p:tgtEl>
                                        <p:attrNameLst>
                                          <p:attrName>style.visibility</p:attrName>
                                        </p:attrNameLst>
                                      </p:cBhvr>
                                      <p:to>
                                        <p:strVal val="visible"/>
                                      </p:to>
                                    </p:set>
                                    <p:anim calcmode="lin" valueType="num">
                                      <p:cBhvr>
                                        <p:cTn id="64" dur="500" fill="hold"/>
                                        <p:tgtEl>
                                          <p:spTgt spid="31"/>
                                        </p:tgtEl>
                                        <p:attrNameLst>
                                          <p:attrName>ppt_w</p:attrName>
                                        </p:attrNameLst>
                                      </p:cBhvr>
                                      <p:tavLst>
                                        <p:tav tm="0">
                                          <p:val>
                                            <p:fltVal val="0"/>
                                          </p:val>
                                        </p:tav>
                                        <p:tav tm="100000">
                                          <p:val>
                                            <p:strVal val="#ppt_w"/>
                                          </p:val>
                                        </p:tav>
                                      </p:tavLst>
                                    </p:anim>
                                    <p:anim calcmode="lin" valueType="num">
                                      <p:cBhvr>
                                        <p:cTn id="65" dur="500" fill="hold"/>
                                        <p:tgtEl>
                                          <p:spTgt spid="31"/>
                                        </p:tgtEl>
                                        <p:attrNameLst>
                                          <p:attrName>ppt_h</p:attrName>
                                        </p:attrNameLst>
                                      </p:cBhvr>
                                      <p:tavLst>
                                        <p:tav tm="0">
                                          <p:val>
                                            <p:fltVal val="0"/>
                                          </p:val>
                                        </p:tav>
                                        <p:tav tm="100000">
                                          <p:val>
                                            <p:strVal val="#ppt_h"/>
                                          </p:val>
                                        </p:tav>
                                      </p:tavLst>
                                    </p:anim>
                                    <p:animEffect transition="in" filter="fade">
                                      <p:cBhvr>
                                        <p:cTn id="66" dur="500"/>
                                        <p:tgtEl>
                                          <p:spTgt spid="31"/>
                                        </p:tgtEl>
                                      </p:cBhvr>
                                    </p:animEffect>
                                  </p:childTnLst>
                                </p:cTn>
                              </p:par>
                              <p:par>
                                <p:cTn id="67" presetID="53" presetClass="entr" presetSubtype="16" fill="hold" nodeType="withEffect">
                                  <p:stCondLst>
                                    <p:cond delay="3000"/>
                                  </p:stCondLst>
                                  <p:childTnLst>
                                    <p:set>
                                      <p:cBhvr>
                                        <p:cTn id="68" dur="1" fill="hold">
                                          <p:stCondLst>
                                            <p:cond delay="0"/>
                                          </p:stCondLst>
                                        </p:cTn>
                                        <p:tgtEl>
                                          <p:spTgt spid="36"/>
                                        </p:tgtEl>
                                        <p:attrNameLst>
                                          <p:attrName>style.visibility</p:attrName>
                                        </p:attrNameLst>
                                      </p:cBhvr>
                                      <p:to>
                                        <p:strVal val="visible"/>
                                      </p:to>
                                    </p:set>
                                    <p:anim calcmode="lin" valueType="num">
                                      <p:cBhvr>
                                        <p:cTn id="69" dur="500" fill="hold"/>
                                        <p:tgtEl>
                                          <p:spTgt spid="36"/>
                                        </p:tgtEl>
                                        <p:attrNameLst>
                                          <p:attrName>ppt_w</p:attrName>
                                        </p:attrNameLst>
                                      </p:cBhvr>
                                      <p:tavLst>
                                        <p:tav tm="0">
                                          <p:val>
                                            <p:fltVal val="0"/>
                                          </p:val>
                                        </p:tav>
                                        <p:tav tm="100000">
                                          <p:val>
                                            <p:strVal val="#ppt_w"/>
                                          </p:val>
                                        </p:tav>
                                      </p:tavLst>
                                    </p:anim>
                                    <p:anim calcmode="lin" valueType="num">
                                      <p:cBhvr>
                                        <p:cTn id="70" dur="500" fill="hold"/>
                                        <p:tgtEl>
                                          <p:spTgt spid="36"/>
                                        </p:tgtEl>
                                        <p:attrNameLst>
                                          <p:attrName>ppt_h</p:attrName>
                                        </p:attrNameLst>
                                      </p:cBhvr>
                                      <p:tavLst>
                                        <p:tav tm="0">
                                          <p:val>
                                            <p:fltVal val="0"/>
                                          </p:val>
                                        </p:tav>
                                        <p:tav tm="100000">
                                          <p:val>
                                            <p:strVal val="#ppt_h"/>
                                          </p:val>
                                        </p:tav>
                                      </p:tavLst>
                                    </p:anim>
                                    <p:animEffect transition="in" filter="fade">
                                      <p:cBhvr>
                                        <p:cTn id="71" dur="500"/>
                                        <p:tgtEl>
                                          <p:spTgt spid="36"/>
                                        </p:tgtEl>
                                      </p:cBhvr>
                                    </p:animEffect>
                                  </p:childTnLst>
                                </p:cTn>
                              </p:par>
                              <p:par>
                                <p:cTn id="72" presetID="53" presetClass="entr" presetSubtype="16" fill="hold" grpId="0" nodeType="withEffect">
                                  <p:stCondLst>
                                    <p:cond delay="300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Effect transition="in" filter="fade">
                                      <p:cBhvr>
                                        <p:cTn id="76" dur="500"/>
                                        <p:tgtEl>
                                          <p:spTgt spid="20"/>
                                        </p:tgtEl>
                                      </p:cBhvr>
                                    </p:animEffect>
                                  </p:childTnLst>
                                </p:cTn>
                              </p:par>
                              <p:par>
                                <p:cTn id="77" presetID="22" presetClass="entr" presetSubtype="2" fill="hold" grpId="0" nodeType="withEffect">
                                  <p:stCondLst>
                                    <p:cond delay="3000"/>
                                  </p:stCondLst>
                                  <p:childTnLst>
                                    <p:set>
                                      <p:cBhvr>
                                        <p:cTn id="78" dur="1" fill="hold">
                                          <p:stCondLst>
                                            <p:cond delay="0"/>
                                          </p:stCondLst>
                                        </p:cTn>
                                        <p:tgtEl>
                                          <p:spTgt spid="40"/>
                                        </p:tgtEl>
                                        <p:attrNameLst>
                                          <p:attrName>style.visibility</p:attrName>
                                        </p:attrNameLst>
                                      </p:cBhvr>
                                      <p:to>
                                        <p:strVal val="visible"/>
                                      </p:to>
                                    </p:set>
                                    <p:animEffect transition="in" filter="wipe(right)">
                                      <p:cBhvr>
                                        <p:cTn id="79" dur="1000"/>
                                        <p:tgtEl>
                                          <p:spTgt spid="40"/>
                                        </p:tgtEl>
                                      </p:cBhvr>
                                    </p:animEffect>
                                  </p:childTnLst>
                                </p:cTn>
                              </p:par>
                              <p:par>
                                <p:cTn id="80" presetID="22" presetClass="entr" presetSubtype="2" fill="hold" grpId="0" nodeType="withEffect">
                                  <p:stCondLst>
                                    <p:cond delay="3000"/>
                                  </p:stCondLst>
                                  <p:childTnLst>
                                    <p:set>
                                      <p:cBhvr>
                                        <p:cTn id="81" dur="1" fill="hold">
                                          <p:stCondLst>
                                            <p:cond delay="0"/>
                                          </p:stCondLst>
                                        </p:cTn>
                                        <p:tgtEl>
                                          <p:spTgt spid="42"/>
                                        </p:tgtEl>
                                        <p:attrNameLst>
                                          <p:attrName>style.visibility</p:attrName>
                                        </p:attrNameLst>
                                      </p:cBhvr>
                                      <p:to>
                                        <p:strVal val="visible"/>
                                      </p:to>
                                    </p:set>
                                    <p:animEffect transition="in" filter="wipe(right)">
                                      <p:cBhvr>
                                        <p:cTn id="82" dur="1000"/>
                                        <p:tgtEl>
                                          <p:spTgt spid="42"/>
                                        </p:tgtEl>
                                      </p:cBhvr>
                                    </p:animEffect>
                                  </p:childTnLst>
                                </p:cTn>
                              </p:par>
                              <p:par>
                                <p:cTn id="83" presetID="22" presetClass="entr" presetSubtype="8" fill="hold" grpId="0" nodeType="withEffect">
                                  <p:stCondLst>
                                    <p:cond delay="3000"/>
                                  </p:stCondLst>
                                  <p:childTnLst>
                                    <p:set>
                                      <p:cBhvr>
                                        <p:cTn id="84" dur="1" fill="hold">
                                          <p:stCondLst>
                                            <p:cond delay="0"/>
                                          </p:stCondLst>
                                        </p:cTn>
                                        <p:tgtEl>
                                          <p:spTgt spid="41"/>
                                        </p:tgtEl>
                                        <p:attrNameLst>
                                          <p:attrName>style.visibility</p:attrName>
                                        </p:attrNameLst>
                                      </p:cBhvr>
                                      <p:to>
                                        <p:strVal val="visible"/>
                                      </p:to>
                                    </p:set>
                                    <p:animEffect transition="in" filter="wipe(left)">
                                      <p:cBhvr>
                                        <p:cTn id="85" dur="1000"/>
                                        <p:tgtEl>
                                          <p:spTgt spid="41"/>
                                        </p:tgtEl>
                                      </p:cBhvr>
                                    </p:animEffect>
                                  </p:childTnLst>
                                </p:cTn>
                              </p:par>
                              <p:par>
                                <p:cTn id="86" presetID="22" presetClass="entr" presetSubtype="8" fill="hold" grpId="0" nodeType="withEffect">
                                  <p:stCondLst>
                                    <p:cond delay="3000"/>
                                  </p:stCondLst>
                                  <p:childTnLst>
                                    <p:set>
                                      <p:cBhvr>
                                        <p:cTn id="87" dur="1" fill="hold">
                                          <p:stCondLst>
                                            <p:cond delay="0"/>
                                          </p:stCondLst>
                                        </p:cTn>
                                        <p:tgtEl>
                                          <p:spTgt spid="39"/>
                                        </p:tgtEl>
                                        <p:attrNameLst>
                                          <p:attrName>style.visibility</p:attrName>
                                        </p:attrNameLst>
                                      </p:cBhvr>
                                      <p:to>
                                        <p:strVal val="visible"/>
                                      </p:to>
                                    </p:set>
                                    <p:animEffect transition="in" filter="wipe(left)">
                                      <p:cBhvr>
                                        <p:cTn id="88"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9" grpId="0" animBg="1"/>
      <p:bldP spid="20" grpId="0" animBg="1"/>
      <p:bldP spid="39" grpId="0"/>
      <p:bldP spid="40" grpId="0"/>
      <p:bldP spid="41" grpId="0"/>
      <p:bldP spid="42" grpId="0"/>
      <p:bldP spid="50" grpId="0" animBg="1"/>
      <p:bldP spid="50" grpId="1" animBg="1"/>
      <p:bldP spid="51" grpId="0" animBg="1"/>
      <p:bldP spid="51" grpId="1" animBg="1"/>
      <p:bldP spid="55" grpId="0" animBg="1"/>
      <p:bldP spid="55" grpId="1" animBg="1"/>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03</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68611514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
          <p:cNvGrpSpPr/>
          <p:nvPr/>
        </p:nvGrpSpPr>
        <p:grpSpPr>
          <a:xfrm>
            <a:off x="1614012" y="1815770"/>
            <a:ext cx="2375531" cy="4320480"/>
            <a:chOff x="2068615" y="1696036"/>
            <a:chExt cx="2376264" cy="4320480"/>
          </a:xfrm>
        </p:grpSpPr>
        <p:sp>
          <p:nvSpPr>
            <p:cNvPr id="6" name="圆角矩形 5"/>
            <p:cNvSpPr/>
            <p:nvPr/>
          </p:nvSpPr>
          <p:spPr>
            <a:xfrm>
              <a:off x="2068615" y="1696036"/>
              <a:ext cx="2376264" cy="4320480"/>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7" name="圆角矩形 6"/>
            <p:cNvSpPr/>
            <p:nvPr/>
          </p:nvSpPr>
          <p:spPr>
            <a:xfrm>
              <a:off x="2068615" y="2043296"/>
              <a:ext cx="792088" cy="876875"/>
            </a:xfrm>
            <a:custGeom>
              <a:avLst/>
              <a:gdLst/>
              <a:ahLst/>
              <a:cxnLst/>
              <a:rect l="l" t="t" r="r" b="b"/>
              <a:pathLst>
                <a:path w="792088" h="876875">
                  <a:moveTo>
                    <a:pt x="0" y="0"/>
                  </a:moveTo>
                  <a:lnTo>
                    <a:pt x="723499" y="0"/>
                  </a:lnTo>
                  <a:cubicBezTo>
                    <a:pt x="761380" y="0"/>
                    <a:pt x="792088" y="30708"/>
                    <a:pt x="792088" y="68589"/>
                  </a:cubicBezTo>
                  <a:lnTo>
                    <a:pt x="792088" y="808286"/>
                  </a:lnTo>
                  <a:cubicBezTo>
                    <a:pt x="792088" y="846167"/>
                    <a:pt x="761380" y="876875"/>
                    <a:pt x="723499" y="876875"/>
                  </a:cubicBezTo>
                  <a:lnTo>
                    <a:pt x="0" y="876875"/>
                  </a:lnTo>
                  <a:close/>
                </a:path>
              </a:pathLst>
            </a:custGeom>
            <a:solidFill>
              <a:srgbClr val="18478F"/>
            </a:solidFill>
            <a:ln>
              <a:no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8" name="TextBox 7"/>
            <p:cNvSpPr txBox="1"/>
            <p:nvPr/>
          </p:nvSpPr>
          <p:spPr>
            <a:xfrm>
              <a:off x="2165202" y="2220124"/>
              <a:ext cx="598911" cy="953851"/>
            </a:xfrm>
            <a:prstGeom prst="rect">
              <a:avLst/>
            </a:prstGeom>
            <a:noFill/>
          </p:spPr>
          <p:txBody>
            <a:bodyPr wrap="square" rtlCol="0">
              <a:spAutoFit/>
            </a:bodyPr>
            <a:lstStyle/>
            <a:p>
              <a:pPr algn="ctr"/>
              <a:r>
                <a:rPr lang="en-US" altLang="zh-CN" sz="2799"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799"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9" name="TextBox 8"/>
            <p:cNvSpPr txBox="1"/>
            <p:nvPr/>
          </p:nvSpPr>
          <p:spPr>
            <a:xfrm>
              <a:off x="2117143" y="3256390"/>
              <a:ext cx="2327736" cy="338426"/>
            </a:xfrm>
            <a:prstGeom prst="rect">
              <a:avLst/>
            </a:prstGeom>
            <a:noFill/>
          </p:spPr>
          <p:txBody>
            <a:bodyPr wrap="square" rtlCol="0">
              <a:spAutoFit/>
            </a:bodyPr>
            <a:lstStyle/>
            <a:p>
              <a:pPr algn="ctr"/>
              <a:r>
                <a:rPr lang="zh-CN" altLang="en-US" sz="1599" dirty="0">
                  <a:solidFill>
                    <a:srgbClr val="18478F"/>
                  </a:solidFill>
                  <a:latin typeface="微软雅黑" panose="020B0503020204020204" pitchFamily="34" charset="-122"/>
                  <a:ea typeface="微软雅黑" panose="020B0503020204020204" pitchFamily="34" charset="-122"/>
                  <a:cs typeface="+mn-ea"/>
                  <a:sym typeface="+mn-lt"/>
                </a:rPr>
                <a:t>单击此处添加标题</a:t>
              </a:r>
            </a:p>
          </p:txBody>
        </p:sp>
        <p:sp>
          <p:nvSpPr>
            <p:cNvPr id="10" name="TextBox 9"/>
            <p:cNvSpPr txBox="1"/>
            <p:nvPr/>
          </p:nvSpPr>
          <p:spPr>
            <a:xfrm>
              <a:off x="2136400" y="3621766"/>
              <a:ext cx="2092456" cy="923330"/>
            </a:xfrm>
            <a:prstGeom prst="rect">
              <a:avLst/>
            </a:prstGeom>
            <a:noFill/>
          </p:spPr>
          <p:txBody>
            <a:bodyPr wrap="square" rtlCol="0">
              <a:spAutoFit/>
            </a:bodyPr>
            <a:lstStyle/>
            <a:p>
              <a:pPr algn="ct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单击此处添加文本单击此处添加文本单击此处添加文本单击此处添加文本</a:t>
              </a:r>
            </a:p>
          </p:txBody>
        </p:sp>
        <p:graphicFrame>
          <p:nvGraphicFramePr>
            <p:cNvPr id="11" name="图表 10"/>
            <p:cNvGraphicFramePr/>
            <p:nvPr>
              <p:extLst>
                <p:ext uri="{D42A27DB-BD31-4B8C-83A1-F6EECF244321}">
                  <p14:modId xmlns:p14="http://schemas.microsoft.com/office/powerpoint/2010/main" val="345075087"/>
                </p:ext>
              </p:extLst>
            </p:nvPr>
          </p:nvGraphicFramePr>
          <p:xfrm>
            <a:off x="2650850" y="4792380"/>
            <a:ext cx="1211794" cy="807863"/>
          </p:xfrm>
          <a:graphic>
            <a:graphicData uri="http://schemas.openxmlformats.org/drawingml/2006/chart">
              <c:chart xmlns:c="http://schemas.openxmlformats.org/drawingml/2006/chart" xmlns:r="http://schemas.openxmlformats.org/officeDocument/2006/relationships" r:id="rId3"/>
            </a:graphicData>
          </a:graphic>
        </p:graphicFrame>
        <p:sp>
          <p:nvSpPr>
            <p:cNvPr id="12" name="Freeform 11"/>
            <p:cNvSpPr>
              <a:spLocks noEditPoints="1"/>
            </p:cNvSpPr>
            <p:nvPr/>
          </p:nvSpPr>
          <p:spPr bwMode="auto">
            <a:xfrm>
              <a:off x="3213617" y="2164211"/>
              <a:ext cx="609600" cy="608013"/>
            </a:xfrm>
            <a:custGeom>
              <a:avLst/>
              <a:gdLst>
                <a:gd name="T0" fmla="*/ 292 w 384"/>
                <a:gd name="T1" fmla="*/ 325 h 383"/>
                <a:gd name="T2" fmla="*/ 336 w 384"/>
                <a:gd name="T3" fmla="*/ 360 h 383"/>
                <a:gd name="T4" fmla="*/ 359 w 384"/>
                <a:gd name="T5" fmla="*/ 344 h 383"/>
                <a:gd name="T6" fmla="*/ 354 w 384"/>
                <a:gd name="T7" fmla="*/ 318 h 383"/>
                <a:gd name="T8" fmla="*/ 31 w 384"/>
                <a:gd name="T9" fmla="*/ 318 h 383"/>
                <a:gd name="T10" fmla="*/ 25 w 384"/>
                <a:gd name="T11" fmla="*/ 344 h 383"/>
                <a:gd name="T12" fmla="*/ 48 w 384"/>
                <a:gd name="T13" fmla="*/ 360 h 383"/>
                <a:gd name="T14" fmla="*/ 92 w 384"/>
                <a:gd name="T15" fmla="*/ 325 h 383"/>
                <a:gd name="T16" fmla="*/ 285 w 384"/>
                <a:gd name="T17" fmla="*/ 216 h 383"/>
                <a:gd name="T18" fmla="*/ 339 w 384"/>
                <a:gd name="T19" fmla="*/ 271 h 383"/>
                <a:gd name="T20" fmla="*/ 384 w 384"/>
                <a:gd name="T21" fmla="*/ 328 h 383"/>
                <a:gd name="T22" fmla="*/ 370 w 384"/>
                <a:gd name="T23" fmla="*/ 369 h 383"/>
                <a:gd name="T24" fmla="*/ 329 w 384"/>
                <a:gd name="T25" fmla="*/ 383 h 383"/>
                <a:gd name="T26" fmla="*/ 272 w 384"/>
                <a:gd name="T27" fmla="*/ 338 h 383"/>
                <a:gd name="T28" fmla="*/ 216 w 384"/>
                <a:gd name="T29" fmla="*/ 284 h 383"/>
                <a:gd name="T30" fmla="*/ 275 w 384"/>
                <a:gd name="T31" fmla="*/ 240 h 383"/>
                <a:gd name="T32" fmla="*/ 99 w 384"/>
                <a:gd name="T33" fmla="*/ 216 h 383"/>
                <a:gd name="T34" fmla="*/ 144 w 384"/>
                <a:gd name="T35" fmla="*/ 274 h 383"/>
                <a:gd name="T36" fmla="*/ 139 w 384"/>
                <a:gd name="T37" fmla="*/ 350 h 383"/>
                <a:gd name="T38" fmla="*/ 69 w 384"/>
                <a:gd name="T39" fmla="*/ 379 h 383"/>
                <a:gd name="T40" fmla="*/ 26 w 384"/>
                <a:gd name="T41" fmla="*/ 379 h 383"/>
                <a:gd name="T42" fmla="*/ 0 w 384"/>
                <a:gd name="T43" fmla="*/ 343 h 383"/>
                <a:gd name="T44" fmla="*/ 13 w 384"/>
                <a:gd name="T45" fmla="*/ 302 h 383"/>
                <a:gd name="T46" fmla="*/ 26 w 384"/>
                <a:gd name="T47" fmla="*/ 216 h 383"/>
                <a:gd name="T48" fmla="*/ 319 w 384"/>
                <a:gd name="T49" fmla="*/ 30 h 383"/>
                <a:gd name="T50" fmla="*/ 326 w 384"/>
                <a:gd name="T51" fmla="*/ 91 h 383"/>
                <a:gd name="T52" fmla="*/ 360 w 384"/>
                <a:gd name="T53" fmla="*/ 48 h 383"/>
                <a:gd name="T54" fmla="*/ 345 w 384"/>
                <a:gd name="T55" fmla="*/ 25 h 383"/>
                <a:gd name="T56" fmla="*/ 38 w 384"/>
                <a:gd name="T57" fmla="*/ 25 h 383"/>
                <a:gd name="T58" fmla="*/ 24 w 384"/>
                <a:gd name="T59" fmla="*/ 48 h 383"/>
                <a:gd name="T60" fmla="*/ 57 w 384"/>
                <a:gd name="T61" fmla="*/ 91 h 383"/>
                <a:gd name="T62" fmla="*/ 64 w 384"/>
                <a:gd name="T63" fmla="*/ 30 h 383"/>
                <a:gd name="T64" fmla="*/ 329 w 384"/>
                <a:gd name="T65" fmla="*/ 0 h 383"/>
                <a:gd name="T66" fmla="*/ 370 w 384"/>
                <a:gd name="T67" fmla="*/ 13 h 383"/>
                <a:gd name="T68" fmla="*/ 384 w 384"/>
                <a:gd name="T69" fmla="*/ 55 h 383"/>
                <a:gd name="T70" fmla="*/ 339 w 384"/>
                <a:gd name="T71" fmla="*/ 112 h 383"/>
                <a:gd name="T72" fmla="*/ 285 w 384"/>
                <a:gd name="T73" fmla="*/ 167 h 383"/>
                <a:gd name="T74" fmla="*/ 239 w 384"/>
                <a:gd name="T75" fmla="*/ 109 h 383"/>
                <a:gd name="T76" fmla="*/ 244 w 384"/>
                <a:gd name="T77" fmla="*/ 32 h 383"/>
                <a:gd name="T78" fmla="*/ 314 w 384"/>
                <a:gd name="T79" fmla="*/ 5 h 383"/>
                <a:gd name="T80" fmla="*/ 55 w 384"/>
                <a:gd name="T81" fmla="*/ 0 h 383"/>
                <a:gd name="T82" fmla="*/ 112 w 384"/>
                <a:gd name="T83" fmla="*/ 44 h 383"/>
                <a:gd name="T84" fmla="*/ 168 w 384"/>
                <a:gd name="T85" fmla="*/ 99 h 383"/>
                <a:gd name="T86" fmla="*/ 108 w 384"/>
                <a:gd name="T87" fmla="*/ 144 h 383"/>
                <a:gd name="T88" fmla="*/ 33 w 384"/>
                <a:gd name="T89" fmla="*/ 138 h 383"/>
                <a:gd name="T90" fmla="*/ 5 w 384"/>
                <a:gd name="T91" fmla="*/ 69 h 383"/>
                <a:gd name="T92" fmla="*/ 5 w 384"/>
                <a:gd name="T93" fmla="*/ 26 h 383"/>
                <a:gd name="T94" fmla="*/ 41 w 384"/>
                <a:gd name="T95" fmla="*/ 0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4" h="383">
                  <a:moveTo>
                    <a:pt x="326" y="292"/>
                  </a:moveTo>
                  <a:lnTo>
                    <a:pt x="311" y="310"/>
                  </a:lnTo>
                  <a:lnTo>
                    <a:pt x="292" y="325"/>
                  </a:lnTo>
                  <a:lnTo>
                    <a:pt x="319" y="353"/>
                  </a:lnTo>
                  <a:lnTo>
                    <a:pt x="328" y="358"/>
                  </a:lnTo>
                  <a:lnTo>
                    <a:pt x="336" y="360"/>
                  </a:lnTo>
                  <a:lnTo>
                    <a:pt x="345" y="358"/>
                  </a:lnTo>
                  <a:lnTo>
                    <a:pt x="354" y="353"/>
                  </a:lnTo>
                  <a:lnTo>
                    <a:pt x="359" y="344"/>
                  </a:lnTo>
                  <a:lnTo>
                    <a:pt x="360" y="336"/>
                  </a:lnTo>
                  <a:lnTo>
                    <a:pt x="359" y="327"/>
                  </a:lnTo>
                  <a:lnTo>
                    <a:pt x="354" y="318"/>
                  </a:lnTo>
                  <a:lnTo>
                    <a:pt x="326" y="292"/>
                  </a:lnTo>
                  <a:close/>
                  <a:moveTo>
                    <a:pt x="57" y="292"/>
                  </a:moveTo>
                  <a:lnTo>
                    <a:pt x="31" y="318"/>
                  </a:lnTo>
                  <a:lnTo>
                    <a:pt x="25" y="327"/>
                  </a:lnTo>
                  <a:lnTo>
                    <a:pt x="24" y="336"/>
                  </a:lnTo>
                  <a:lnTo>
                    <a:pt x="25" y="344"/>
                  </a:lnTo>
                  <a:lnTo>
                    <a:pt x="31" y="353"/>
                  </a:lnTo>
                  <a:lnTo>
                    <a:pt x="38" y="358"/>
                  </a:lnTo>
                  <a:lnTo>
                    <a:pt x="48" y="360"/>
                  </a:lnTo>
                  <a:lnTo>
                    <a:pt x="57" y="358"/>
                  </a:lnTo>
                  <a:lnTo>
                    <a:pt x="64" y="353"/>
                  </a:lnTo>
                  <a:lnTo>
                    <a:pt x="92" y="325"/>
                  </a:lnTo>
                  <a:lnTo>
                    <a:pt x="74" y="310"/>
                  </a:lnTo>
                  <a:lnTo>
                    <a:pt x="57" y="292"/>
                  </a:lnTo>
                  <a:close/>
                  <a:moveTo>
                    <a:pt x="285" y="216"/>
                  </a:moveTo>
                  <a:lnTo>
                    <a:pt x="359" y="216"/>
                  </a:lnTo>
                  <a:lnTo>
                    <a:pt x="351" y="244"/>
                  </a:lnTo>
                  <a:lnTo>
                    <a:pt x="339" y="271"/>
                  </a:lnTo>
                  <a:lnTo>
                    <a:pt x="370" y="302"/>
                  </a:lnTo>
                  <a:lnTo>
                    <a:pt x="379" y="315"/>
                  </a:lnTo>
                  <a:lnTo>
                    <a:pt x="384" y="328"/>
                  </a:lnTo>
                  <a:lnTo>
                    <a:pt x="384" y="343"/>
                  </a:lnTo>
                  <a:lnTo>
                    <a:pt x="379" y="358"/>
                  </a:lnTo>
                  <a:lnTo>
                    <a:pt x="370" y="369"/>
                  </a:lnTo>
                  <a:lnTo>
                    <a:pt x="357" y="379"/>
                  </a:lnTo>
                  <a:lnTo>
                    <a:pt x="343" y="383"/>
                  </a:lnTo>
                  <a:lnTo>
                    <a:pt x="329" y="383"/>
                  </a:lnTo>
                  <a:lnTo>
                    <a:pt x="314" y="379"/>
                  </a:lnTo>
                  <a:lnTo>
                    <a:pt x="303" y="369"/>
                  </a:lnTo>
                  <a:lnTo>
                    <a:pt x="272" y="338"/>
                  </a:lnTo>
                  <a:lnTo>
                    <a:pt x="244" y="350"/>
                  </a:lnTo>
                  <a:lnTo>
                    <a:pt x="216" y="358"/>
                  </a:lnTo>
                  <a:lnTo>
                    <a:pt x="216" y="284"/>
                  </a:lnTo>
                  <a:lnTo>
                    <a:pt x="239" y="274"/>
                  </a:lnTo>
                  <a:lnTo>
                    <a:pt x="260" y="259"/>
                  </a:lnTo>
                  <a:lnTo>
                    <a:pt x="275" y="240"/>
                  </a:lnTo>
                  <a:lnTo>
                    <a:pt x="285" y="216"/>
                  </a:lnTo>
                  <a:close/>
                  <a:moveTo>
                    <a:pt x="26" y="216"/>
                  </a:moveTo>
                  <a:lnTo>
                    <a:pt x="99" y="216"/>
                  </a:lnTo>
                  <a:lnTo>
                    <a:pt x="108" y="240"/>
                  </a:lnTo>
                  <a:lnTo>
                    <a:pt x="124" y="259"/>
                  </a:lnTo>
                  <a:lnTo>
                    <a:pt x="144" y="274"/>
                  </a:lnTo>
                  <a:lnTo>
                    <a:pt x="168" y="284"/>
                  </a:lnTo>
                  <a:lnTo>
                    <a:pt x="168" y="358"/>
                  </a:lnTo>
                  <a:lnTo>
                    <a:pt x="139" y="350"/>
                  </a:lnTo>
                  <a:lnTo>
                    <a:pt x="112" y="338"/>
                  </a:lnTo>
                  <a:lnTo>
                    <a:pt x="81" y="369"/>
                  </a:lnTo>
                  <a:lnTo>
                    <a:pt x="69" y="379"/>
                  </a:lnTo>
                  <a:lnTo>
                    <a:pt x="55" y="383"/>
                  </a:lnTo>
                  <a:lnTo>
                    <a:pt x="41" y="383"/>
                  </a:lnTo>
                  <a:lnTo>
                    <a:pt x="26" y="379"/>
                  </a:lnTo>
                  <a:lnTo>
                    <a:pt x="13" y="369"/>
                  </a:lnTo>
                  <a:lnTo>
                    <a:pt x="5" y="358"/>
                  </a:lnTo>
                  <a:lnTo>
                    <a:pt x="0" y="343"/>
                  </a:lnTo>
                  <a:lnTo>
                    <a:pt x="0" y="328"/>
                  </a:lnTo>
                  <a:lnTo>
                    <a:pt x="5" y="315"/>
                  </a:lnTo>
                  <a:lnTo>
                    <a:pt x="13" y="302"/>
                  </a:lnTo>
                  <a:lnTo>
                    <a:pt x="44" y="271"/>
                  </a:lnTo>
                  <a:lnTo>
                    <a:pt x="33" y="244"/>
                  </a:lnTo>
                  <a:lnTo>
                    <a:pt x="26" y="216"/>
                  </a:lnTo>
                  <a:close/>
                  <a:moveTo>
                    <a:pt x="336" y="23"/>
                  </a:moveTo>
                  <a:lnTo>
                    <a:pt x="328" y="25"/>
                  </a:lnTo>
                  <a:lnTo>
                    <a:pt x="319" y="30"/>
                  </a:lnTo>
                  <a:lnTo>
                    <a:pt x="292" y="57"/>
                  </a:lnTo>
                  <a:lnTo>
                    <a:pt x="311" y="73"/>
                  </a:lnTo>
                  <a:lnTo>
                    <a:pt x="326" y="91"/>
                  </a:lnTo>
                  <a:lnTo>
                    <a:pt x="354" y="65"/>
                  </a:lnTo>
                  <a:lnTo>
                    <a:pt x="359" y="56"/>
                  </a:lnTo>
                  <a:lnTo>
                    <a:pt x="360" y="48"/>
                  </a:lnTo>
                  <a:lnTo>
                    <a:pt x="359" y="38"/>
                  </a:lnTo>
                  <a:lnTo>
                    <a:pt x="354" y="30"/>
                  </a:lnTo>
                  <a:lnTo>
                    <a:pt x="345" y="25"/>
                  </a:lnTo>
                  <a:lnTo>
                    <a:pt x="336" y="23"/>
                  </a:lnTo>
                  <a:close/>
                  <a:moveTo>
                    <a:pt x="48" y="23"/>
                  </a:moveTo>
                  <a:lnTo>
                    <a:pt x="38" y="25"/>
                  </a:lnTo>
                  <a:lnTo>
                    <a:pt x="31" y="30"/>
                  </a:lnTo>
                  <a:lnTo>
                    <a:pt x="25" y="38"/>
                  </a:lnTo>
                  <a:lnTo>
                    <a:pt x="24" y="48"/>
                  </a:lnTo>
                  <a:lnTo>
                    <a:pt x="25" y="56"/>
                  </a:lnTo>
                  <a:lnTo>
                    <a:pt x="31" y="65"/>
                  </a:lnTo>
                  <a:lnTo>
                    <a:pt x="57" y="91"/>
                  </a:lnTo>
                  <a:lnTo>
                    <a:pt x="74" y="73"/>
                  </a:lnTo>
                  <a:lnTo>
                    <a:pt x="92" y="57"/>
                  </a:lnTo>
                  <a:lnTo>
                    <a:pt x="64" y="30"/>
                  </a:lnTo>
                  <a:lnTo>
                    <a:pt x="57" y="25"/>
                  </a:lnTo>
                  <a:lnTo>
                    <a:pt x="48" y="23"/>
                  </a:lnTo>
                  <a:close/>
                  <a:moveTo>
                    <a:pt x="329" y="0"/>
                  </a:moveTo>
                  <a:lnTo>
                    <a:pt x="343" y="0"/>
                  </a:lnTo>
                  <a:lnTo>
                    <a:pt x="357" y="5"/>
                  </a:lnTo>
                  <a:lnTo>
                    <a:pt x="370" y="13"/>
                  </a:lnTo>
                  <a:lnTo>
                    <a:pt x="379" y="26"/>
                  </a:lnTo>
                  <a:lnTo>
                    <a:pt x="384" y="40"/>
                  </a:lnTo>
                  <a:lnTo>
                    <a:pt x="384" y="55"/>
                  </a:lnTo>
                  <a:lnTo>
                    <a:pt x="379" y="69"/>
                  </a:lnTo>
                  <a:lnTo>
                    <a:pt x="370" y="81"/>
                  </a:lnTo>
                  <a:lnTo>
                    <a:pt x="339" y="112"/>
                  </a:lnTo>
                  <a:lnTo>
                    <a:pt x="351" y="138"/>
                  </a:lnTo>
                  <a:lnTo>
                    <a:pt x="359" y="167"/>
                  </a:lnTo>
                  <a:lnTo>
                    <a:pt x="285" y="167"/>
                  </a:lnTo>
                  <a:lnTo>
                    <a:pt x="275" y="144"/>
                  </a:lnTo>
                  <a:lnTo>
                    <a:pt x="260" y="124"/>
                  </a:lnTo>
                  <a:lnTo>
                    <a:pt x="239" y="109"/>
                  </a:lnTo>
                  <a:lnTo>
                    <a:pt x="216" y="99"/>
                  </a:lnTo>
                  <a:lnTo>
                    <a:pt x="216" y="25"/>
                  </a:lnTo>
                  <a:lnTo>
                    <a:pt x="244" y="32"/>
                  </a:lnTo>
                  <a:lnTo>
                    <a:pt x="272" y="44"/>
                  </a:lnTo>
                  <a:lnTo>
                    <a:pt x="303" y="13"/>
                  </a:lnTo>
                  <a:lnTo>
                    <a:pt x="314" y="5"/>
                  </a:lnTo>
                  <a:lnTo>
                    <a:pt x="329" y="0"/>
                  </a:lnTo>
                  <a:close/>
                  <a:moveTo>
                    <a:pt x="41" y="0"/>
                  </a:moveTo>
                  <a:lnTo>
                    <a:pt x="55" y="0"/>
                  </a:lnTo>
                  <a:lnTo>
                    <a:pt x="69" y="5"/>
                  </a:lnTo>
                  <a:lnTo>
                    <a:pt x="81" y="13"/>
                  </a:lnTo>
                  <a:lnTo>
                    <a:pt x="112" y="44"/>
                  </a:lnTo>
                  <a:lnTo>
                    <a:pt x="139" y="32"/>
                  </a:lnTo>
                  <a:lnTo>
                    <a:pt x="168" y="25"/>
                  </a:lnTo>
                  <a:lnTo>
                    <a:pt x="168" y="99"/>
                  </a:lnTo>
                  <a:lnTo>
                    <a:pt x="144" y="109"/>
                  </a:lnTo>
                  <a:lnTo>
                    <a:pt x="124" y="124"/>
                  </a:lnTo>
                  <a:lnTo>
                    <a:pt x="108" y="144"/>
                  </a:lnTo>
                  <a:lnTo>
                    <a:pt x="99" y="167"/>
                  </a:lnTo>
                  <a:lnTo>
                    <a:pt x="26" y="167"/>
                  </a:lnTo>
                  <a:lnTo>
                    <a:pt x="33" y="138"/>
                  </a:lnTo>
                  <a:lnTo>
                    <a:pt x="44" y="112"/>
                  </a:lnTo>
                  <a:lnTo>
                    <a:pt x="13" y="81"/>
                  </a:lnTo>
                  <a:lnTo>
                    <a:pt x="5" y="69"/>
                  </a:lnTo>
                  <a:lnTo>
                    <a:pt x="0" y="55"/>
                  </a:lnTo>
                  <a:lnTo>
                    <a:pt x="0" y="40"/>
                  </a:lnTo>
                  <a:lnTo>
                    <a:pt x="5" y="26"/>
                  </a:lnTo>
                  <a:lnTo>
                    <a:pt x="13" y="13"/>
                  </a:lnTo>
                  <a:lnTo>
                    <a:pt x="26" y="5"/>
                  </a:lnTo>
                  <a:lnTo>
                    <a:pt x="41" y="0"/>
                  </a:lnTo>
                  <a:close/>
                </a:path>
              </a:pathLst>
            </a:custGeom>
            <a:solidFill>
              <a:schemeClr val="bg1"/>
            </a:solidFill>
            <a:ln w="0">
              <a:noFill/>
              <a:prstDash val="solid"/>
              <a:round/>
              <a:headEnd/>
              <a:tailEnd/>
            </a:ln>
            <a:effectLst>
              <a:outerShdw blurRad="50800" dist="38100" dir="8100000" algn="tr" rotWithShape="0">
                <a:prstClr val="black">
                  <a:alpha val="40000"/>
                </a:prstClr>
              </a:outerShdw>
            </a:effectLst>
          </p:spPr>
          <p:txBody>
            <a:bodyPr vert="horz" wrap="square" lIns="121882" tIns="60941" rIns="121882" bIns="60941" numCol="1" anchor="t" anchorCtr="0" compatLnSpc="1">
              <a:prstTxWarp prst="textNoShape">
                <a:avLst/>
              </a:prstTxWarp>
            </a:bodyPr>
            <a:lstStyle/>
            <a:p>
              <a:endParaRPr lang="zh-CN" altLang="en-US" sz="2399" dirty="0">
                <a:latin typeface="微软雅黑" panose="020B0503020204020204" pitchFamily="34" charset="-122"/>
                <a:ea typeface="微软雅黑" panose="020B0503020204020204" pitchFamily="34" charset="-122"/>
                <a:cs typeface="+mn-ea"/>
                <a:sym typeface="+mn-lt"/>
              </a:endParaRPr>
            </a:p>
          </p:txBody>
        </p:sp>
      </p:grpSp>
      <p:sp>
        <p:nvSpPr>
          <p:cNvPr id="13" name="圆角矩形 12"/>
          <p:cNvSpPr/>
          <p:nvPr/>
        </p:nvSpPr>
        <p:spPr>
          <a:xfrm>
            <a:off x="4702237" y="1994258"/>
            <a:ext cx="643011"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4" name="矩形 13"/>
          <p:cNvSpPr/>
          <p:nvPr/>
        </p:nvSpPr>
        <p:spPr>
          <a:xfrm>
            <a:off x="5621110" y="2012044"/>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圆角矩形 14"/>
          <p:cNvSpPr/>
          <p:nvPr/>
        </p:nvSpPr>
        <p:spPr>
          <a:xfrm>
            <a:off x="4702237" y="3047946"/>
            <a:ext cx="643011"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6" name="矩形 15"/>
          <p:cNvSpPr/>
          <p:nvPr/>
        </p:nvSpPr>
        <p:spPr>
          <a:xfrm>
            <a:off x="5621110" y="3065734"/>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7" name="圆角矩形 16"/>
          <p:cNvSpPr/>
          <p:nvPr/>
        </p:nvSpPr>
        <p:spPr>
          <a:xfrm>
            <a:off x="4702237" y="4101635"/>
            <a:ext cx="643011" cy="663127"/>
          </a:xfrm>
          <a:prstGeom prst="roundRect">
            <a:avLst>
              <a:gd name="adj" fmla="val 7822"/>
            </a:avLst>
          </a:prstGeom>
          <a:gradFill flip="none" rotWithShape="1">
            <a:gsLst>
              <a:gs pos="0">
                <a:schemeClr val="bg1"/>
              </a:gs>
              <a:gs pos="100000">
                <a:schemeClr val="bg1">
                  <a:lumMod val="95000"/>
                </a:schemeClr>
              </a:gs>
            </a:gsLst>
            <a:lin ang="5400000" scaled="1"/>
            <a:tileRect/>
          </a:gra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18" name="矩形 17"/>
          <p:cNvSpPr/>
          <p:nvPr/>
        </p:nvSpPr>
        <p:spPr>
          <a:xfrm>
            <a:off x="5621110" y="4119423"/>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9" name="圆角矩形 18"/>
          <p:cNvSpPr/>
          <p:nvPr/>
        </p:nvSpPr>
        <p:spPr>
          <a:xfrm>
            <a:off x="4702237" y="5166725"/>
            <a:ext cx="643011" cy="663127"/>
          </a:xfrm>
          <a:prstGeom prst="roundRect">
            <a:avLst>
              <a:gd name="adj" fmla="val 7822"/>
            </a:avLst>
          </a:prstGeom>
          <a:solidFill>
            <a:srgbClr val="18478F"/>
          </a:solidFill>
          <a:ln>
            <a:gradFill flip="none" rotWithShape="1">
              <a:gsLst>
                <a:gs pos="0">
                  <a:srgbClr val="FCFDFD"/>
                </a:gs>
                <a:gs pos="100000">
                  <a:srgbClr val="CFD4D0"/>
                </a:gs>
              </a:gsLst>
              <a:lin ang="8100000" scaled="1"/>
              <a:tileRect/>
            </a:gradFill>
          </a:ln>
          <a:effectLst>
            <a:outerShdw blurRad="1270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2399" dirty="0">
              <a:latin typeface="微软雅黑" panose="020B0503020204020204" pitchFamily="34" charset="-122"/>
              <a:ea typeface="微软雅黑" panose="020B0503020204020204" pitchFamily="34" charset="-122"/>
              <a:cs typeface="+mn-ea"/>
              <a:sym typeface="+mn-lt"/>
            </a:endParaRPr>
          </a:p>
        </p:txBody>
      </p:sp>
      <p:sp>
        <p:nvSpPr>
          <p:cNvPr id="20" name="矩形 19"/>
          <p:cNvSpPr/>
          <p:nvPr/>
        </p:nvSpPr>
        <p:spPr>
          <a:xfrm>
            <a:off x="5621110" y="5184513"/>
            <a:ext cx="6094119" cy="646303"/>
          </a:xfrm>
          <a:prstGeom prst="rect">
            <a:avLst/>
          </a:prstGeom>
        </p:spPr>
        <p:txBody>
          <a:bodyPr lIns="91412" tIns="45706" rIns="91412" bIns="45706">
            <a:spAutoFit/>
          </a:bodyPr>
          <a:lstStyle/>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点击输入您想要的文字内容点击输入您想要的文字内容</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spcBef>
                <a:spcPct val="0"/>
              </a:spcBef>
            </a:pPr>
            <a:r>
              <a:rPr lang="zh-CN" altLang="en-US"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点击输入您想要的文字内容点击输入您想</a:t>
            </a:r>
            <a:endParaRPr lang="en-US" altLang="zh-CN" sz="1200" cap="all"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矩形 2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3" name="组合 22"/>
          <p:cNvGrpSpPr/>
          <p:nvPr/>
        </p:nvGrpSpPr>
        <p:grpSpPr>
          <a:xfrm>
            <a:off x="1935444" y="393960"/>
            <a:ext cx="3705496" cy="592217"/>
            <a:chOff x="330188" y="329522"/>
            <a:chExt cx="3705496" cy="592217"/>
          </a:xfrm>
        </p:grpSpPr>
        <p:sp>
          <p:nvSpPr>
            <p:cNvPr id="2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5" name="矩形 2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6" name="圆角矩形 2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4354153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1000"/>
                                        <p:tgtEl>
                                          <p:spTgt spid="23"/>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down)">
                                      <p:cBhvr>
                                        <p:cTn id="29" dur="500"/>
                                        <p:tgtEl>
                                          <p:spTgt spid="2"/>
                                        </p:tgtEl>
                                      </p:cBhvr>
                                    </p:animEffect>
                                  </p:childTnLst>
                                </p:cTn>
                              </p:par>
                            </p:childTnLst>
                          </p:cTn>
                        </p:par>
                        <p:par>
                          <p:cTn id="30" fill="hold">
                            <p:stCondLst>
                              <p:cond delay="3500"/>
                            </p:stCondLst>
                            <p:childTnLst>
                              <p:par>
                                <p:cTn id="31" presetID="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50" fill="hold"/>
                                        <p:tgtEl>
                                          <p:spTgt spid="13"/>
                                        </p:tgtEl>
                                        <p:attrNameLst>
                                          <p:attrName>ppt_x</p:attrName>
                                        </p:attrNameLst>
                                      </p:cBhvr>
                                      <p:tavLst>
                                        <p:tav tm="0">
                                          <p:val>
                                            <p:strVal val="#ppt_x"/>
                                          </p:val>
                                        </p:tav>
                                        <p:tav tm="100000">
                                          <p:val>
                                            <p:strVal val="#ppt_x"/>
                                          </p:val>
                                        </p:tav>
                                      </p:tavLst>
                                    </p:anim>
                                    <p:anim calcmode="lin" valueType="num">
                                      <p:cBhvr additive="base">
                                        <p:cTn id="34" dur="250" fill="hold"/>
                                        <p:tgtEl>
                                          <p:spTgt spid="13"/>
                                        </p:tgtEl>
                                        <p:attrNameLst>
                                          <p:attrName>ppt_y</p:attrName>
                                        </p:attrNameLst>
                                      </p:cBhvr>
                                      <p:tavLst>
                                        <p:tav tm="0">
                                          <p:val>
                                            <p:strVal val="1+#ppt_h/2"/>
                                          </p:val>
                                        </p:tav>
                                        <p:tav tm="100000">
                                          <p:val>
                                            <p:strVal val="#ppt_y"/>
                                          </p:val>
                                        </p:tav>
                                      </p:tavLst>
                                    </p:anim>
                                  </p:childTnLst>
                                </p:cTn>
                              </p:par>
                            </p:childTnLst>
                          </p:cTn>
                        </p:par>
                        <p:par>
                          <p:cTn id="35" fill="hold">
                            <p:stCondLst>
                              <p:cond delay="3750"/>
                            </p:stCondLst>
                            <p:childTnLst>
                              <p:par>
                                <p:cTn id="36" presetID="17" presetClass="entr" presetSubtype="10"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250" fill="hold"/>
                                        <p:tgtEl>
                                          <p:spTgt spid="14"/>
                                        </p:tgtEl>
                                        <p:attrNameLst>
                                          <p:attrName>ppt_w</p:attrName>
                                        </p:attrNameLst>
                                      </p:cBhvr>
                                      <p:tavLst>
                                        <p:tav tm="0">
                                          <p:val>
                                            <p:fltVal val="0"/>
                                          </p:val>
                                        </p:tav>
                                        <p:tav tm="100000">
                                          <p:val>
                                            <p:strVal val="#ppt_w"/>
                                          </p:val>
                                        </p:tav>
                                      </p:tavLst>
                                    </p:anim>
                                    <p:anim calcmode="lin" valueType="num">
                                      <p:cBhvr>
                                        <p:cTn id="39" dur="250" fill="hold"/>
                                        <p:tgtEl>
                                          <p:spTgt spid="14"/>
                                        </p:tgtEl>
                                        <p:attrNameLst>
                                          <p:attrName>ppt_h</p:attrName>
                                        </p:attrNameLst>
                                      </p:cBhvr>
                                      <p:tavLst>
                                        <p:tav tm="0">
                                          <p:val>
                                            <p:strVal val="#ppt_h"/>
                                          </p:val>
                                        </p:tav>
                                        <p:tav tm="100000">
                                          <p:val>
                                            <p:strVal val="#ppt_h"/>
                                          </p:val>
                                        </p:tav>
                                      </p:tavLst>
                                    </p:anim>
                                  </p:childTnLst>
                                </p:cTn>
                              </p:par>
                            </p:childTnLst>
                          </p:cTn>
                        </p:par>
                        <p:par>
                          <p:cTn id="40" fill="hold">
                            <p:stCondLst>
                              <p:cond delay="4000"/>
                            </p:stCondLst>
                            <p:childTnLst>
                              <p:par>
                                <p:cTn id="41" presetID="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250" fill="hold"/>
                                        <p:tgtEl>
                                          <p:spTgt spid="15"/>
                                        </p:tgtEl>
                                        <p:attrNameLst>
                                          <p:attrName>ppt_x</p:attrName>
                                        </p:attrNameLst>
                                      </p:cBhvr>
                                      <p:tavLst>
                                        <p:tav tm="0">
                                          <p:val>
                                            <p:strVal val="#ppt_x"/>
                                          </p:val>
                                        </p:tav>
                                        <p:tav tm="100000">
                                          <p:val>
                                            <p:strVal val="#ppt_x"/>
                                          </p:val>
                                        </p:tav>
                                      </p:tavLst>
                                    </p:anim>
                                    <p:anim calcmode="lin" valueType="num">
                                      <p:cBhvr additive="base">
                                        <p:cTn id="44" dur="250" fill="hold"/>
                                        <p:tgtEl>
                                          <p:spTgt spid="15"/>
                                        </p:tgtEl>
                                        <p:attrNameLst>
                                          <p:attrName>ppt_y</p:attrName>
                                        </p:attrNameLst>
                                      </p:cBhvr>
                                      <p:tavLst>
                                        <p:tav tm="0">
                                          <p:val>
                                            <p:strVal val="1+#ppt_h/2"/>
                                          </p:val>
                                        </p:tav>
                                        <p:tav tm="100000">
                                          <p:val>
                                            <p:strVal val="#ppt_y"/>
                                          </p:val>
                                        </p:tav>
                                      </p:tavLst>
                                    </p:anim>
                                  </p:childTnLst>
                                </p:cTn>
                              </p:par>
                            </p:childTnLst>
                          </p:cTn>
                        </p:par>
                        <p:par>
                          <p:cTn id="45" fill="hold">
                            <p:stCondLst>
                              <p:cond delay="4250"/>
                            </p:stCondLst>
                            <p:childTnLst>
                              <p:par>
                                <p:cTn id="46" presetID="17" presetClass="entr" presetSubtype="1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250" fill="hold"/>
                                        <p:tgtEl>
                                          <p:spTgt spid="16"/>
                                        </p:tgtEl>
                                        <p:attrNameLst>
                                          <p:attrName>ppt_w</p:attrName>
                                        </p:attrNameLst>
                                      </p:cBhvr>
                                      <p:tavLst>
                                        <p:tav tm="0">
                                          <p:val>
                                            <p:fltVal val="0"/>
                                          </p:val>
                                        </p:tav>
                                        <p:tav tm="100000">
                                          <p:val>
                                            <p:strVal val="#ppt_w"/>
                                          </p:val>
                                        </p:tav>
                                      </p:tavLst>
                                    </p:anim>
                                    <p:anim calcmode="lin" valueType="num">
                                      <p:cBhvr>
                                        <p:cTn id="49" dur="250" fill="hold"/>
                                        <p:tgtEl>
                                          <p:spTgt spid="16"/>
                                        </p:tgtEl>
                                        <p:attrNameLst>
                                          <p:attrName>ppt_h</p:attrName>
                                        </p:attrNameLst>
                                      </p:cBhvr>
                                      <p:tavLst>
                                        <p:tav tm="0">
                                          <p:val>
                                            <p:strVal val="#ppt_h"/>
                                          </p:val>
                                        </p:tav>
                                        <p:tav tm="100000">
                                          <p:val>
                                            <p:strVal val="#ppt_h"/>
                                          </p:val>
                                        </p:tav>
                                      </p:tavLst>
                                    </p:anim>
                                  </p:childTnLst>
                                </p:cTn>
                              </p:par>
                            </p:childTnLst>
                          </p:cTn>
                        </p:par>
                        <p:par>
                          <p:cTn id="50" fill="hold">
                            <p:stCondLst>
                              <p:cond delay="4500"/>
                            </p:stCondLst>
                            <p:childTnLst>
                              <p:par>
                                <p:cTn id="51" presetID="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50" fill="hold"/>
                                        <p:tgtEl>
                                          <p:spTgt spid="17"/>
                                        </p:tgtEl>
                                        <p:attrNameLst>
                                          <p:attrName>ppt_x</p:attrName>
                                        </p:attrNameLst>
                                      </p:cBhvr>
                                      <p:tavLst>
                                        <p:tav tm="0">
                                          <p:val>
                                            <p:strVal val="#ppt_x"/>
                                          </p:val>
                                        </p:tav>
                                        <p:tav tm="100000">
                                          <p:val>
                                            <p:strVal val="#ppt_x"/>
                                          </p:val>
                                        </p:tav>
                                      </p:tavLst>
                                    </p:anim>
                                    <p:anim calcmode="lin" valueType="num">
                                      <p:cBhvr additive="base">
                                        <p:cTn id="54" dur="250" fill="hold"/>
                                        <p:tgtEl>
                                          <p:spTgt spid="17"/>
                                        </p:tgtEl>
                                        <p:attrNameLst>
                                          <p:attrName>ppt_y</p:attrName>
                                        </p:attrNameLst>
                                      </p:cBhvr>
                                      <p:tavLst>
                                        <p:tav tm="0">
                                          <p:val>
                                            <p:strVal val="1+#ppt_h/2"/>
                                          </p:val>
                                        </p:tav>
                                        <p:tav tm="100000">
                                          <p:val>
                                            <p:strVal val="#ppt_y"/>
                                          </p:val>
                                        </p:tav>
                                      </p:tavLst>
                                    </p:anim>
                                  </p:childTnLst>
                                </p:cTn>
                              </p:par>
                            </p:childTnLst>
                          </p:cTn>
                        </p:par>
                        <p:par>
                          <p:cTn id="55" fill="hold">
                            <p:stCondLst>
                              <p:cond delay="4750"/>
                            </p:stCondLst>
                            <p:childTnLst>
                              <p:par>
                                <p:cTn id="56" presetID="17" presetClass="entr" presetSubtype="1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250" fill="hold"/>
                                        <p:tgtEl>
                                          <p:spTgt spid="18"/>
                                        </p:tgtEl>
                                        <p:attrNameLst>
                                          <p:attrName>ppt_w</p:attrName>
                                        </p:attrNameLst>
                                      </p:cBhvr>
                                      <p:tavLst>
                                        <p:tav tm="0">
                                          <p:val>
                                            <p:fltVal val="0"/>
                                          </p:val>
                                        </p:tav>
                                        <p:tav tm="100000">
                                          <p:val>
                                            <p:strVal val="#ppt_w"/>
                                          </p:val>
                                        </p:tav>
                                      </p:tavLst>
                                    </p:anim>
                                    <p:anim calcmode="lin" valueType="num">
                                      <p:cBhvr>
                                        <p:cTn id="59" dur="250" fill="hold"/>
                                        <p:tgtEl>
                                          <p:spTgt spid="18"/>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 presetClass="entr" presetSubtype="4"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250" fill="hold"/>
                                        <p:tgtEl>
                                          <p:spTgt spid="19"/>
                                        </p:tgtEl>
                                        <p:attrNameLst>
                                          <p:attrName>ppt_x</p:attrName>
                                        </p:attrNameLst>
                                      </p:cBhvr>
                                      <p:tavLst>
                                        <p:tav tm="0">
                                          <p:val>
                                            <p:strVal val="#ppt_x"/>
                                          </p:val>
                                        </p:tav>
                                        <p:tav tm="100000">
                                          <p:val>
                                            <p:strVal val="#ppt_x"/>
                                          </p:val>
                                        </p:tav>
                                      </p:tavLst>
                                    </p:anim>
                                    <p:anim calcmode="lin" valueType="num">
                                      <p:cBhvr additive="base">
                                        <p:cTn id="64" dur="250" fill="hold"/>
                                        <p:tgtEl>
                                          <p:spTgt spid="19"/>
                                        </p:tgtEl>
                                        <p:attrNameLst>
                                          <p:attrName>ppt_y</p:attrName>
                                        </p:attrNameLst>
                                      </p:cBhvr>
                                      <p:tavLst>
                                        <p:tav tm="0">
                                          <p:val>
                                            <p:strVal val="1+#ppt_h/2"/>
                                          </p:val>
                                        </p:tav>
                                        <p:tav tm="100000">
                                          <p:val>
                                            <p:strVal val="#ppt_y"/>
                                          </p:val>
                                        </p:tav>
                                      </p:tavLst>
                                    </p:anim>
                                  </p:childTnLst>
                                </p:cTn>
                              </p:par>
                            </p:childTnLst>
                          </p:cTn>
                        </p:par>
                        <p:par>
                          <p:cTn id="65" fill="hold">
                            <p:stCondLst>
                              <p:cond delay="5250"/>
                            </p:stCondLst>
                            <p:childTnLst>
                              <p:par>
                                <p:cTn id="66" presetID="17" presetClass="entr" presetSubtype="1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250" fill="hold"/>
                                        <p:tgtEl>
                                          <p:spTgt spid="20"/>
                                        </p:tgtEl>
                                        <p:attrNameLst>
                                          <p:attrName>ppt_w</p:attrName>
                                        </p:attrNameLst>
                                      </p:cBhvr>
                                      <p:tavLst>
                                        <p:tav tm="0">
                                          <p:val>
                                            <p:fltVal val="0"/>
                                          </p:val>
                                        </p:tav>
                                        <p:tav tm="100000">
                                          <p:val>
                                            <p:strVal val="#ppt_w"/>
                                          </p:val>
                                        </p:tav>
                                      </p:tavLst>
                                    </p:anim>
                                    <p:anim calcmode="lin" valueType="num">
                                      <p:cBhvr>
                                        <p:cTn id="69" dur="25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P spid="16" grpId="0"/>
      <p:bldP spid="17" grpId="0" animBg="1"/>
      <p:bldP spid="18" grpId="0"/>
      <p:bldP spid="19" grpId="0" animBg="1"/>
      <p:bldP spid="20" grpId="0"/>
      <p:bldP spid="21" grpId="0" animBg="1"/>
      <p:bldP spid="21" grpId="1" animBg="1"/>
      <p:bldP spid="22" grpId="0" animBg="1"/>
      <p:bldP spid="22" grpId="1" animBg="1"/>
      <p:bldP spid="26" grpId="0" animBg="1"/>
      <p:bldP spid="26" grpId="1" animBg="1"/>
      <p:bldP spid="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五边形 68"/>
          <p:cNvSpPr/>
          <p:nvPr/>
        </p:nvSpPr>
        <p:spPr>
          <a:xfrm>
            <a:off x="-46786" y="3327231"/>
            <a:ext cx="7870444" cy="1190310"/>
          </a:xfrm>
          <a:prstGeom prst="homePlate">
            <a:avLst>
              <a:gd name="adj" fmla="val 47961"/>
            </a:avLst>
          </a:prstGeom>
          <a:gradFill>
            <a:gsLst>
              <a:gs pos="0">
                <a:srgbClr val="FFFFFF"/>
              </a:gs>
              <a:gs pos="100000">
                <a:srgbClr val="D9D9DA"/>
              </a:gs>
            </a:gsLst>
            <a:lin ang="2700000" scaled="0"/>
          </a:gradFill>
          <a:ln w="12700">
            <a:noFill/>
          </a:ln>
          <a:effectLst>
            <a:outerShdw blurRad="127000" sx="102000" sy="102000" algn="ctr" rotWithShape="0">
              <a:prstClr val="black">
                <a:alpha val="20000"/>
              </a:prstClr>
            </a:outerShdw>
          </a:effectLst>
        </p:spPr>
        <p:style>
          <a:lnRef idx="1">
            <a:schemeClr val="accent1"/>
          </a:lnRef>
          <a:fillRef idx="0">
            <a:schemeClr val="accent1"/>
          </a:fillRef>
          <a:effectRef idx="0">
            <a:schemeClr val="accent1"/>
          </a:effectRef>
          <a:fontRef idx="minor">
            <a:schemeClr val="tx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5" name="燕尾形 54"/>
          <p:cNvSpPr/>
          <p:nvPr/>
        </p:nvSpPr>
        <p:spPr>
          <a:xfrm>
            <a:off x="1200969" y="3337120"/>
            <a:ext cx="1088995"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6" name="燕尾形 55"/>
          <p:cNvSpPr/>
          <p:nvPr/>
        </p:nvSpPr>
        <p:spPr>
          <a:xfrm>
            <a:off x="2160781"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solidFill>
                <a:srgbClr val="007CD0"/>
              </a:solidFill>
              <a:latin typeface="微软雅黑" panose="020B0503020204020204" pitchFamily="34" charset="-122"/>
              <a:ea typeface="微软雅黑" panose="020B0503020204020204" pitchFamily="34" charset="-122"/>
              <a:cs typeface="+mn-ea"/>
              <a:sym typeface="+mn-lt"/>
            </a:endParaRPr>
          </a:p>
        </p:txBody>
      </p:sp>
      <p:sp>
        <p:nvSpPr>
          <p:cNvPr id="57" name="燕尾形 56"/>
          <p:cNvSpPr/>
          <p:nvPr/>
        </p:nvSpPr>
        <p:spPr>
          <a:xfrm>
            <a:off x="3120592"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sp>
        <p:nvSpPr>
          <p:cNvPr id="58" name="燕尾形 57"/>
          <p:cNvSpPr/>
          <p:nvPr/>
        </p:nvSpPr>
        <p:spPr>
          <a:xfrm>
            <a:off x="4045573" y="3337120"/>
            <a:ext cx="1090619" cy="1183631"/>
          </a:xfrm>
          <a:prstGeom prst="chevron">
            <a:avLst>
              <a:gd name="adj" fmla="val 54429"/>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lIns="121870" tIns="60936" rIns="121870" bIns="60936" anchor="ctr"/>
          <a:lstStyle/>
          <a:p>
            <a:pPr algn="ctr" defTabSz="1217957">
              <a:defRPr/>
            </a:pPr>
            <a:endParaRPr lang="zh-CN" altLang="en-US" sz="3319" dirty="0">
              <a:latin typeface="微软雅黑" panose="020B0503020204020204" pitchFamily="34" charset="-122"/>
              <a:ea typeface="微软雅黑" panose="020B0503020204020204" pitchFamily="34" charset="-122"/>
              <a:cs typeface="+mn-ea"/>
              <a:sym typeface="+mn-lt"/>
            </a:endParaRPr>
          </a:p>
        </p:txBody>
      </p:sp>
      <p:cxnSp>
        <p:nvCxnSpPr>
          <p:cNvPr id="63" name="直接连接符 62"/>
          <p:cNvCxnSpPr/>
          <p:nvPr/>
        </p:nvCxnSpPr>
        <p:spPr>
          <a:xfrm>
            <a:off x="3408531" y="2773429"/>
            <a:ext cx="0" cy="55099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a:off x="1488911" y="2114642"/>
            <a:ext cx="0" cy="1214015"/>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H="1" flipV="1">
            <a:off x="4368344" y="4501619"/>
            <a:ext cx="38745" cy="1261424"/>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2352739" y="4501620"/>
            <a:ext cx="0" cy="49334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8207586" y="2753815"/>
            <a:ext cx="2879431" cy="2308324"/>
          </a:xfrm>
          <a:prstGeom prst="rect">
            <a:avLst/>
          </a:prstGeom>
          <a:noFill/>
        </p:spPr>
        <p:txBody>
          <a:bodyPr wrap="square" rtlCol="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点击输入简要文字内容，文字内容需概括精炼，不用多余的文字修饰，言简意赅的说明该项内容。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grpSp>
        <p:nvGrpSpPr>
          <p:cNvPr id="2" name="组合 70"/>
          <p:cNvGrpSpPr/>
          <p:nvPr/>
        </p:nvGrpSpPr>
        <p:grpSpPr>
          <a:xfrm>
            <a:off x="1116156" y="1526696"/>
            <a:ext cx="3167259" cy="555023"/>
            <a:chOff x="752367" y="3222481"/>
            <a:chExt cx="2313845" cy="405349"/>
          </a:xfrm>
        </p:grpSpPr>
        <p:grpSp>
          <p:nvGrpSpPr>
            <p:cNvPr id="3" name="组合 71"/>
            <p:cNvGrpSpPr/>
            <p:nvPr/>
          </p:nvGrpSpPr>
          <p:grpSpPr>
            <a:xfrm>
              <a:off x="752367" y="3222481"/>
              <a:ext cx="2234965" cy="405349"/>
              <a:chOff x="2095305" y="3289517"/>
              <a:chExt cx="2835964" cy="514351"/>
            </a:xfrm>
          </p:grpSpPr>
          <p:sp>
            <p:nvSpPr>
              <p:cNvPr id="77" name="圆角矩形 76"/>
              <p:cNvSpPr/>
              <p:nvPr/>
            </p:nvSpPr>
            <p:spPr>
              <a:xfrm>
                <a:off x="2095305" y="3289517"/>
                <a:ext cx="2835964" cy="514351"/>
              </a:xfrm>
              <a:prstGeom prst="roundRect">
                <a:avLst/>
              </a:prstGeom>
              <a:gradFill>
                <a:gsLst>
                  <a:gs pos="0">
                    <a:schemeClr val="bg1"/>
                  </a:gs>
                  <a:gs pos="100000">
                    <a:schemeClr val="bg1">
                      <a:lumMod val="95000"/>
                    </a:schemeClr>
                  </a:gs>
                </a:gsLst>
                <a:lin ang="18900000" scaled="0"/>
              </a:gradFill>
              <a:ln>
                <a:noFill/>
              </a:ln>
              <a:effectLst>
                <a:outerShdw blurRad="127000" dir="2700000" sx="101000" sy="101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75" name="椭圆 74"/>
              <p:cNvSpPr/>
              <p:nvPr/>
            </p:nvSpPr>
            <p:spPr>
              <a:xfrm>
                <a:off x="2270357" y="3351544"/>
                <a:ext cx="394740" cy="39474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1</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73" name="TextBox 72"/>
            <p:cNvSpPr txBox="1"/>
            <p:nvPr/>
          </p:nvSpPr>
          <p:spPr>
            <a:xfrm>
              <a:off x="1139540" y="3319207"/>
              <a:ext cx="192667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5" name="组合 77"/>
          <p:cNvGrpSpPr/>
          <p:nvPr/>
        </p:nvGrpSpPr>
        <p:grpSpPr>
          <a:xfrm>
            <a:off x="2094900" y="5030083"/>
            <a:ext cx="3059283" cy="555023"/>
            <a:chOff x="836316" y="3244984"/>
            <a:chExt cx="2234963" cy="405349"/>
          </a:xfrm>
        </p:grpSpPr>
        <p:grpSp>
          <p:nvGrpSpPr>
            <p:cNvPr id="6" name="组合 78"/>
            <p:cNvGrpSpPr/>
            <p:nvPr/>
          </p:nvGrpSpPr>
          <p:grpSpPr>
            <a:xfrm>
              <a:off x="836316" y="3244984"/>
              <a:ext cx="2234963" cy="405349"/>
              <a:chOff x="2201825" y="3318065"/>
              <a:chExt cx="2835961" cy="514350"/>
            </a:xfrm>
          </p:grpSpPr>
          <p:sp>
            <p:nvSpPr>
              <p:cNvPr id="93" name="圆角矩形 92"/>
              <p:cNvSpPr/>
              <p:nvPr/>
            </p:nvSpPr>
            <p:spPr>
              <a:xfrm>
                <a:off x="2201825" y="3318065"/>
                <a:ext cx="2835961"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89" name="椭圆 88"/>
              <p:cNvSpPr/>
              <p:nvPr/>
            </p:nvSpPr>
            <p:spPr>
              <a:xfrm>
                <a:off x="2288027" y="3372244"/>
                <a:ext cx="392760"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2</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80" name="TextBox 79"/>
            <p:cNvSpPr txBox="1"/>
            <p:nvPr/>
          </p:nvSpPr>
          <p:spPr>
            <a:xfrm>
              <a:off x="1249617" y="3331792"/>
              <a:ext cx="1808518"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8" name="组合 93"/>
          <p:cNvGrpSpPr/>
          <p:nvPr/>
        </p:nvGrpSpPr>
        <p:grpSpPr>
          <a:xfrm>
            <a:off x="3024608" y="2244281"/>
            <a:ext cx="3071395" cy="555023"/>
            <a:chOff x="787548" y="3255715"/>
            <a:chExt cx="2243815" cy="405349"/>
          </a:xfrm>
        </p:grpSpPr>
        <p:grpSp>
          <p:nvGrpSpPr>
            <p:cNvPr id="9" name="组合 129"/>
            <p:cNvGrpSpPr/>
            <p:nvPr/>
          </p:nvGrpSpPr>
          <p:grpSpPr>
            <a:xfrm>
              <a:off x="787548" y="3255715"/>
              <a:ext cx="2234966" cy="405349"/>
              <a:chOff x="2139946" y="3331682"/>
              <a:chExt cx="2835965" cy="514350"/>
            </a:xfrm>
          </p:grpSpPr>
          <p:sp>
            <p:nvSpPr>
              <p:cNvPr id="135" name="圆角矩形 134"/>
              <p:cNvSpPr/>
              <p:nvPr/>
            </p:nvSpPr>
            <p:spPr>
              <a:xfrm>
                <a:off x="2139946" y="3331682"/>
                <a:ext cx="2835965"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33" name="椭圆 132"/>
              <p:cNvSpPr/>
              <p:nvPr/>
            </p:nvSpPr>
            <p:spPr>
              <a:xfrm>
                <a:off x="2307129" y="3376773"/>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3</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1" name="TextBox 130"/>
            <p:cNvSpPr txBox="1"/>
            <p:nvPr/>
          </p:nvSpPr>
          <p:spPr>
            <a:xfrm>
              <a:off x="1183671" y="3331792"/>
              <a:ext cx="1847692"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grpSp>
        <p:nvGrpSpPr>
          <p:cNvPr id="11" name="组合 135"/>
          <p:cNvGrpSpPr/>
          <p:nvPr/>
        </p:nvGrpSpPr>
        <p:grpSpPr>
          <a:xfrm>
            <a:off x="4071212" y="5825639"/>
            <a:ext cx="3059283" cy="555023"/>
            <a:chOff x="807615" y="3265047"/>
            <a:chExt cx="2234965" cy="405349"/>
          </a:xfrm>
        </p:grpSpPr>
        <p:grpSp>
          <p:nvGrpSpPr>
            <p:cNvPr id="12" name="组合 136"/>
            <p:cNvGrpSpPr/>
            <p:nvPr/>
          </p:nvGrpSpPr>
          <p:grpSpPr>
            <a:xfrm>
              <a:off x="807615" y="3265047"/>
              <a:ext cx="2234965" cy="405349"/>
              <a:chOff x="2165407" y="3343523"/>
              <a:chExt cx="2835964" cy="514350"/>
            </a:xfrm>
          </p:grpSpPr>
          <p:sp>
            <p:nvSpPr>
              <p:cNvPr id="142" name="圆角矩形 141"/>
              <p:cNvSpPr/>
              <p:nvPr/>
            </p:nvSpPr>
            <p:spPr>
              <a:xfrm>
                <a:off x="2165407" y="3343523"/>
                <a:ext cx="2835964" cy="514350"/>
              </a:xfrm>
              <a:prstGeom prst="roundRect">
                <a:avLst/>
              </a:prstGeom>
              <a:gradFill>
                <a:gsLst>
                  <a:gs pos="0">
                    <a:schemeClr val="bg1"/>
                  </a:gs>
                  <a:gs pos="100000">
                    <a:schemeClr val="bg1">
                      <a:lumMod val="95000"/>
                    </a:schemeClr>
                  </a:gs>
                </a:gsLst>
                <a:lin ang="18900000" scaled="0"/>
              </a:gradFill>
              <a:ln>
                <a:noFill/>
              </a:ln>
              <a:effectLst>
                <a:outerShdw blurRad="1270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140" name="椭圆 139"/>
              <p:cNvSpPr/>
              <p:nvPr/>
            </p:nvSpPr>
            <p:spPr>
              <a:xfrm>
                <a:off x="2280388" y="3389371"/>
                <a:ext cx="392761" cy="392761"/>
              </a:xfrm>
              <a:prstGeom prst="ellipse">
                <a:avLst/>
              </a:pr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399" dirty="0">
                    <a:solidFill>
                      <a:srgbClr val="18478F"/>
                    </a:solidFill>
                    <a:latin typeface="微软雅黑" panose="020B0503020204020204" pitchFamily="34" charset="-122"/>
                    <a:ea typeface="微软雅黑" panose="020B0503020204020204" pitchFamily="34" charset="-122"/>
                    <a:cs typeface="+mn-ea"/>
                    <a:sym typeface="+mn-lt"/>
                  </a:rPr>
                  <a:t>4</a:t>
                </a:r>
                <a:endParaRPr lang="zh-CN" altLang="en-US" sz="2399"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138" name="TextBox 137"/>
            <p:cNvSpPr txBox="1"/>
            <p:nvPr/>
          </p:nvSpPr>
          <p:spPr>
            <a:xfrm>
              <a:off x="1085352" y="3345963"/>
              <a:ext cx="1926671" cy="194761"/>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charset="-122"/>
                  <a:ea typeface="微软雅黑" panose="020B0503020204020204" charset="-122"/>
                </a:defRPr>
              </a:lvl1pPr>
            </a:lstStyle>
            <a:p>
              <a:r>
                <a:rPr lang="zh-CN" altLang="en-US" sz="1733" b="0" dirty="0">
                  <a:solidFill>
                    <a:srgbClr val="18478F"/>
                  </a:solidFill>
                  <a:latin typeface="微软雅黑" panose="020B0503020204020204" pitchFamily="34" charset="-122"/>
                  <a:ea typeface="微软雅黑" panose="020B0503020204020204" pitchFamily="34" charset="-122"/>
                  <a:cs typeface="+mn-ea"/>
                  <a:sym typeface="+mn-lt"/>
                </a:rPr>
                <a:t>添加您的文字内容</a:t>
              </a:r>
            </a:p>
          </p:txBody>
        </p:sp>
      </p:grpSp>
      <p:pic>
        <p:nvPicPr>
          <p:cNvPr id="46" name="图片 45" descr="未标题-2.png"/>
          <p:cNvPicPr>
            <a:picLocks noChangeAspect="1"/>
          </p:cNvPicPr>
          <p:nvPr/>
        </p:nvPicPr>
        <p:blipFill>
          <a:blip r:embed="rId3" cstate="print"/>
          <a:stretch>
            <a:fillRect/>
          </a:stretch>
        </p:blipFill>
        <p:spPr>
          <a:xfrm>
            <a:off x="5328157" y="2398343"/>
            <a:ext cx="2040025" cy="2376762"/>
          </a:xfrm>
          <a:prstGeom prst="rect">
            <a:avLst/>
          </a:prstGeom>
        </p:spPr>
      </p:pic>
      <p:sp>
        <p:nvSpPr>
          <p:cNvPr id="41" name="矩形 4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矩形 4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3" name="组合 42"/>
          <p:cNvGrpSpPr/>
          <p:nvPr/>
        </p:nvGrpSpPr>
        <p:grpSpPr>
          <a:xfrm>
            <a:off x="1935444" y="393960"/>
            <a:ext cx="3705496" cy="592217"/>
            <a:chOff x="330188" y="329522"/>
            <a:chExt cx="3705496" cy="592217"/>
          </a:xfrm>
        </p:grpSpPr>
        <p:sp>
          <p:nvSpPr>
            <p:cNvPr id="4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5" name="矩形 4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7" name="圆角矩形 4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8" name="矩形 4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871877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500"/>
                                        <p:tgtEl>
                                          <p:spTgt spid="4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2"/>
                                        </p:tgtEl>
                                        <p:attrNameLst>
                                          <p:attrName>style.visibility</p:attrName>
                                        </p:attrNameLst>
                                      </p:cBhvr>
                                      <p:to>
                                        <p:strVal val="visible"/>
                                      </p:to>
                                    </p:set>
                                    <p:animEffect transition="in" filter="fade">
                                      <p:cBhvr>
                                        <p:cTn id="20" dur="500"/>
                                        <p:tgtEl>
                                          <p:spTgt spid="4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3"/>
                                        </p:tgtEl>
                                        <p:attrNameLst>
                                          <p:attrName>style.visibility</p:attrName>
                                        </p:attrNameLst>
                                      </p:cBhvr>
                                      <p:to>
                                        <p:strVal val="visible"/>
                                      </p:to>
                                    </p:set>
                                    <p:animEffect transition="in" filter="wipe(left)">
                                      <p:cBhvr>
                                        <p:cTn id="25" dur="1000"/>
                                        <p:tgtEl>
                                          <p:spTgt spid="43"/>
                                        </p:tgtEl>
                                      </p:cBhvr>
                                    </p:animEffect>
                                  </p:childTnLst>
                                </p:cTn>
                              </p:par>
                            </p:childTnLst>
                          </p:cTn>
                        </p:par>
                        <p:par>
                          <p:cTn id="26" fill="hold">
                            <p:stCondLst>
                              <p:cond delay="3000"/>
                            </p:stCondLst>
                            <p:childTnLst>
                              <p:par>
                                <p:cTn id="27" presetID="2" presetClass="entr" presetSubtype="8"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400" fill="hold"/>
                                        <p:tgtEl>
                                          <p:spTgt spid="69"/>
                                        </p:tgtEl>
                                        <p:attrNameLst>
                                          <p:attrName>ppt_x</p:attrName>
                                        </p:attrNameLst>
                                      </p:cBhvr>
                                      <p:tavLst>
                                        <p:tav tm="0">
                                          <p:val>
                                            <p:strVal val="0-#ppt_w/2"/>
                                          </p:val>
                                        </p:tav>
                                        <p:tav tm="100000">
                                          <p:val>
                                            <p:strVal val="#ppt_x"/>
                                          </p:val>
                                        </p:tav>
                                      </p:tavLst>
                                    </p:anim>
                                    <p:anim calcmode="lin" valueType="num">
                                      <p:cBhvr additive="base">
                                        <p:cTn id="30" dur="400" fill="hold"/>
                                        <p:tgtEl>
                                          <p:spTgt spid="69"/>
                                        </p:tgtEl>
                                        <p:attrNameLst>
                                          <p:attrName>ppt_y</p:attrName>
                                        </p:attrNameLst>
                                      </p:cBhvr>
                                      <p:tavLst>
                                        <p:tav tm="0">
                                          <p:val>
                                            <p:strVal val="#ppt_y"/>
                                          </p:val>
                                        </p:tav>
                                        <p:tav tm="100000">
                                          <p:val>
                                            <p:strVal val="#ppt_y"/>
                                          </p:val>
                                        </p:tav>
                                      </p:tavLst>
                                    </p:anim>
                                  </p:childTnLst>
                                </p:cTn>
                              </p:par>
                            </p:childTnLst>
                          </p:cTn>
                        </p:par>
                        <p:par>
                          <p:cTn id="31" fill="hold">
                            <p:stCondLst>
                              <p:cond delay="3400"/>
                            </p:stCondLst>
                            <p:childTnLst>
                              <p:par>
                                <p:cTn id="32" presetID="22" presetClass="entr" presetSubtype="8" fill="hold"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wipe(left)">
                                      <p:cBhvr>
                                        <p:cTn id="34" dur="500"/>
                                        <p:tgtEl>
                                          <p:spTgt spid="46"/>
                                        </p:tgtEl>
                                      </p:cBhvr>
                                    </p:animEffect>
                                  </p:childTnLst>
                                </p:cTn>
                              </p:par>
                            </p:childTnLst>
                          </p:cTn>
                        </p:par>
                        <p:par>
                          <p:cTn id="35" fill="hold">
                            <p:stCondLst>
                              <p:cond delay="3900"/>
                            </p:stCondLst>
                            <p:childTnLst>
                              <p:par>
                                <p:cTn id="36" presetID="12" presetClass="entr" presetSubtype="8"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400"/>
                                        <p:tgtEl>
                                          <p:spTgt spid="55"/>
                                        </p:tgtEl>
                                        <p:attrNameLst>
                                          <p:attrName>ppt_x</p:attrName>
                                        </p:attrNameLst>
                                      </p:cBhvr>
                                      <p:tavLst>
                                        <p:tav tm="0">
                                          <p:val>
                                            <p:strVal val="#ppt_x-#ppt_w*1.125000"/>
                                          </p:val>
                                        </p:tav>
                                        <p:tav tm="100000">
                                          <p:val>
                                            <p:strVal val="#ppt_x"/>
                                          </p:val>
                                        </p:tav>
                                      </p:tavLst>
                                    </p:anim>
                                    <p:animEffect transition="in" filter="wipe(right)">
                                      <p:cBhvr>
                                        <p:cTn id="39" dur="400"/>
                                        <p:tgtEl>
                                          <p:spTgt spid="55"/>
                                        </p:tgtEl>
                                      </p:cBhvr>
                                    </p:animEffect>
                                  </p:childTnLst>
                                </p:cTn>
                              </p:par>
                            </p:childTnLst>
                          </p:cTn>
                        </p:par>
                        <p:par>
                          <p:cTn id="40" fill="hold">
                            <p:stCondLst>
                              <p:cond delay="4300"/>
                            </p:stCondLst>
                            <p:childTnLst>
                              <p:par>
                                <p:cTn id="41" presetID="12" presetClass="entr" presetSubtype="4" fill="hold" nodeType="afterEffect">
                                  <p:stCondLst>
                                    <p:cond delay="0"/>
                                  </p:stCondLst>
                                  <p:childTnLst>
                                    <p:set>
                                      <p:cBhvr>
                                        <p:cTn id="42" dur="1" fill="hold">
                                          <p:stCondLst>
                                            <p:cond delay="0"/>
                                          </p:stCondLst>
                                        </p:cTn>
                                        <p:tgtEl>
                                          <p:spTgt spid="65"/>
                                        </p:tgtEl>
                                        <p:attrNameLst>
                                          <p:attrName>style.visibility</p:attrName>
                                        </p:attrNameLst>
                                      </p:cBhvr>
                                      <p:to>
                                        <p:strVal val="visible"/>
                                      </p:to>
                                    </p:set>
                                    <p:anim calcmode="lin" valueType="num">
                                      <p:cBhvr additive="base">
                                        <p:cTn id="43" dur="400"/>
                                        <p:tgtEl>
                                          <p:spTgt spid="65"/>
                                        </p:tgtEl>
                                        <p:attrNameLst>
                                          <p:attrName>ppt_y</p:attrName>
                                        </p:attrNameLst>
                                      </p:cBhvr>
                                      <p:tavLst>
                                        <p:tav tm="0">
                                          <p:val>
                                            <p:strVal val="#ppt_y+#ppt_h*1.125000"/>
                                          </p:val>
                                        </p:tav>
                                        <p:tav tm="100000">
                                          <p:val>
                                            <p:strVal val="#ppt_y"/>
                                          </p:val>
                                        </p:tav>
                                      </p:tavLst>
                                    </p:anim>
                                    <p:animEffect transition="in" filter="wipe(up)">
                                      <p:cBhvr>
                                        <p:cTn id="44" dur="400"/>
                                        <p:tgtEl>
                                          <p:spTgt spid="65"/>
                                        </p:tgtEl>
                                      </p:cBhvr>
                                    </p:animEffect>
                                  </p:childTnLst>
                                </p:cTn>
                              </p:par>
                            </p:childTnLst>
                          </p:cTn>
                        </p:par>
                        <p:par>
                          <p:cTn id="45" fill="hold">
                            <p:stCondLst>
                              <p:cond delay="4700"/>
                            </p:stCondLst>
                            <p:childTnLst>
                              <p:par>
                                <p:cTn id="46" presetID="53" presetClass="entr" presetSubtype="16" fill="hold" nodeType="afterEffect">
                                  <p:stCondLst>
                                    <p:cond delay="0"/>
                                  </p:stCondLst>
                                  <p:childTnLst>
                                    <p:set>
                                      <p:cBhvr>
                                        <p:cTn id="47" dur="1" fill="hold">
                                          <p:stCondLst>
                                            <p:cond delay="0"/>
                                          </p:stCondLst>
                                        </p:cTn>
                                        <p:tgtEl>
                                          <p:spTgt spid="2"/>
                                        </p:tgtEl>
                                        <p:attrNameLst>
                                          <p:attrName>style.visibility</p:attrName>
                                        </p:attrNameLst>
                                      </p:cBhvr>
                                      <p:to>
                                        <p:strVal val="visible"/>
                                      </p:to>
                                    </p:set>
                                    <p:anim calcmode="lin" valueType="num">
                                      <p:cBhvr>
                                        <p:cTn id="48" dur="500" fill="hold"/>
                                        <p:tgtEl>
                                          <p:spTgt spid="2"/>
                                        </p:tgtEl>
                                        <p:attrNameLst>
                                          <p:attrName>ppt_w</p:attrName>
                                        </p:attrNameLst>
                                      </p:cBhvr>
                                      <p:tavLst>
                                        <p:tav tm="0">
                                          <p:val>
                                            <p:fltVal val="0"/>
                                          </p:val>
                                        </p:tav>
                                        <p:tav tm="100000">
                                          <p:val>
                                            <p:strVal val="#ppt_w"/>
                                          </p:val>
                                        </p:tav>
                                      </p:tavLst>
                                    </p:anim>
                                    <p:anim calcmode="lin" valueType="num">
                                      <p:cBhvr>
                                        <p:cTn id="49" dur="500" fill="hold"/>
                                        <p:tgtEl>
                                          <p:spTgt spid="2"/>
                                        </p:tgtEl>
                                        <p:attrNameLst>
                                          <p:attrName>ppt_h</p:attrName>
                                        </p:attrNameLst>
                                      </p:cBhvr>
                                      <p:tavLst>
                                        <p:tav tm="0">
                                          <p:val>
                                            <p:fltVal val="0"/>
                                          </p:val>
                                        </p:tav>
                                        <p:tav tm="100000">
                                          <p:val>
                                            <p:strVal val="#ppt_h"/>
                                          </p:val>
                                        </p:tav>
                                      </p:tavLst>
                                    </p:anim>
                                    <p:animEffect transition="in" filter="fade">
                                      <p:cBhvr>
                                        <p:cTn id="50" dur="500"/>
                                        <p:tgtEl>
                                          <p:spTgt spid="2"/>
                                        </p:tgtEl>
                                      </p:cBhvr>
                                    </p:animEffect>
                                  </p:childTnLst>
                                </p:cTn>
                              </p:par>
                            </p:childTnLst>
                          </p:cTn>
                        </p:par>
                        <p:par>
                          <p:cTn id="51" fill="hold">
                            <p:stCondLst>
                              <p:cond delay="5200"/>
                            </p:stCondLst>
                            <p:childTnLst>
                              <p:par>
                                <p:cTn id="52" presetID="12" presetClass="entr" presetSubtype="8" fill="hold" grpId="0" nodeType="afterEffect">
                                  <p:stCondLst>
                                    <p:cond delay="0"/>
                                  </p:stCondLst>
                                  <p:childTnLst>
                                    <p:set>
                                      <p:cBhvr>
                                        <p:cTn id="53" dur="1" fill="hold">
                                          <p:stCondLst>
                                            <p:cond delay="0"/>
                                          </p:stCondLst>
                                        </p:cTn>
                                        <p:tgtEl>
                                          <p:spTgt spid="56"/>
                                        </p:tgtEl>
                                        <p:attrNameLst>
                                          <p:attrName>style.visibility</p:attrName>
                                        </p:attrNameLst>
                                      </p:cBhvr>
                                      <p:to>
                                        <p:strVal val="visible"/>
                                      </p:to>
                                    </p:set>
                                    <p:anim calcmode="lin" valueType="num">
                                      <p:cBhvr additive="base">
                                        <p:cTn id="54" dur="400"/>
                                        <p:tgtEl>
                                          <p:spTgt spid="56"/>
                                        </p:tgtEl>
                                        <p:attrNameLst>
                                          <p:attrName>ppt_x</p:attrName>
                                        </p:attrNameLst>
                                      </p:cBhvr>
                                      <p:tavLst>
                                        <p:tav tm="0">
                                          <p:val>
                                            <p:strVal val="#ppt_x-#ppt_w*1.125000"/>
                                          </p:val>
                                        </p:tav>
                                        <p:tav tm="100000">
                                          <p:val>
                                            <p:strVal val="#ppt_x"/>
                                          </p:val>
                                        </p:tav>
                                      </p:tavLst>
                                    </p:anim>
                                    <p:animEffect transition="in" filter="wipe(right)">
                                      <p:cBhvr>
                                        <p:cTn id="55" dur="400"/>
                                        <p:tgtEl>
                                          <p:spTgt spid="56"/>
                                        </p:tgtEl>
                                      </p:cBhvr>
                                    </p:animEffect>
                                  </p:childTnLst>
                                </p:cTn>
                              </p:par>
                            </p:childTnLst>
                          </p:cTn>
                        </p:par>
                        <p:par>
                          <p:cTn id="56" fill="hold">
                            <p:stCondLst>
                              <p:cond delay="5600"/>
                            </p:stCondLst>
                            <p:childTnLst>
                              <p:par>
                                <p:cTn id="57" presetID="12" presetClass="entr" presetSubtype="1" fill="hold"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additive="base">
                                        <p:cTn id="59" dur="400"/>
                                        <p:tgtEl>
                                          <p:spTgt spid="68"/>
                                        </p:tgtEl>
                                        <p:attrNameLst>
                                          <p:attrName>ppt_y</p:attrName>
                                        </p:attrNameLst>
                                      </p:cBhvr>
                                      <p:tavLst>
                                        <p:tav tm="0">
                                          <p:val>
                                            <p:strVal val="#ppt_y-#ppt_h*1.125000"/>
                                          </p:val>
                                        </p:tav>
                                        <p:tav tm="100000">
                                          <p:val>
                                            <p:strVal val="#ppt_y"/>
                                          </p:val>
                                        </p:tav>
                                      </p:tavLst>
                                    </p:anim>
                                    <p:animEffect transition="in" filter="wipe(down)">
                                      <p:cBhvr>
                                        <p:cTn id="60" dur="400"/>
                                        <p:tgtEl>
                                          <p:spTgt spid="68"/>
                                        </p:tgtEl>
                                      </p:cBhvr>
                                    </p:animEffect>
                                  </p:childTnLst>
                                </p:cTn>
                              </p:par>
                            </p:childTnLst>
                          </p:cTn>
                        </p:par>
                        <p:par>
                          <p:cTn id="61" fill="hold">
                            <p:stCondLst>
                              <p:cond delay="6000"/>
                            </p:stCondLst>
                            <p:childTnLst>
                              <p:par>
                                <p:cTn id="62" presetID="53" presetClass="entr" presetSubtype="16" fill="hold" nodeType="after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 fill="hold"/>
                                        <p:tgtEl>
                                          <p:spTgt spid="5"/>
                                        </p:tgtEl>
                                        <p:attrNameLst>
                                          <p:attrName>ppt_w</p:attrName>
                                        </p:attrNameLst>
                                      </p:cBhvr>
                                      <p:tavLst>
                                        <p:tav tm="0">
                                          <p:val>
                                            <p:fltVal val="0"/>
                                          </p:val>
                                        </p:tav>
                                        <p:tav tm="100000">
                                          <p:val>
                                            <p:strVal val="#ppt_w"/>
                                          </p:val>
                                        </p:tav>
                                      </p:tavLst>
                                    </p:anim>
                                    <p:anim calcmode="lin" valueType="num">
                                      <p:cBhvr>
                                        <p:cTn id="65" dur="500" fill="hold"/>
                                        <p:tgtEl>
                                          <p:spTgt spid="5"/>
                                        </p:tgtEl>
                                        <p:attrNameLst>
                                          <p:attrName>ppt_h</p:attrName>
                                        </p:attrNameLst>
                                      </p:cBhvr>
                                      <p:tavLst>
                                        <p:tav tm="0">
                                          <p:val>
                                            <p:fltVal val="0"/>
                                          </p:val>
                                        </p:tav>
                                        <p:tav tm="100000">
                                          <p:val>
                                            <p:strVal val="#ppt_h"/>
                                          </p:val>
                                        </p:tav>
                                      </p:tavLst>
                                    </p:anim>
                                    <p:animEffect transition="in" filter="fade">
                                      <p:cBhvr>
                                        <p:cTn id="66" dur="500"/>
                                        <p:tgtEl>
                                          <p:spTgt spid="5"/>
                                        </p:tgtEl>
                                      </p:cBhvr>
                                    </p:animEffect>
                                  </p:childTnLst>
                                </p:cTn>
                              </p:par>
                            </p:childTnLst>
                          </p:cTn>
                        </p:par>
                        <p:par>
                          <p:cTn id="67" fill="hold">
                            <p:stCondLst>
                              <p:cond delay="6500"/>
                            </p:stCondLst>
                            <p:childTnLst>
                              <p:par>
                                <p:cTn id="68" presetID="12" presetClass="entr" presetSubtype="8" fill="hold" grpId="0" nodeType="after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additive="base">
                                        <p:cTn id="70" dur="400"/>
                                        <p:tgtEl>
                                          <p:spTgt spid="57"/>
                                        </p:tgtEl>
                                        <p:attrNameLst>
                                          <p:attrName>ppt_x</p:attrName>
                                        </p:attrNameLst>
                                      </p:cBhvr>
                                      <p:tavLst>
                                        <p:tav tm="0">
                                          <p:val>
                                            <p:strVal val="#ppt_x-#ppt_w*1.125000"/>
                                          </p:val>
                                        </p:tav>
                                        <p:tav tm="100000">
                                          <p:val>
                                            <p:strVal val="#ppt_x"/>
                                          </p:val>
                                        </p:tav>
                                      </p:tavLst>
                                    </p:anim>
                                    <p:animEffect transition="in" filter="wipe(right)">
                                      <p:cBhvr>
                                        <p:cTn id="71" dur="400"/>
                                        <p:tgtEl>
                                          <p:spTgt spid="57"/>
                                        </p:tgtEl>
                                      </p:cBhvr>
                                    </p:animEffect>
                                  </p:childTnLst>
                                </p:cTn>
                              </p:par>
                            </p:childTnLst>
                          </p:cTn>
                        </p:par>
                        <p:par>
                          <p:cTn id="72" fill="hold">
                            <p:stCondLst>
                              <p:cond delay="6900"/>
                            </p:stCondLst>
                            <p:childTnLst>
                              <p:par>
                                <p:cTn id="73" presetID="12" presetClass="entr" presetSubtype="4"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additive="base">
                                        <p:cTn id="75" dur="400"/>
                                        <p:tgtEl>
                                          <p:spTgt spid="63"/>
                                        </p:tgtEl>
                                        <p:attrNameLst>
                                          <p:attrName>ppt_y</p:attrName>
                                        </p:attrNameLst>
                                      </p:cBhvr>
                                      <p:tavLst>
                                        <p:tav tm="0">
                                          <p:val>
                                            <p:strVal val="#ppt_y+#ppt_h*1.125000"/>
                                          </p:val>
                                        </p:tav>
                                        <p:tav tm="100000">
                                          <p:val>
                                            <p:strVal val="#ppt_y"/>
                                          </p:val>
                                        </p:tav>
                                      </p:tavLst>
                                    </p:anim>
                                    <p:animEffect transition="in" filter="wipe(up)">
                                      <p:cBhvr>
                                        <p:cTn id="76" dur="400"/>
                                        <p:tgtEl>
                                          <p:spTgt spid="63"/>
                                        </p:tgtEl>
                                      </p:cBhvr>
                                    </p:animEffect>
                                  </p:childTnLst>
                                </p:cTn>
                              </p:par>
                            </p:childTnLst>
                          </p:cTn>
                        </p:par>
                        <p:par>
                          <p:cTn id="77" fill="hold">
                            <p:stCondLst>
                              <p:cond delay="7300"/>
                            </p:stCondLst>
                            <p:childTnLst>
                              <p:par>
                                <p:cTn id="78" presetID="53" presetClass="entr" presetSubtype="16" fill="hold" nodeType="afterEffect">
                                  <p:stCondLst>
                                    <p:cond delay="0"/>
                                  </p:stCondLst>
                                  <p:childTnLst>
                                    <p:set>
                                      <p:cBhvr>
                                        <p:cTn id="79" dur="1" fill="hold">
                                          <p:stCondLst>
                                            <p:cond delay="0"/>
                                          </p:stCondLst>
                                        </p:cTn>
                                        <p:tgtEl>
                                          <p:spTgt spid="8"/>
                                        </p:tgtEl>
                                        <p:attrNameLst>
                                          <p:attrName>style.visibility</p:attrName>
                                        </p:attrNameLst>
                                      </p:cBhvr>
                                      <p:to>
                                        <p:strVal val="visible"/>
                                      </p:to>
                                    </p:set>
                                    <p:anim calcmode="lin" valueType="num">
                                      <p:cBhvr>
                                        <p:cTn id="80" dur="500" fill="hold"/>
                                        <p:tgtEl>
                                          <p:spTgt spid="8"/>
                                        </p:tgtEl>
                                        <p:attrNameLst>
                                          <p:attrName>ppt_w</p:attrName>
                                        </p:attrNameLst>
                                      </p:cBhvr>
                                      <p:tavLst>
                                        <p:tav tm="0">
                                          <p:val>
                                            <p:fltVal val="0"/>
                                          </p:val>
                                        </p:tav>
                                        <p:tav tm="100000">
                                          <p:val>
                                            <p:strVal val="#ppt_w"/>
                                          </p:val>
                                        </p:tav>
                                      </p:tavLst>
                                    </p:anim>
                                    <p:anim calcmode="lin" valueType="num">
                                      <p:cBhvr>
                                        <p:cTn id="81" dur="500" fill="hold"/>
                                        <p:tgtEl>
                                          <p:spTgt spid="8"/>
                                        </p:tgtEl>
                                        <p:attrNameLst>
                                          <p:attrName>ppt_h</p:attrName>
                                        </p:attrNameLst>
                                      </p:cBhvr>
                                      <p:tavLst>
                                        <p:tav tm="0">
                                          <p:val>
                                            <p:fltVal val="0"/>
                                          </p:val>
                                        </p:tav>
                                        <p:tav tm="100000">
                                          <p:val>
                                            <p:strVal val="#ppt_h"/>
                                          </p:val>
                                        </p:tav>
                                      </p:tavLst>
                                    </p:anim>
                                    <p:animEffect transition="in" filter="fade">
                                      <p:cBhvr>
                                        <p:cTn id="82" dur="500"/>
                                        <p:tgtEl>
                                          <p:spTgt spid="8"/>
                                        </p:tgtEl>
                                      </p:cBhvr>
                                    </p:animEffect>
                                  </p:childTnLst>
                                </p:cTn>
                              </p:par>
                            </p:childTnLst>
                          </p:cTn>
                        </p:par>
                        <p:par>
                          <p:cTn id="83" fill="hold">
                            <p:stCondLst>
                              <p:cond delay="7800"/>
                            </p:stCondLst>
                            <p:childTnLst>
                              <p:par>
                                <p:cTn id="84" presetID="12" presetClass="entr" presetSubtype="8" fill="hold" grpId="0" nodeType="afterEffect">
                                  <p:stCondLst>
                                    <p:cond delay="0"/>
                                  </p:stCondLst>
                                  <p:childTnLst>
                                    <p:set>
                                      <p:cBhvr>
                                        <p:cTn id="85" dur="1" fill="hold">
                                          <p:stCondLst>
                                            <p:cond delay="0"/>
                                          </p:stCondLst>
                                        </p:cTn>
                                        <p:tgtEl>
                                          <p:spTgt spid="58"/>
                                        </p:tgtEl>
                                        <p:attrNameLst>
                                          <p:attrName>style.visibility</p:attrName>
                                        </p:attrNameLst>
                                      </p:cBhvr>
                                      <p:to>
                                        <p:strVal val="visible"/>
                                      </p:to>
                                    </p:set>
                                    <p:anim calcmode="lin" valueType="num">
                                      <p:cBhvr additive="base">
                                        <p:cTn id="86" dur="400"/>
                                        <p:tgtEl>
                                          <p:spTgt spid="58"/>
                                        </p:tgtEl>
                                        <p:attrNameLst>
                                          <p:attrName>ppt_x</p:attrName>
                                        </p:attrNameLst>
                                      </p:cBhvr>
                                      <p:tavLst>
                                        <p:tav tm="0">
                                          <p:val>
                                            <p:strVal val="#ppt_x-#ppt_w*1.125000"/>
                                          </p:val>
                                        </p:tav>
                                        <p:tav tm="100000">
                                          <p:val>
                                            <p:strVal val="#ppt_x"/>
                                          </p:val>
                                        </p:tav>
                                      </p:tavLst>
                                    </p:anim>
                                    <p:animEffect transition="in" filter="wipe(right)">
                                      <p:cBhvr>
                                        <p:cTn id="87" dur="400"/>
                                        <p:tgtEl>
                                          <p:spTgt spid="58"/>
                                        </p:tgtEl>
                                      </p:cBhvr>
                                    </p:animEffect>
                                  </p:childTnLst>
                                </p:cTn>
                              </p:par>
                            </p:childTnLst>
                          </p:cTn>
                        </p:par>
                        <p:par>
                          <p:cTn id="88" fill="hold">
                            <p:stCondLst>
                              <p:cond delay="8200"/>
                            </p:stCondLst>
                            <p:childTnLst>
                              <p:par>
                                <p:cTn id="89" presetID="12" presetClass="entr" presetSubtype="1" fill="hold" nodeType="afterEffect">
                                  <p:stCondLst>
                                    <p:cond delay="0"/>
                                  </p:stCondLst>
                                  <p:childTnLst>
                                    <p:set>
                                      <p:cBhvr>
                                        <p:cTn id="90" dur="1" fill="hold">
                                          <p:stCondLst>
                                            <p:cond delay="0"/>
                                          </p:stCondLst>
                                        </p:cTn>
                                        <p:tgtEl>
                                          <p:spTgt spid="67"/>
                                        </p:tgtEl>
                                        <p:attrNameLst>
                                          <p:attrName>style.visibility</p:attrName>
                                        </p:attrNameLst>
                                      </p:cBhvr>
                                      <p:to>
                                        <p:strVal val="visible"/>
                                      </p:to>
                                    </p:set>
                                    <p:anim calcmode="lin" valueType="num">
                                      <p:cBhvr additive="base">
                                        <p:cTn id="91" dur="400"/>
                                        <p:tgtEl>
                                          <p:spTgt spid="67"/>
                                        </p:tgtEl>
                                        <p:attrNameLst>
                                          <p:attrName>ppt_y</p:attrName>
                                        </p:attrNameLst>
                                      </p:cBhvr>
                                      <p:tavLst>
                                        <p:tav tm="0">
                                          <p:val>
                                            <p:strVal val="#ppt_y-#ppt_h*1.125000"/>
                                          </p:val>
                                        </p:tav>
                                        <p:tav tm="100000">
                                          <p:val>
                                            <p:strVal val="#ppt_y"/>
                                          </p:val>
                                        </p:tav>
                                      </p:tavLst>
                                    </p:anim>
                                    <p:animEffect transition="in" filter="wipe(down)">
                                      <p:cBhvr>
                                        <p:cTn id="92" dur="400"/>
                                        <p:tgtEl>
                                          <p:spTgt spid="67"/>
                                        </p:tgtEl>
                                      </p:cBhvr>
                                    </p:animEffect>
                                  </p:childTnLst>
                                </p:cTn>
                              </p:par>
                            </p:childTnLst>
                          </p:cTn>
                        </p:par>
                        <p:par>
                          <p:cTn id="93" fill="hold">
                            <p:stCondLst>
                              <p:cond delay="8600"/>
                            </p:stCondLst>
                            <p:childTnLst>
                              <p:par>
                                <p:cTn id="94" presetID="53" presetClass="entr" presetSubtype="16"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 calcmode="lin" valueType="num">
                                      <p:cBhvr>
                                        <p:cTn id="96" dur="500" fill="hold"/>
                                        <p:tgtEl>
                                          <p:spTgt spid="11"/>
                                        </p:tgtEl>
                                        <p:attrNameLst>
                                          <p:attrName>ppt_w</p:attrName>
                                        </p:attrNameLst>
                                      </p:cBhvr>
                                      <p:tavLst>
                                        <p:tav tm="0">
                                          <p:val>
                                            <p:fltVal val="0"/>
                                          </p:val>
                                        </p:tav>
                                        <p:tav tm="100000">
                                          <p:val>
                                            <p:strVal val="#ppt_w"/>
                                          </p:val>
                                        </p:tav>
                                      </p:tavLst>
                                    </p:anim>
                                    <p:anim calcmode="lin" valueType="num">
                                      <p:cBhvr>
                                        <p:cTn id="97" dur="500" fill="hold"/>
                                        <p:tgtEl>
                                          <p:spTgt spid="11"/>
                                        </p:tgtEl>
                                        <p:attrNameLst>
                                          <p:attrName>ppt_h</p:attrName>
                                        </p:attrNameLst>
                                      </p:cBhvr>
                                      <p:tavLst>
                                        <p:tav tm="0">
                                          <p:val>
                                            <p:fltVal val="0"/>
                                          </p:val>
                                        </p:tav>
                                        <p:tav tm="100000">
                                          <p:val>
                                            <p:strVal val="#ppt_h"/>
                                          </p:val>
                                        </p:tav>
                                      </p:tavLst>
                                    </p:anim>
                                    <p:animEffect transition="in" filter="fade">
                                      <p:cBhvr>
                                        <p:cTn id="98" dur="500"/>
                                        <p:tgtEl>
                                          <p:spTgt spid="11"/>
                                        </p:tgtEl>
                                      </p:cBhvr>
                                    </p:animEffect>
                                  </p:childTnLst>
                                </p:cTn>
                              </p:par>
                            </p:childTnLst>
                          </p:cTn>
                        </p:par>
                        <p:par>
                          <p:cTn id="99" fill="hold">
                            <p:stCondLst>
                              <p:cond delay="91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70"/>
                                        </p:tgtEl>
                                        <p:attrNameLst>
                                          <p:attrName>style.visibility</p:attrName>
                                        </p:attrNameLst>
                                      </p:cBhvr>
                                      <p:to>
                                        <p:strVal val="visible"/>
                                      </p:to>
                                    </p:set>
                                    <p:animEffect transition="in" filter="wipe(left)">
                                      <p:cBhvr>
                                        <p:cTn id="102" dur="50"/>
                                        <p:tgtEl>
                                          <p:spTgt spid="70"/>
                                        </p:tgtEl>
                                      </p:cBhvr>
                                    </p:animEffect>
                                  </p:childTnLst>
                                </p:cTn>
                              </p:par>
                              <p:par>
                                <p:cTn id="103" presetID="36" presetClass="emph" presetSubtype="0" fill="hold" grpId="1" nodeType="withEffect">
                                  <p:stCondLst>
                                    <p:cond delay="0"/>
                                  </p:stCondLst>
                                  <p:iterate type="lt">
                                    <p:tmPct val="30000"/>
                                  </p:iterate>
                                  <p:childTnLst>
                                    <p:animScale>
                                      <p:cBhvr>
                                        <p:cTn id="104" dur="25" autoRev="1" fill="hold">
                                          <p:stCondLst>
                                            <p:cond delay="0"/>
                                          </p:stCondLst>
                                        </p:cTn>
                                        <p:tgtEl>
                                          <p:spTgt spid="70"/>
                                        </p:tgtEl>
                                      </p:cBhvr>
                                      <p:to x="80000" y="100000"/>
                                    </p:animScale>
                                    <p:anim by="(#ppt_w*0.10)" calcmode="lin" valueType="num">
                                      <p:cBhvr>
                                        <p:cTn id="105" dur="25" autoRev="1" fill="hold">
                                          <p:stCondLst>
                                            <p:cond delay="0"/>
                                          </p:stCondLst>
                                        </p:cTn>
                                        <p:tgtEl>
                                          <p:spTgt spid="70"/>
                                        </p:tgtEl>
                                        <p:attrNameLst>
                                          <p:attrName>ppt_x</p:attrName>
                                        </p:attrNameLst>
                                      </p:cBhvr>
                                    </p:anim>
                                    <p:anim by="(-#ppt_w*0.10)" calcmode="lin" valueType="num">
                                      <p:cBhvr>
                                        <p:cTn id="106" dur="25" autoRev="1" fill="hold">
                                          <p:stCondLst>
                                            <p:cond delay="0"/>
                                          </p:stCondLst>
                                        </p:cTn>
                                        <p:tgtEl>
                                          <p:spTgt spid="70"/>
                                        </p:tgtEl>
                                        <p:attrNameLst>
                                          <p:attrName>ppt_y</p:attrName>
                                        </p:attrNameLst>
                                      </p:cBhvr>
                                    </p:anim>
                                    <p:animRot by="-480000">
                                      <p:cBhvr>
                                        <p:cTn id="107" dur="25" autoRev="1" fill="hold">
                                          <p:stCondLst>
                                            <p:cond delay="0"/>
                                          </p:stCondLst>
                                        </p:cTn>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55" grpId="0" animBg="1"/>
      <p:bldP spid="56" grpId="0" animBg="1"/>
      <p:bldP spid="57" grpId="0" animBg="1"/>
      <p:bldP spid="58" grpId="0" animBg="1"/>
      <p:bldP spid="70" grpId="0"/>
      <p:bldP spid="70" grpId="1"/>
      <p:bldP spid="41" grpId="0" animBg="1"/>
      <p:bldP spid="41" grpId="1" animBg="1"/>
      <p:bldP spid="42" grpId="0" animBg="1"/>
      <p:bldP spid="42" grpId="1" animBg="1"/>
      <p:bldP spid="47" grpId="0" animBg="1"/>
      <p:bldP spid="47" grpId="1" animBg="1"/>
      <p:bldP spid="4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6"/>
          <p:cNvSpPr>
            <a:spLocks noEditPoints="1"/>
          </p:cNvSpPr>
          <p:nvPr>
            <p:custDataLst>
              <p:tags r:id="rId1"/>
            </p:custDataLst>
          </p:nvPr>
        </p:nvSpPr>
        <p:spPr bwMode="auto">
          <a:xfrm>
            <a:off x="4712495" y="3365115"/>
            <a:ext cx="2752183" cy="2752184"/>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ysClr val="window" lastClr="FFFFFF">
              <a:lumMod val="75000"/>
            </a:sysClr>
          </a:solidFill>
          <a:ln>
            <a:noFill/>
          </a:ln>
        </p:spPr>
        <p:txBody>
          <a:bodyPr lIns="91440" tIns="45720" rIns="91440" bIns="45720"/>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10" name="组合 9"/>
          <p:cNvGrpSpPr/>
          <p:nvPr/>
        </p:nvGrpSpPr>
        <p:grpSpPr>
          <a:xfrm>
            <a:off x="5246068" y="3865517"/>
            <a:ext cx="1716165" cy="1589523"/>
            <a:chOff x="5246064" y="3564418"/>
            <a:chExt cx="1716165" cy="1589522"/>
          </a:xfrm>
          <a:solidFill>
            <a:srgbClr val="18478F"/>
          </a:solidFill>
        </p:grpSpPr>
        <p:sp>
          <p:nvSpPr>
            <p:cNvPr id="15" name="MH_Other_12"/>
            <p:cNvSpPr/>
            <p:nvPr>
              <p:custDataLst>
                <p:tags r:id="rId12"/>
              </p:custDataLst>
            </p:nvPr>
          </p:nvSpPr>
          <p:spPr bwMode="auto">
            <a:xfrm>
              <a:off x="5246064" y="3564418"/>
              <a:ext cx="1700244" cy="1589522"/>
            </a:xfrm>
            <a:prstGeom prst="ellipse">
              <a:avLst/>
            </a:prstGeom>
            <a:grpFill/>
            <a:ln w="19050" cap="flat">
              <a:gradFill>
                <a:gsLst>
                  <a:gs pos="0">
                    <a:sysClr val="window" lastClr="FFFFFF"/>
                  </a:gs>
                  <a:gs pos="100000">
                    <a:srgbClr val="DDDDDD"/>
                  </a:gs>
                </a:gsLst>
                <a:lin ang="5400000" scaled="1"/>
              </a:gradFill>
              <a:prstDash val="solid"/>
              <a:miter lim="800000"/>
            </a:ln>
            <a:effectLst>
              <a:outerShdw blurRad="152400" dist="50800" dir="8100000" algn="ctr" rotWithShape="0">
                <a:prstClr val="black">
                  <a:alpha val="40000"/>
                </a:prstClr>
              </a:outerShdw>
            </a:effectLst>
          </p:spPr>
          <p:txBody>
            <a:bodyPr vert="horz" wrap="square" lIns="121920" tIns="60960" rIns="121920" bIns="60960" numCol="1" anchor="t" anchorCtr="0" compatLnSpc="1"/>
            <a:lstStyle/>
            <a:p>
              <a:pPr defTabSz="1219170">
                <a:defRPr/>
              </a:pPr>
              <a:endParaRPr lang="zh-CN" altLang="en-US" sz="2400" kern="0"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17" name="MH_Title_1"/>
            <p:cNvSpPr txBox="1">
              <a:spLocks noChangeArrowheads="1"/>
            </p:cNvSpPr>
            <p:nvPr>
              <p:custDataLst>
                <p:tags r:id="rId13"/>
              </p:custDataLst>
            </p:nvPr>
          </p:nvSpPr>
          <p:spPr bwMode="auto">
            <a:xfrm>
              <a:off x="5246064" y="3993109"/>
              <a:ext cx="1716165" cy="7647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此处添加</a:t>
              </a:r>
              <a:endParaRPr lang="en-US" altLang="zh-CN" sz="2000" kern="0" dirty="0">
                <a:solidFill>
                  <a:schemeClr val="bg1"/>
                </a:solidFill>
                <a:latin typeface="微软雅黑" panose="020B0503020204020204" pitchFamily="34" charset="-122"/>
                <a:ea typeface="微软雅黑" panose="020B0503020204020204" pitchFamily="34" charset="-122"/>
                <a:cs typeface="+mn-ea"/>
                <a:sym typeface="+mn-lt"/>
              </a:endParaRPr>
            </a:p>
            <a:p>
              <a:pPr algn="ct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标题</a:t>
              </a:r>
            </a:p>
          </p:txBody>
        </p:sp>
      </p:grpSp>
      <p:grpSp>
        <p:nvGrpSpPr>
          <p:cNvPr id="14" name="组合 13"/>
          <p:cNvGrpSpPr/>
          <p:nvPr/>
        </p:nvGrpSpPr>
        <p:grpSpPr>
          <a:xfrm>
            <a:off x="3747639" y="4570496"/>
            <a:ext cx="1004940" cy="1021529"/>
            <a:chOff x="2810728" y="3427868"/>
            <a:chExt cx="753705" cy="766147"/>
          </a:xfrm>
        </p:grpSpPr>
        <p:pic>
          <p:nvPicPr>
            <p:cNvPr id="24" name="MH_Other_5"/>
            <p:cNvPicPr>
              <a:picLocks noChangeAspect="1"/>
            </p:cNvPicPr>
            <p:nvPr>
              <p:custDataLst>
                <p:tags r:id="rId11"/>
              </p:custDataLst>
            </p:nvPr>
          </p:nvPicPr>
          <p:blipFill>
            <a:blip r:embed="rId16" cstate="screen">
              <a:extLst>
                <a:ext uri="{28A0092B-C50C-407E-A947-70E740481C1C}">
                  <a14:useLocalDpi xmlns:a14="http://schemas.microsoft.com/office/drawing/2010/main"/>
                </a:ext>
              </a:extLst>
            </a:blip>
            <a:stretch>
              <a:fillRect/>
            </a:stretch>
          </p:blipFill>
          <p:spPr>
            <a:xfrm>
              <a:off x="2810728" y="3427868"/>
              <a:ext cx="753705" cy="766147"/>
            </a:xfrm>
            <a:prstGeom prst="rect">
              <a:avLst/>
            </a:prstGeom>
            <a:effectLst>
              <a:outerShdw blurRad="50800" dist="38100" dir="8100000" sx="102000" sy="102000" algn="tr" rotWithShape="0">
                <a:prstClr val="black">
                  <a:alpha val="40000"/>
                </a:prstClr>
              </a:outerShdw>
            </a:effectLst>
          </p:spPr>
        </p:pic>
        <p:sp>
          <p:nvSpPr>
            <p:cNvPr id="25" name="Freeform 458"/>
            <p:cNvSpPr/>
            <p:nvPr/>
          </p:nvSpPr>
          <p:spPr bwMode="auto">
            <a:xfrm>
              <a:off x="3077001" y="3685846"/>
              <a:ext cx="219089" cy="250192"/>
            </a:xfrm>
            <a:custGeom>
              <a:avLst/>
              <a:gdLst>
                <a:gd name="T0" fmla="*/ 64 w 64"/>
                <a:gd name="T1" fmla="*/ 30 h 73"/>
                <a:gd name="T2" fmla="*/ 34 w 64"/>
                <a:gd name="T3" fmla="*/ 3 h 73"/>
                <a:gd name="T4" fmla="*/ 34 w 64"/>
                <a:gd name="T5" fmla="*/ 2 h 73"/>
                <a:gd name="T6" fmla="*/ 32 w 64"/>
                <a:gd name="T7" fmla="*/ 0 h 73"/>
                <a:gd name="T8" fmla="*/ 30 w 64"/>
                <a:gd name="T9" fmla="*/ 2 h 73"/>
                <a:gd name="T10" fmla="*/ 30 w 64"/>
                <a:gd name="T11" fmla="*/ 3 h 73"/>
                <a:gd name="T12" fmla="*/ 0 w 64"/>
                <a:gd name="T13" fmla="*/ 30 h 73"/>
                <a:gd name="T14" fmla="*/ 30 w 64"/>
                <a:gd name="T15" fmla="*/ 30 h 73"/>
                <a:gd name="T16" fmla="*/ 30 w 64"/>
                <a:gd name="T17" fmla="*/ 59 h 73"/>
                <a:gd name="T18" fmla="*/ 30 w 64"/>
                <a:gd name="T19" fmla="*/ 59 h 73"/>
                <a:gd name="T20" fmla="*/ 27 w 64"/>
                <a:gd name="T21" fmla="*/ 66 h 73"/>
                <a:gd name="T22" fmla="*/ 20 w 64"/>
                <a:gd name="T23" fmla="*/ 68 h 73"/>
                <a:gd name="T24" fmla="*/ 13 w 64"/>
                <a:gd name="T25" fmla="*/ 66 h 73"/>
                <a:gd name="T26" fmla="*/ 10 w 64"/>
                <a:gd name="T27" fmla="*/ 59 h 73"/>
                <a:gd name="T28" fmla="*/ 8 w 64"/>
                <a:gd name="T29" fmla="*/ 56 h 73"/>
                <a:gd name="T30" fmla="*/ 6 w 64"/>
                <a:gd name="T31" fmla="*/ 59 h 73"/>
                <a:gd name="T32" fmla="*/ 20 w 64"/>
                <a:gd name="T33" fmla="*/ 73 h 73"/>
                <a:gd name="T34" fmla="*/ 34 w 64"/>
                <a:gd name="T35" fmla="*/ 60 h 73"/>
                <a:gd name="T36" fmla="*/ 34 w 64"/>
                <a:gd name="T37" fmla="*/ 59 h 73"/>
                <a:gd name="T38" fmla="*/ 34 w 64"/>
                <a:gd name="T39" fmla="*/ 30 h 73"/>
                <a:gd name="T40" fmla="*/ 64 w 64"/>
                <a:gd name="T41" fmla="*/ 3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 h="73">
                  <a:moveTo>
                    <a:pt x="64" y="30"/>
                  </a:moveTo>
                  <a:cubicBezTo>
                    <a:pt x="64" y="16"/>
                    <a:pt x="51" y="4"/>
                    <a:pt x="34" y="3"/>
                  </a:cubicBezTo>
                  <a:cubicBezTo>
                    <a:pt x="34" y="2"/>
                    <a:pt x="34" y="2"/>
                    <a:pt x="34" y="2"/>
                  </a:cubicBezTo>
                  <a:cubicBezTo>
                    <a:pt x="34" y="1"/>
                    <a:pt x="33" y="0"/>
                    <a:pt x="32" y="0"/>
                  </a:cubicBezTo>
                  <a:cubicBezTo>
                    <a:pt x="31" y="0"/>
                    <a:pt x="30" y="1"/>
                    <a:pt x="30" y="2"/>
                  </a:cubicBezTo>
                  <a:cubicBezTo>
                    <a:pt x="30" y="3"/>
                    <a:pt x="30" y="3"/>
                    <a:pt x="30" y="3"/>
                  </a:cubicBezTo>
                  <a:cubicBezTo>
                    <a:pt x="13" y="4"/>
                    <a:pt x="0" y="16"/>
                    <a:pt x="0" y="30"/>
                  </a:cubicBezTo>
                  <a:cubicBezTo>
                    <a:pt x="30" y="30"/>
                    <a:pt x="30" y="30"/>
                    <a:pt x="30" y="30"/>
                  </a:cubicBezTo>
                  <a:cubicBezTo>
                    <a:pt x="30" y="59"/>
                    <a:pt x="30" y="59"/>
                    <a:pt x="30" y="59"/>
                  </a:cubicBezTo>
                  <a:cubicBezTo>
                    <a:pt x="30" y="59"/>
                    <a:pt x="30" y="59"/>
                    <a:pt x="30" y="59"/>
                  </a:cubicBezTo>
                  <a:cubicBezTo>
                    <a:pt x="29" y="61"/>
                    <a:pt x="28" y="64"/>
                    <a:pt x="27" y="66"/>
                  </a:cubicBezTo>
                  <a:cubicBezTo>
                    <a:pt x="25" y="67"/>
                    <a:pt x="23" y="68"/>
                    <a:pt x="20" y="68"/>
                  </a:cubicBezTo>
                  <a:cubicBezTo>
                    <a:pt x="17" y="68"/>
                    <a:pt x="15" y="67"/>
                    <a:pt x="13" y="66"/>
                  </a:cubicBezTo>
                  <a:cubicBezTo>
                    <a:pt x="11" y="64"/>
                    <a:pt x="10" y="61"/>
                    <a:pt x="10" y="59"/>
                  </a:cubicBezTo>
                  <a:cubicBezTo>
                    <a:pt x="10" y="58"/>
                    <a:pt x="9" y="56"/>
                    <a:pt x="8" y="56"/>
                  </a:cubicBezTo>
                  <a:cubicBezTo>
                    <a:pt x="7" y="56"/>
                    <a:pt x="6" y="58"/>
                    <a:pt x="6" y="59"/>
                  </a:cubicBezTo>
                  <a:cubicBezTo>
                    <a:pt x="6" y="67"/>
                    <a:pt x="12" y="73"/>
                    <a:pt x="20" y="73"/>
                  </a:cubicBezTo>
                  <a:cubicBezTo>
                    <a:pt x="28" y="73"/>
                    <a:pt x="34" y="67"/>
                    <a:pt x="34" y="60"/>
                  </a:cubicBezTo>
                  <a:cubicBezTo>
                    <a:pt x="34" y="59"/>
                    <a:pt x="34" y="59"/>
                    <a:pt x="34" y="59"/>
                  </a:cubicBezTo>
                  <a:cubicBezTo>
                    <a:pt x="34" y="30"/>
                    <a:pt x="34" y="30"/>
                    <a:pt x="34" y="30"/>
                  </a:cubicBezTo>
                  <a:lnTo>
                    <a:pt x="64" y="30"/>
                  </a:ln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4141597" y="3056863"/>
            <a:ext cx="1006323" cy="1022911"/>
            <a:chOff x="3106197" y="2292644"/>
            <a:chExt cx="754742" cy="767183"/>
          </a:xfrm>
        </p:grpSpPr>
        <p:pic>
          <p:nvPicPr>
            <p:cNvPr id="27" name="MH_Other_1"/>
            <p:cNvPicPr>
              <a:picLocks noChangeAspect="1"/>
            </p:cNvPicPr>
            <p:nvPr>
              <p:custDataLst>
                <p:tags r:id="rId10"/>
              </p:custDataLst>
            </p:nvPr>
          </p:nvPicPr>
          <p:blipFill>
            <a:blip r:embed="rId16" cstate="screen">
              <a:extLst>
                <a:ext uri="{28A0092B-C50C-407E-A947-70E740481C1C}">
                  <a14:useLocalDpi xmlns:a14="http://schemas.microsoft.com/office/drawing/2010/main"/>
                </a:ext>
              </a:extLst>
            </a:blip>
            <a:stretch>
              <a:fillRect/>
            </a:stretch>
          </p:blipFill>
          <p:spPr>
            <a:xfrm>
              <a:off x="3106197" y="2292644"/>
              <a:ext cx="754742" cy="767183"/>
            </a:xfrm>
            <a:prstGeom prst="rect">
              <a:avLst/>
            </a:prstGeom>
            <a:effectLst>
              <a:outerShdw blurRad="50800" dist="38100" dir="8100000" sx="102000" sy="102000" algn="tr" rotWithShape="0">
                <a:prstClr val="black">
                  <a:alpha val="40000"/>
                </a:prstClr>
              </a:outerShdw>
            </a:effectLst>
          </p:spPr>
        </p:pic>
        <p:grpSp>
          <p:nvGrpSpPr>
            <p:cNvPr id="28" name="组合 27"/>
            <p:cNvGrpSpPr/>
            <p:nvPr/>
          </p:nvGrpSpPr>
          <p:grpSpPr>
            <a:xfrm>
              <a:off x="3358471" y="2555872"/>
              <a:ext cx="250194" cy="240726"/>
              <a:chOff x="7156593" y="1239730"/>
              <a:chExt cx="293688" cy="282574"/>
            </a:xfrm>
            <a:solidFill>
              <a:srgbClr val="005A9E"/>
            </a:solidFill>
          </p:grpSpPr>
          <p:sp>
            <p:nvSpPr>
              <p:cNvPr id="29" name="Freeform 573"/>
              <p:cNvSpPr/>
              <p:nvPr/>
            </p:nvSpPr>
            <p:spPr bwMode="auto">
              <a:xfrm>
                <a:off x="7204218" y="1304817"/>
                <a:ext cx="196850" cy="217487"/>
              </a:xfrm>
              <a:custGeom>
                <a:avLst/>
                <a:gdLst>
                  <a:gd name="T0" fmla="*/ 0 w 49"/>
                  <a:gd name="T1" fmla="*/ 22 h 54"/>
                  <a:gd name="T2" fmla="*/ 0 w 49"/>
                  <a:gd name="T3" fmla="*/ 52 h 54"/>
                  <a:gd name="T4" fmla="*/ 1 w 49"/>
                  <a:gd name="T5" fmla="*/ 54 h 54"/>
                  <a:gd name="T6" fmla="*/ 3 w 49"/>
                  <a:gd name="T7" fmla="*/ 54 h 54"/>
                  <a:gd name="T8" fmla="*/ 16 w 49"/>
                  <a:gd name="T9" fmla="*/ 54 h 54"/>
                  <a:gd name="T10" fmla="*/ 17 w 49"/>
                  <a:gd name="T11" fmla="*/ 54 h 54"/>
                  <a:gd name="T12" fmla="*/ 18 w 49"/>
                  <a:gd name="T13" fmla="*/ 53 h 54"/>
                  <a:gd name="T14" fmla="*/ 18 w 49"/>
                  <a:gd name="T15" fmla="*/ 39 h 54"/>
                  <a:gd name="T16" fmla="*/ 31 w 49"/>
                  <a:gd name="T17" fmla="*/ 39 h 54"/>
                  <a:gd name="T18" fmla="*/ 31 w 49"/>
                  <a:gd name="T19" fmla="*/ 53 h 54"/>
                  <a:gd name="T20" fmla="*/ 32 w 49"/>
                  <a:gd name="T21" fmla="*/ 54 h 54"/>
                  <a:gd name="T22" fmla="*/ 33 w 49"/>
                  <a:gd name="T23" fmla="*/ 54 h 54"/>
                  <a:gd name="T24" fmla="*/ 46 w 49"/>
                  <a:gd name="T25" fmla="*/ 54 h 54"/>
                  <a:gd name="T26" fmla="*/ 48 w 49"/>
                  <a:gd name="T27" fmla="*/ 54 h 54"/>
                  <a:gd name="T28" fmla="*/ 49 w 49"/>
                  <a:gd name="T29" fmla="*/ 52 h 54"/>
                  <a:gd name="T30" fmla="*/ 49 w 49"/>
                  <a:gd name="T31" fmla="*/ 22 h 54"/>
                  <a:gd name="T32" fmla="*/ 25 w 49"/>
                  <a:gd name="T33" fmla="*/ 0 h 54"/>
                  <a:gd name="T34" fmla="*/ 0 w 49"/>
                  <a:gd name="T35" fmla="*/ 22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54">
                    <a:moveTo>
                      <a:pt x="0" y="22"/>
                    </a:moveTo>
                    <a:cubicBezTo>
                      <a:pt x="0" y="52"/>
                      <a:pt x="0" y="52"/>
                      <a:pt x="0" y="52"/>
                    </a:cubicBezTo>
                    <a:cubicBezTo>
                      <a:pt x="0" y="53"/>
                      <a:pt x="0" y="54"/>
                      <a:pt x="1" y="54"/>
                    </a:cubicBezTo>
                    <a:cubicBezTo>
                      <a:pt x="2" y="54"/>
                      <a:pt x="2" y="54"/>
                      <a:pt x="3" y="54"/>
                    </a:cubicBezTo>
                    <a:cubicBezTo>
                      <a:pt x="16" y="54"/>
                      <a:pt x="16" y="54"/>
                      <a:pt x="16" y="54"/>
                    </a:cubicBezTo>
                    <a:cubicBezTo>
                      <a:pt x="17" y="54"/>
                      <a:pt x="17" y="54"/>
                      <a:pt x="17" y="54"/>
                    </a:cubicBezTo>
                    <a:cubicBezTo>
                      <a:pt x="18" y="54"/>
                      <a:pt x="18" y="53"/>
                      <a:pt x="18" y="53"/>
                    </a:cubicBezTo>
                    <a:cubicBezTo>
                      <a:pt x="18" y="39"/>
                      <a:pt x="18" y="39"/>
                      <a:pt x="18" y="39"/>
                    </a:cubicBezTo>
                    <a:cubicBezTo>
                      <a:pt x="31" y="39"/>
                      <a:pt x="31" y="39"/>
                      <a:pt x="31" y="39"/>
                    </a:cubicBezTo>
                    <a:cubicBezTo>
                      <a:pt x="31" y="53"/>
                      <a:pt x="31" y="53"/>
                      <a:pt x="31" y="53"/>
                    </a:cubicBezTo>
                    <a:cubicBezTo>
                      <a:pt x="31" y="53"/>
                      <a:pt x="31" y="54"/>
                      <a:pt x="32" y="54"/>
                    </a:cubicBezTo>
                    <a:cubicBezTo>
                      <a:pt x="32" y="54"/>
                      <a:pt x="32" y="54"/>
                      <a:pt x="33" y="54"/>
                    </a:cubicBezTo>
                    <a:cubicBezTo>
                      <a:pt x="46" y="54"/>
                      <a:pt x="46" y="54"/>
                      <a:pt x="46" y="54"/>
                    </a:cubicBezTo>
                    <a:cubicBezTo>
                      <a:pt x="47" y="54"/>
                      <a:pt x="48" y="54"/>
                      <a:pt x="48" y="54"/>
                    </a:cubicBezTo>
                    <a:cubicBezTo>
                      <a:pt x="49" y="54"/>
                      <a:pt x="49" y="53"/>
                      <a:pt x="49" y="52"/>
                    </a:cubicBezTo>
                    <a:cubicBezTo>
                      <a:pt x="49" y="22"/>
                      <a:pt x="49" y="22"/>
                      <a:pt x="49" y="22"/>
                    </a:cubicBezTo>
                    <a:cubicBezTo>
                      <a:pt x="25" y="0"/>
                      <a:pt x="25" y="0"/>
                      <a:pt x="25" y="0"/>
                    </a:cubicBezTo>
                    <a:lnTo>
                      <a:pt x="0" y="2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0" name="Freeform 574"/>
              <p:cNvSpPr/>
              <p:nvPr/>
            </p:nvSpPr>
            <p:spPr bwMode="auto">
              <a:xfrm>
                <a:off x="7156593" y="1239730"/>
                <a:ext cx="293688" cy="157162"/>
              </a:xfrm>
              <a:custGeom>
                <a:avLst/>
                <a:gdLst>
                  <a:gd name="T0" fmla="*/ 71 w 73"/>
                  <a:gd name="T1" fmla="*/ 30 h 39"/>
                  <a:gd name="T2" fmla="*/ 60 w 73"/>
                  <a:gd name="T3" fmla="*/ 20 h 39"/>
                  <a:gd name="T4" fmla="*/ 60 w 73"/>
                  <a:gd name="T5" fmla="*/ 3 h 39"/>
                  <a:gd name="T6" fmla="*/ 58 w 73"/>
                  <a:gd name="T7" fmla="*/ 1 h 39"/>
                  <a:gd name="T8" fmla="*/ 53 w 73"/>
                  <a:gd name="T9" fmla="*/ 1 h 39"/>
                  <a:gd name="T10" fmla="*/ 52 w 73"/>
                  <a:gd name="T11" fmla="*/ 3 h 39"/>
                  <a:gd name="T12" fmla="*/ 52 w 73"/>
                  <a:gd name="T13" fmla="*/ 12 h 39"/>
                  <a:gd name="T14" fmla="*/ 40 w 73"/>
                  <a:gd name="T15" fmla="*/ 2 h 39"/>
                  <a:gd name="T16" fmla="*/ 33 w 73"/>
                  <a:gd name="T17" fmla="*/ 2 h 39"/>
                  <a:gd name="T18" fmla="*/ 2 w 73"/>
                  <a:gd name="T19" fmla="*/ 30 h 39"/>
                  <a:gd name="T20" fmla="*/ 2 w 73"/>
                  <a:gd name="T21" fmla="*/ 37 h 39"/>
                  <a:gd name="T22" fmla="*/ 2 w 73"/>
                  <a:gd name="T23" fmla="*/ 37 h 39"/>
                  <a:gd name="T24" fmla="*/ 5 w 73"/>
                  <a:gd name="T25" fmla="*/ 38 h 39"/>
                  <a:gd name="T26" fmla="*/ 8 w 73"/>
                  <a:gd name="T27" fmla="*/ 37 h 39"/>
                  <a:gd name="T28" fmla="*/ 37 w 73"/>
                  <a:gd name="T29" fmla="*/ 11 h 39"/>
                  <a:gd name="T30" fmla="*/ 65 w 73"/>
                  <a:gd name="T31" fmla="*/ 37 h 39"/>
                  <a:gd name="T32" fmla="*/ 71 w 73"/>
                  <a:gd name="T33" fmla="*/ 37 h 39"/>
                  <a:gd name="T34" fmla="*/ 71 w 73"/>
                  <a:gd name="T35" fmla="*/ 3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39">
                    <a:moveTo>
                      <a:pt x="71" y="30"/>
                    </a:moveTo>
                    <a:cubicBezTo>
                      <a:pt x="60" y="20"/>
                      <a:pt x="60" y="20"/>
                      <a:pt x="60" y="20"/>
                    </a:cubicBezTo>
                    <a:cubicBezTo>
                      <a:pt x="60" y="3"/>
                      <a:pt x="60" y="3"/>
                      <a:pt x="60" y="3"/>
                    </a:cubicBezTo>
                    <a:cubicBezTo>
                      <a:pt x="60" y="2"/>
                      <a:pt x="59" y="1"/>
                      <a:pt x="58" y="1"/>
                    </a:cubicBezTo>
                    <a:cubicBezTo>
                      <a:pt x="53" y="1"/>
                      <a:pt x="53" y="1"/>
                      <a:pt x="53" y="1"/>
                    </a:cubicBezTo>
                    <a:cubicBezTo>
                      <a:pt x="52" y="1"/>
                      <a:pt x="52" y="2"/>
                      <a:pt x="52" y="3"/>
                    </a:cubicBezTo>
                    <a:cubicBezTo>
                      <a:pt x="52" y="12"/>
                      <a:pt x="52" y="12"/>
                      <a:pt x="52" y="12"/>
                    </a:cubicBezTo>
                    <a:cubicBezTo>
                      <a:pt x="40" y="2"/>
                      <a:pt x="40" y="2"/>
                      <a:pt x="40" y="2"/>
                    </a:cubicBezTo>
                    <a:cubicBezTo>
                      <a:pt x="38" y="0"/>
                      <a:pt x="35" y="0"/>
                      <a:pt x="33" y="2"/>
                    </a:cubicBezTo>
                    <a:cubicBezTo>
                      <a:pt x="2" y="30"/>
                      <a:pt x="2" y="30"/>
                      <a:pt x="2" y="30"/>
                    </a:cubicBezTo>
                    <a:cubicBezTo>
                      <a:pt x="0" y="32"/>
                      <a:pt x="0" y="35"/>
                      <a:pt x="2" y="37"/>
                    </a:cubicBezTo>
                    <a:cubicBezTo>
                      <a:pt x="2" y="37"/>
                      <a:pt x="2" y="37"/>
                      <a:pt x="2" y="37"/>
                    </a:cubicBezTo>
                    <a:cubicBezTo>
                      <a:pt x="3" y="38"/>
                      <a:pt x="4" y="38"/>
                      <a:pt x="5" y="38"/>
                    </a:cubicBezTo>
                    <a:cubicBezTo>
                      <a:pt x="6" y="38"/>
                      <a:pt x="7" y="38"/>
                      <a:pt x="8" y="37"/>
                    </a:cubicBezTo>
                    <a:cubicBezTo>
                      <a:pt x="37" y="11"/>
                      <a:pt x="37" y="11"/>
                      <a:pt x="37" y="11"/>
                    </a:cubicBezTo>
                    <a:cubicBezTo>
                      <a:pt x="65" y="37"/>
                      <a:pt x="65" y="37"/>
                      <a:pt x="65" y="37"/>
                    </a:cubicBezTo>
                    <a:cubicBezTo>
                      <a:pt x="67" y="39"/>
                      <a:pt x="70" y="39"/>
                      <a:pt x="71" y="37"/>
                    </a:cubicBezTo>
                    <a:cubicBezTo>
                      <a:pt x="73" y="35"/>
                      <a:pt x="73" y="32"/>
                      <a:pt x="71" y="30"/>
                    </a:cubicBez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2" name="组合 11"/>
          <p:cNvGrpSpPr/>
          <p:nvPr/>
        </p:nvGrpSpPr>
        <p:grpSpPr>
          <a:xfrm>
            <a:off x="5569527" y="2289681"/>
            <a:ext cx="1004940" cy="1021529"/>
            <a:chOff x="4177143" y="1717257"/>
            <a:chExt cx="753705" cy="766147"/>
          </a:xfrm>
        </p:grpSpPr>
        <p:pic>
          <p:nvPicPr>
            <p:cNvPr id="32" name="MH_Other_2"/>
            <p:cNvPicPr>
              <a:picLocks noChangeAspect="1"/>
            </p:cNvPicPr>
            <p:nvPr>
              <p:custDataLst>
                <p:tags r:id="rId9"/>
              </p:custDataLst>
            </p:nvPr>
          </p:nvPicPr>
          <p:blipFill>
            <a:blip r:embed="rId16" cstate="screen">
              <a:extLst>
                <a:ext uri="{28A0092B-C50C-407E-A947-70E740481C1C}">
                  <a14:useLocalDpi xmlns:a14="http://schemas.microsoft.com/office/drawing/2010/main"/>
                </a:ext>
              </a:extLst>
            </a:blip>
            <a:stretch>
              <a:fillRect/>
            </a:stretch>
          </p:blipFill>
          <p:spPr>
            <a:xfrm>
              <a:off x="4177143" y="1717257"/>
              <a:ext cx="753705" cy="766147"/>
            </a:xfrm>
            <a:prstGeom prst="rect">
              <a:avLst/>
            </a:prstGeom>
            <a:effectLst>
              <a:outerShdw blurRad="50800" dist="38100" dir="8100000" sx="102000" sy="102000" algn="tr" rotWithShape="0">
                <a:prstClr val="black">
                  <a:alpha val="40000"/>
                </a:prstClr>
              </a:outerShdw>
            </a:effectLst>
          </p:spPr>
        </p:pic>
        <p:grpSp>
          <p:nvGrpSpPr>
            <p:cNvPr id="33" name="组合 32"/>
            <p:cNvGrpSpPr/>
            <p:nvPr/>
          </p:nvGrpSpPr>
          <p:grpSpPr>
            <a:xfrm>
              <a:off x="4444745" y="1995478"/>
              <a:ext cx="229907" cy="174458"/>
              <a:chOff x="10269681" y="2490680"/>
              <a:chExt cx="269875" cy="204787"/>
            </a:xfrm>
            <a:solidFill>
              <a:schemeClr val="bg1">
                <a:lumMod val="65000"/>
              </a:schemeClr>
            </a:solidFill>
          </p:grpSpPr>
          <p:sp>
            <p:nvSpPr>
              <p:cNvPr id="34" name="Freeform 382"/>
              <p:cNvSpPr/>
              <p:nvPr/>
            </p:nvSpPr>
            <p:spPr bwMode="auto">
              <a:xfrm>
                <a:off x="10269681" y="2687530"/>
                <a:ext cx="269875" cy="7937"/>
              </a:xfrm>
              <a:custGeom>
                <a:avLst/>
                <a:gdLst>
                  <a:gd name="T0" fmla="*/ 1 w 67"/>
                  <a:gd name="T1" fmla="*/ 2 h 2"/>
                  <a:gd name="T2" fmla="*/ 0 w 67"/>
                  <a:gd name="T3" fmla="*/ 1 h 2"/>
                  <a:gd name="T4" fmla="*/ 1 w 67"/>
                  <a:gd name="T5" fmla="*/ 0 h 2"/>
                  <a:gd name="T6" fmla="*/ 65 w 67"/>
                  <a:gd name="T7" fmla="*/ 0 h 2"/>
                  <a:gd name="T8" fmla="*/ 67 w 67"/>
                  <a:gd name="T9" fmla="*/ 1 h 2"/>
                  <a:gd name="T10" fmla="*/ 65 w 67"/>
                  <a:gd name="T11" fmla="*/ 2 h 2"/>
                  <a:gd name="T12" fmla="*/ 1 w 67"/>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67" h="2">
                    <a:moveTo>
                      <a:pt x="1" y="2"/>
                    </a:moveTo>
                    <a:cubicBezTo>
                      <a:pt x="1" y="2"/>
                      <a:pt x="0" y="2"/>
                      <a:pt x="0" y="1"/>
                    </a:cubicBezTo>
                    <a:cubicBezTo>
                      <a:pt x="0" y="1"/>
                      <a:pt x="1" y="0"/>
                      <a:pt x="1" y="0"/>
                    </a:cubicBezTo>
                    <a:cubicBezTo>
                      <a:pt x="65" y="0"/>
                      <a:pt x="65" y="0"/>
                      <a:pt x="65" y="0"/>
                    </a:cubicBezTo>
                    <a:cubicBezTo>
                      <a:pt x="66" y="0"/>
                      <a:pt x="67" y="1"/>
                      <a:pt x="67" y="1"/>
                    </a:cubicBezTo>
                    <a:cubicBezTo>
                      <a:pt x="67" y="2"/>
                      <a:pt x="66" y="2"/>
                      <a:pt x="65" y="2"/>
                    </a:cubicBezTo>
                    <a:lnTo>
                      <a:pt x="1" y="2"/>
                    </a:lnTo>
                    <a:close/>
                  </a:path>
                </a:pathLst>
              </a:custGeom>
              <a:solidFill>
                <a:srgbClr val="18478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5" name="Rectangle 383"/>
              <p:cNvSpPr>
                <a:spLocks noChangeArrowheads="1"/>
              </p:cNvSpPr>
              <p:nvPr/>
            </p:nvSpPr>
            <p:spPr bwMode="auto">
              <a:xfrm>
                <a:off x="10301431" y="2538305"/>
                <a:ext cx="41275" cy="130175"/>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6" name="Rectangle 384"/>
              <p:cNvSpPr>
                <a:spLocks noChangeArrowheads="1"/>
              </p:cNvSpPr>
              <p:nvPr/>
            </p:nvSpPr>
            <p:spPr bwMode="auto">
              <a:xfrm>
                <a:off x="10361756" y="2490680"/>
                <a:ext cx="36513" cy="17780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7" name="Rectangle 385"/>
              <p:cNvSpPr>
                <a:spLocks noChangeArrowheads="1"/>
              </p:cNvSpPr>
              <p:nvPr/>
            </p:nvSpPr>
            <p:spPr bwMode="auto">
              <a:xfrm>
                <a:off x="10414143" y="2547830"/>
                <a:ext cx="41275" cy="120650"/>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38" name="Rectangle 386"/>
              <p:cNvSpPr>
                <a:spLocks noChangeArrowheads="1"/>
              </p:cNvSpPr>
              <p:nvPr/>
            </p:nvSpPr>
            <p:spPr bwMode="auto">
              <a:xfrm>
                <a:off x="10474468" y="2587517"/>
                <a:ext cx="36513" cy="80962"/>
              </a:xfrm>
              <a:prstGeom prst="rect">
                <a:avLst/>
              </a:prstGeom>
              <a:solidFill>
                <a:srgbClr val="1847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grpSp>
        <p:nvGrpSpPr>
          <p:cNvPr id="11" name="组合 10"/>
          <p:cNvGrpSpPr/>
          <p:nvPr/>
        </p:nvGrpSpPr>
        <p:grpSpPr>
          <a:xfrm>
            <a:off x="7081773" y="3056863"/>
            <a:ext cx="1006323" cy="1022911"/>
            <a:chOff x="5311330" y="2292644"/>
            <a:chExt cx="754742" cy="767183"/>
          </a:xfrm>
        </p:grpSpPr>
        <p:pic>
          <p:nvPicPr>
            <p:cNvPr id="40" name="MH_Other_3"/>
            <p:cNvPicPr>
              <a:picLocks noChangeAspect="1"/>
            </p:cNvPicPr>
            <p:nvPr>
              <p:custDataLst>
                <p:tags r:id="rId8"/>
              </p:custDataLst>
            </p:nvPr>
          </p:nvPicPr>
          <p:blipFill>
            <a:blip r:embed="rId16" cstate="screen">
              <a:extLst>
                <a:ext uri="{28A0092B-C50C-407E-A947-70E740481C1C}">
                  <a14:useLocalDpi xmlns:a14="http://schemas.microsoft.com/office/drawing/2010/main"/>
                </a:ext>
              </a:extLst>
            </a:blip>
            <a:stretch>
              <a:fillRect/>
            </a:stretch>
          </p:blipFill>
          <p:spPr>
            <a:xfrm>
              <a:off x="5311330" y="2292644"/>
              <a:ext cx="754742" cy="767183"/>
            </a:xfrm>
            <a:prstGeom prst="rect">
              <a:avLst/>
            </a:prstGeom>
            <a:effectLst>
              <a:outerShdw blurRad="50800" dist="38100" dir="8100000" sx="102000" sy="102000" algn="tr" rotWithShape="0">
                <a:prstClr val="black">
                  <a:alpha val="40000"/>
                </a:prstClr>
              </a:outerShdw>
            </a:effectLst>
          </p:spPr>
        </p:pic>
        <p:sp>
          <p:nvSpPr>
            <p:cNvPr id="41" name="Freeform 177"/>
            <p:cNvSpPr>
              <a:spLocks noEditPoints="1"/>
            </p:cNvSpPr>
            <p:nvPr/>
          </p:nvSpPr>
          <p:spPr bwMode="auto">
            <a:xfrm>
              <a:off x="5590744" y="2561499"/>
              <a:ext cx="232471" cy="192516"/>
            </a:xfrm>
            <a:custGeom>
              <a:avLst/>
              <a:gdLst>
                <a:gd name="T0" fmla="*/ 39 w 81"/>
                <a:gd name="T1" fmla="*/ 35 h 67"/>
                <a:gd name="T2" fmla="*/ 37 w 81"/>
                <a:gd name="T3" fmla="*/ 28 h 67"/>
                <a:gd name="T4" fmla="*/ 41 w 81"/>
                <a:gd name="T5" fmla="*/ 43 h 67"/>
                <a:gd name="T6" fmla="*/ 44 w 81"/>
                <a:gd name="T7" fmla="*/ 51 h 67"/>
                <a:gd name="T8" fmla="*/ 44 w 81"/>
                <a:gd name="T9" fmla="*/ 46 h 67"/>
                <a:gd name="T10" fmla="*/ 64 w 81"/>
                <a:gd name="T11" fmla="*/ 13 h 67"/>
                <a:gd name="T12" fmla="*/ 62 w 81"/>
                <a:gd name="T13" fmla="*/ 17 h 67"/>
                <a:gd name="T14" fmla="*/ 56 w 81"/>
                <a:gd name="T15" fmla="*/ 17 h 67"/>
                <a:gd name="T16" fmla="*/ 55 w 81"/>
                <a:gd name="T17" fmla="*/ 13 h 67"/>
                <a:gd name="T18" fmla="*/ 25 w 81"/>
                <a:gd name="T19" fmla="*/ 17 h 67"/>
                <a:gd name="T20" fmla="*/ 19 w 81"/>
                <a:gd name="T21" fmla="*/ 17 h 67"/>
                <a:gd name="T22" fmla="*/ 19 w 81"/>
                <a:gd name="T23" fmla="*/ 13 h 67"/>
                <a:gd name="T24" fmla="*/ 0 w 81"/>
                <a:gd name="T25" fmla="*/ 30 h 67"/>
                <a:gd name="T26" fmla="*/ 17 w 81"/>
                <a:gd name="T27" fmla="*/ 67 h 67"/>
                <a:gd name="T28" fmla="*/ 81 w 81"/>
                <a:gd name="T29" fmla="*/ 50 h 67"/>
                <a:gd name="T30" fmla="*/ 64 w 81"/>
                <a:gd name="T31" fmla="*/ 13 h 67"/>
                <a:gd name="T32" fmla="*/ 41 w 81"/>
                <a:gd name="T33" fmla="*/ 54 h 67"/>
                <a:gd name="T34" fmla="*/ 39 w 81"/>
                <a:gd name="T35" fmla="*/ 57 h 67"/>
                <a:gd name="T36" fmla="*/ 32 w 81"/>
                <a:gd name="T37" fmla="*/ 51 h 67"/>
                <a:gd name="T38" fmla="*/ 33 w 81"/>
                <a:gd name="T39" fmla="*/ 45 h 67"/>
                <a:gd name="T40" fmla="*/ 39 w 81"/>
                <a:gd name="T41" fmla="*/ 42 h 67"/>
                <a:gd name="T42" fmla="*/ 32 w 81"/>
                <a:gd name="T43" fmla="*/ 33 h 67"/>
                <a:gd name="T44" fmla="*/ 39 w 81"/>
                <a:gd name="T45" fmla="*/ 25 h 67"/>
                <a:gd name="T46" fmla="*/ 41 w 81"/>
                <a:gd name="T47" fmla="*/ 23 h 67"/>
                <a:gd name="T48" fmla="*/ 48 w 81"/>
                <a:gd name="T49" fmla="*/ 28 h 67"/>
                <a:gd name="T50" fmla="*/ 46 w 81"/>
                <a:gd name="T51" fmla="*/ 34 h 67"/>
                <a:gd name="T52" fmla="*/ 41 w 81"/>
                <a:gd name="T53" fmla="*/ 27 h 67"/>
                <a:gd name="T54" fmla="*/ 48 w 81"/>
                <a:gd name="T55" fmla="*/ 42 h 67"/>
                <a:gd name="T56" fmla="*/ 47 w 81"/>
                <a:gd name="T57" fmla="*/ 52 h 67"/>
                <a:gd name="T58" fmla="*/ 34 w 81"/>
                <a:gd name="T59" fmla="*/ 3 h 67"/>
                <a:gd name="T60" fmla="*/ 56 w 81"/>
                <a:gd name="T61" fmla="*/ 13 h 67"/>
                <a:gd name="T62" fmla="*/ 61 w 81"/>
                <a:gd name="T63" fmla="*/ 16 h 67"/>
                <a:gd name="T64" fmla="*/ 50 w 81"/>
                <a:gd name="T65" fmla="*/ 0 h 67"/>
                <a:gd name="T66" fmla="*/ 20 w 81"/>
                <a:gd name="T67" fmla="*/ 13 h 67"/>
                <a:gd name="T68" fmla="*/ 24 w 81"/>
                <a:gd name="T69" fmla="*/ 1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1" h="67">
                  <a:moveTo>
                    <a:pt x="35" y="30"/>
                  </a:moveTo>
                  <a:cubicBezTo>
                    <a:pt x="35" y="32"/>
                    <a:pt x="37" y="33"/>
                    <a:pt x="39" y="35"/>
                  </a:cubicBezTo>
                  <a:cubicBezTo>
                    <a:pt x="39" y="27"/>
                    <a:pt x="39" y="27"/>
                    <a:pt x="39" y="27"/>
                  </a:cubicBezTo>
                  <a:cubicBezTo>
                    <a:pt x="38" y="27"/>
                    <a:pt x="37" y="27"/>
                    <a:pt x="37" y="28"/>
                  </a:cubicBezTo>
                  <a:cubicBezTo>
                    <a:pt x="36" y="29"/>
                    <a:pt x="35" y="29"/>
                    <a:pt x="35" y="30"/>
                  </a:cubicBezTo>
                  <a:close/>
                  <a:moveTo>
                    <a:pt x="41" y="43"/>
                  </a:moveTo>
                  <a:cubicBezTo>
                    <a:pt x="41" y="52"/>
                    <a:pt x="41" y="52"/>
                    <a:pt x="41" y="52"/>
                  </a:cubicBezTo>
                  <a:cubicBezTo>
                    <a:pt x="42" y="52"/>
                    <a:pt x="43" y="52"/>
                    <a:pt x="44" y="51"/>
                  </a:cubicBezTo>
                  <a:cubicBezTo>
                    <a:pt x="45" y="50"/>
                    <a:pt x="45" y="49"/>
                    <a:pt x="45" y="48"/>
                  </a:cubicBezTo>
                  <a:cubicBezTo>
                    <a:pt x="45" y="47"/>
                    <a:pt x="45" y="47"/>
                    <a:pt x="44" y="46"/>
                  </a:cubicBezTo>
                  <a:cubicBezTo>
                    <a:pt x="44" y="45"/>
                    <a:pt x="43" y="44"/>
                    <a:pt x="41" y="43"/>
                  </a:cubicBezTo>
                  <a:close/>
                  <a:moveTo>
                    <a:pt x="64" y="13"/>
                  </a:moveTo>
                  <a:cubicBezTo>
                    <a:pt x="62" y="13"/>
                    <a:pt x="62" y="13"/>
                    <a:pt x="62" y="13"/>
                  </a:cubicBezTo>
                  <a:cubicBezTo>
                    <a:pt x="62" y="14"/>
                    <a:pt x="62" y="15"/>
                    <a:pt x="62" y="17"/>
                  </a:cubicBezTo>
                  <a:cubicBezTo>
                    <a:pt x="62" y="17"/>
                    <a:pt x="62" y="17"/>
                    <a:pt x="62" y="17"/>
                  </a:cubicBezTo>
                  <a:cubicBezTo>
                    <a:pt x="56" y="17"/>
                    <a:pt x="56" y="17"/>
                    <a:pt x="56" y="17"/>
                  </a:cubicBezTo>
                  <a:cubicBezTo>
                    <a:pt x="56" y="17"/>
                    <a:pt x="56" y="17"/>
                    <a:pt x="56" y="17"/>
                  </a:cubicBezTo>
                  <a:cubicBezTo>
                    <a:pt x="56" y="15"/>
                    <a:pt x="56" y="14"/>
                    <a:pt x="55" y="13"/>
                  </a:cubicBezTo>
                  <a:cubicBezTo>
                    <a:pt x="26" y="13"/>
                    <a:pt x="26" y="13"/>
                    <a:pt x="26" y="13"/>
                  </a:cubicBezTo>
                  <a:cubicBezTo>
                    <a:pt x="25" y="14"/>
                    <a:pt x="25" y="15"/>
                    <a:pt x="25" y="17"/>
                  </a:cubicBezTo>
                  <a:cubicBezTo>
                    <a:pt x="25" y="17"/>
                    <a:pt x="25" y="17"/>
                    <a:pt x="25" y="17"/>
                  </a:cubicBezTo>
                  <a:cubicBezTo>
                    <a:pt x="19" y="17"/>
                    <a:pt x="19" y="17"/>
                    <a:pt x="19" y="17"/>
                  </a:cubicBezTo>
                  <a:cubicBezTo>
                    <a:pt x="19" y="17"/>
                    <a:pt x="19" y="17"/>
                    <a:pt x="19" y="17"/>
                  </a:cubicBezTo>
                  <a:cubicBezTo>
                    <a:pt x="19" y="15"/>
                    <a:pt x="19" y="14"/>
                    <a:pt x="19" y="13"/>
                  </a:cubicBezTo>
                  <a:cubicBezTo>
                    <a:pt x="17" y="13"/>
                    <a:pt x="17" y="13"/>
                    <a:pt x="17" y="13"/>
                  </a:cubicBezTo>
                  <a:cubicBezTo>
                    <a:pt x="8" y="13"/>
                    <a:pt x="0" y="20"/>
                    <a:pt x="0" y="30"/>
                  </a:cubicBezTo>
                  <a:cubicBezTo>
                    <a:pt x="0" y="50"/>
                    <a:pt x="0" y="50"/>
                    <a:pt x="0" y="50"/>
                  </a:cubicBezTo>
                  <a:cubicBezTo>
                    <a:pt x="0" y="59"/>
                    <a:pt x="8" y="67"/>
                    <a:pt x="17" y="67"/>
                  </a:cubicBezTo>
                  <a:cubicBezTo>
                    <a:pt x="64" y="67"/>
                    <a:pt x="64" y="67"/>
                    <a:pt x="64" y="67"/>
                  </a:cubicBezTo>
                  <a:cubicBezTo>
                    <a:pt x="73" y="67"/>
                    <a:pt x="81" y="59"/>
                    <a:pt x="81" y="50"/>
                  </a:cubicBezTo>
                  <a:cubicBezTo>
                    <a:pt x="81" y="30"/>
                    <a:pt x="81" y="30"/>
                    <a:pt x="81" y="30"/>
                  </a:cubicBezTo>
                  <a:cubicBezTo>
                    <a:pt x="81" y="20"/>
                    <a:pt x="73" y="13"/>
                    <a:pt x="64" y="13"/>
                  </a:cubicBezTo>
                  <a:close/>
                  <a:moveTo>
                    <a:pt x="47" y="52"/>
                  </a:moveTo>
                  <a:cubicBezTo>
                    <a:pt x="45" y="53"/>
                    <a:pt x="43" y="54"/>
                    <a:pt x="41" y="54"/>
                  </a:cubicBezTo>
                  <a:cubicBezTo>
                    <a:pt x="41" y="57"/>
                    <a:pt x="41" y="57"/>
                    <a:pt x="41" y="57"/>
                  </a:cubicBezTo>
                  <a:cubicBezTo>
                    <a:pt x="39" y="57"/>
                    <a:pt x="39" y="57"/>
                    <a:pt x="39" y="57"/>
                  </a:cubicBezTo>
                  <a:cubicBezTo>
                    <a:pt x="39" y="54"/>
                    <a:pt x="39" y="54"/>
                    <a:pt x="39" y="54"/>
                  </a:cubicBezTo>
                  <a:cubicBezTo>
                    <a:pt x="36" y="54"/>
                    <a:pt x="34" y="53"/>
                    <a:pt x="32" y="51"/>
                  </a:cubicBezTo>
                  <a:cubicBezTo>
                    <a:pt x="33" y="45"/>
                    <a:pt x="33" y="45"/>
                    <a:pt x="33" y="45"/>
                  </a:cubicBezTo>
                  <a:cubicBezTo>
                    <a:pt x="33" y="45"/>
                    <a:pt x="33" y="45"/>
                    <a:pt x="33" y="45"/>
                  </a:cubicBezTo>
                  <a:cubicBezTo>
                    <a:pt x="34" y="50"/>
                    <a:pt x="36" y="52"/>
                    <a:pt x="39" y="52"/>
                  </a:cubicBezTo>
                  <a:cubicBezTo>
                    <a:pt x="39" y="42"/>
                    <a:pt x="39" y="42"/>
                    <a:pt x="39" y="42"/>
                  </a:cubicBezTo>
                  <a:cubicBezTo>
                    <a:pt x="36" y="40"/>
                    <a:pt x="34" y="38"/>
                    <a:pt x="33" y="37"/>
                  </a:cubicBezTo>
                  <a:cubicBezTo>
                    <a:pt x="32" y="36"/>
                    <a:pt x="32" y="34"/>
                    <a:pt x="32" y="33"/>
                  </a:cubicBezTo>
                  <a:cubicBezTo>
                    <a:pt x="32" y="31"/>
                    <a:pt x="33" y="29"/>
                    <a:pt x="34" y="28"/>
                  </a:cubicBezTo>
                  <a:cubicBezTo>
                    <a:pt x="36" y="26"/>
                    <a:pt x="37" y="26"/>
                    <a:pt x="39" y="25"/>
                  </a:cubicBezTo>
                  <a:cubicBezTo>
                    <a:pt x="39" y="23"/>
                    <a:pt x="39" y="23"/>
                    <a:pt x="39" y="23"/>
                  </a:cubicBezTo>
                  <a:cubicBezTo>
                    <a:pt x="41" y="23"/>
                    <a:pt x="41" y="23"/>
                    <a:pt x="41" y="23"/>
                  </a:cubicBezTo>
                  <a:cubicBezTo>
                    <a:pt x="41" y="25"/>
                    <a:pt x="41" y="25"/>
                    <a:pt x="41" y="25"/>
                  </a:cubicBezTo>
                  <a:cubicBezTo>
                    <a:pt x="44" y="26"/>
                    <a:pt x="46" y="26"/>
                    <a:pt x="48" y="28"/>
                  </a:cubicBezTo>
                  <a:cubicBezTo>
                    <a:pt x="47" y="34"/>
                    <a:pt x="47" y="34"/>
                    <a:pt x="47" y="34"/>
                  </a:cubicBezTo>
                  <a:cubicBezTo>
                    <a:pt x="46" y="34"/>
                    <a:pt x="46" y="34"/>
                    <a:pt x="46" y="34"/>
                  </a:cubicBezTo>
                  <a:cubicBezTo>
                    <a:pt x="46" y="31"/>
                    <a:pt x="46" y="30"/>
                    <a:pt x="45" y="29"/>
                  </a:cubicBezTo>
                  <a:cubicBezTo>
                    <a:pt x="44" y="27"/>
                    <a:pt x="42" y="27"/>
                    <a:pt x="41" y="27"/>
                  </a:cubicBezTo>
                  <a:cubicBezTo>
                    <a:pt x="41" y="36"/>
                    <a:pt x="41" y="36"/>
                    <a:pt x="41" y="36"/>
                  </a:cubicBezTo>
                  <a:cubicBezTo>
                    <a:pt x="44" y="38"/>
                    <a:pt x="47" y="40"/>
                    <a:pt x="48" y="42"/>
                  </a:cubicBezTo>
                  <a:cubicBezTo>
                    <a:pt x="49" y="43"/>
                    <a:pt x="49" y="45"/>
                    <a:pt x="49" y="47"/>
                  </a:cubicBezTo>
                  <a:cubicBezTo>
                    <a:pt x="49" y="49"/>
                    <a:pt x="49" y="50"/>
                    <a:pt x="47" y="52"/>
                  </a:cubicBezTo>
                  <a:close/>
                  <a:moveTo>
                    <a:pt x="25" y="13"/>
                  </a:moveTo>
                  <a:cubicBezTo>
                    <a:pt x="26" y="7"/>
                    <a:pt x="29" y="3"/>
                    <a:pt x="34" y="3"/>
                  </a:cubicBezTo>
                  <a:cubicBezTo>
                    <a:pt x="47" y="3"/>
                    <a:pt x="47" y="3"/>
                    <a:pt x="47" y="3"/>
                  </a:cubicBezTo>
                  <a:cubicBezTo>
                    <a:pt x="52" y="3"/>
                    <a:pt x="55" y="7"/>
                    <a:pt x="56" y="13"/>
                  </a:cubicBezTo>
                  <a:cubicBezTo>
                    <a:pt x="57" y="14"/>
                    <a:pt x="57" y="15"/>
                    <a:pt x="57" y="16"/>
                  </a:cubicBezTo>
                  <a:cubicBezTo>
                    <a:pt x="61" y="16"/>
                    <a:pt x="61" y="16"/>
                    <a:pt x="61" y="16"/>
                  </a:cubicBezTo>
                  <a:cubicBezTo>
                    <a:pt x="61" y="15"/>
                    <a:pt x="61" y="14"/>
                    <a:pt x="61" y="13"/>
                  </a:cubicBezTo>
                  <a:cubicBezTo>
                    <a:pt x="59" y="5"/>
                    <a:pt x="55" y="0"/>
                    <a:pt x="50" y="0"/>
                  </a:cubicBezTo>
                  <a:cubicBezTo>
                    <a:pt x="31" y="0"/>
                    <a:pt x="31" y="0"/>
                    <a:pt x="31" y="0"/>
                  </a:cubicBezTo>
                  <a:cubicBezTo>
                    <a:pt x="26" y="0"/>
                    <a:pt x="22" y="5"/>
                    <a:pt x="20" y="13"/>
                  </a:cubicBezTo>
                  <a:cubicBezTo>
                    <a:pt x="20" y="14"/>
                    <a:pt x="20" y="15"/>
                    <a:pt x="20" y="16"/>
                  </a:cubicBezTo>
                  <a:cubicBezTo>
                    <a:pt x="24" y="16"/>
                    <a:pt x="24" y="16"/>
                    <a:pt x="24" y="16"/>
                  </a:cubicBezTo>
                  <a:cubicBezTo>
                    <a:pt x="24" y="15"/>
                    <a:pt x="24" y="14"/>
                    <a:pt x="25"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nvGrpSpPr>
          <p:cNvPr id="9" name="组合 8"/>
          <p:cNvGrpSpPr/>
          <p:nvPr/>
        </p:nvGrpSpPr>
        <p:grpSpPr>
          <a:xfrm>
            <a:off x="7445324" y="4570496"/>
            <a:ext cx="1004941" cy="1021529"/>
            <a:chOff x="5583992" y="3427868"/>
            <a:chExt cx="753706" cy="766147"/>
          </a:xfrm>
        </p:grpSpPr>
        <p:pic>
          <p:nvPicPr>
            <p:cNvPr id="43" name="MH_Other_4"/>
            <p:cNvPicPr>
              <a:picLocks noChangeAspect="1"/>
            </p:cNvPicPr>
            <p:nvPr>
              <p:custDataLst>
                <p:tags r:id="rId7"/>
              </p:custDataLst>
            </p:nvPr>
          </p:nvPicPr>
          <p:blipFill>
            <a:blip r:embed="rId16" cstate="screen">
              <a:extLst>
                <a:ext uri="{28A0092B-C50C-407E-A947-70E740481C1C}">
                  <a14:useLocalDpi xmlns:a14="http://schemas.microsoft.com/office/drawing/2010/main"/>
                </a:ext>
              </a:extLst>
            </a:blip>
            <a:stretch>
              <a:fillRect/>
            </a:stretch>
          </p:blipFill>
          <p:spPr>
            <a:xfrm>
              <a:off x="5583992" y="3427868"/>
              <a:ext cx="753706" cy="766147"/>
            </a:xfrm>
            <a:prstGeom prst="rect">
              <a:avLst/>
            </a:prstGeom>
            <a:effectLst>
              <a:outerShdw blurRad="50800" dist="38100" dir="8100000" sx="102000" sy="102000" algn="tr" rotWithShape="0">
                <a:prstClr val="black">
                  <a:alpha val="40000"/>
                </a:prstClr>
              </a:outerShdw>
            </a:effectLst>
          </p:spPr>
        </p:pic>
        <p:grpSp>
          <p:nvGrpSpPr>
            <p:cNvPr id="44" name="组合 43"/>
            <p:cNvGrpSpPr/>
            <p:nvPr/>
          </p:nvGrpSpPr>
          <p:grpSpPr>
            <a:xfrm>
              <a:off x="5850655" y="3687630"/>
              <a:ext cx="234893" cy="234893"/>
              <a:chOff x="2996839" y="1292034"/>
              <a:chExt cx="275727" cy="275728"/>
            </a:xfrm>
            <a:solidFill>
              <a:schemeClr val="bg1">
                <a:lumMod val="65000"/>
              </a:schemeClr>
            </a:solidFill>
          </p:grpSpPr>
          <p:sp>
            <p:nvSpPr>
              <p:cNvPr id="45" name="Freeform 302"/>
              <p:cNvSpPr>
                <a:spLocks noEditPoints="1"/>
              </p:cNvSpPr>
              <p:nvPr/>
            </p:nvSpPr>
            <p:spPr bwMode="auto">
              <a:xfrm>
                <a:off x="3077851" y="1373047"/>
                <a:ext cx="194715" cy="194715"/>
              </a:xfrm>
              <a:custGeom>
                <a:avLst/>
                <a:gdLst>
                  <a:gd name="T0" fmla="*/ 6 w 58"/>
                  <a:gd name="T1" fmla="*/ 14 h 58"/>
                  <a:gd name="T2" fmla="*/ 7 w 58"/>
                  <a:gd name="T3" fmla="*/ 19 h 58"/>
                  <a:gd name="T4" fmla="*/ 4 w 58"/>
                  <a:gd name="T5" fmla="*/ 20 h 58"/>
                  <a:gd name="T6" fmla="*/ 0 w 58"/>
                  <a:gd name="T7" fmla="*/ 23 h 58"/>
                  <a:gd name="T8" fmla="*/ 2 w 58"/>
                  <a:gd name="T9" fmla="*/ 27 h 58"/>
                  <a:gd name="T10" fmla="*/ 5 w 58"/>
                  <a:gd name="T11" fmla="*/ 31 h 58"/>
                  <a:gd name="T12" fmla="*/ 2 w 58"/>
                  <a:gd name="T13" fmla="*/ 34 h 58"/>
                  <a:gd name="T14" fmla="*/ 1 w 58"/>
                  <a:gd name="T15" fmla="*/ 38 h 58"/>
                  <a:gd name="T16" fmla="*/ 5 w 58"/>
                  <a:gd name="T17" fmla="*/ 41 h 58"/>
                  <a:gd name="T18" fmla="*/ 8 w 58"/>
                  <a:gd name="T19" fmla="*/ 42 h 58"/>
                  <a:gd name="T20" fmla="*/ 8 w 58"/>
                  <a:gd name="T21" fmla="*/ 46 h 58"/>
                  <a:gd name="T22" fmla="*/ 9 w 58"/>
                  <a:gd name="T23" fmla="*/ 51 h 58"/>
                  <a:gd name="T24" fmla="*/ 14 w 58"/>
                  <a:gd name="T25" fmla="*/ 51 h 58"/>
                  <a:gd name="T26" fmla="*/ 18 w 58"/>
                  <a:gd name="T27" fmla="*/ 51 h 58"/>
                  <a:gd name="T28" fmla="*/ 19 w 58"/>
                  <a:gd name="T29" fmla="*/ 54 h 58"/>
                  <a:gd name="T30" fmla="*/ 22 w 58"/>
                  <a:gd name="T31" fmla="*/ 58 h 58"/>
                  <a:gd name="T32" fmla="*/ 27 w 58"/>
                  <a:gd name="T33" fmla="*/ 56 h 58"/>
                  <a:gd name="T34" fmla="*/ 31 w 58"/>
                  <a:gd name="T35" fmla="*/ 53 h 58"/>
                  <a:gd name="T36" fmla="*/ 33 w 58"/>
                  <a:gd name="T37" fmla="*/ 56 h 58"/>
                  <a:gd name="T38" fmla="*/ 38 w 58"/>
                  <a:gd name="T39" fmla="*/ 57 h 58"/>
                  <a:gd name="T40" fmla="*/ 40 w 58"/>
                  <a:gd name="T41" fmla="*/ 53 h 58"/>
                  <a:gd name="T42" fmla="*/ 42 w 58"/>
                  <a:gd name="T43" fmla="*/ 49 h 58"/>
                  <a:gd name="T44" fmla="*/ 46 w 58"/>
                  <a:gd name="T45" fmla="*/ 50 h 58"/>
                  <a:gd name="T46" fmla="*/ 50 w 58"/>
                  <a:gd name="T47" fmla="*/ 49 h 58"/>
                  <a:gd name="T48" fmla="*/ 51 w 58"/>
                  <a:gd name="T49" fmla="*/ 44 h 58"/>
                  <a:gd name="T50" fmla="*/ 50 w 58"/>
                  <a:gd name="T51" fmla="*/ 40 h 58"/>
                  <a:gd name="T52" fmla="*/ 54 w 58"/>
                  <a:gd name="T53" fmla="*/ 39 h 58"/>
                  <a:gd name="T54" fmla="*/ 57 w 58"/>
                  <a:gd name="T55" fmla="*/ 35 h 58"/>
                  <a:gd name="T56" fmla="*/ 55 w 58"/>
                  <a:gd name="T57" fmla="*/ 31 h 58"/>
                  <a:gd name="T58" fmla="*/ 52 w 58"/>
                  <a:gd name="T59" fmla="*/ 27 h 58"/>
                  <a:gd name="T60" fmla="*/ 55 w 58"/>
                  <a:gd name="T61" fmla="*/ 25 h 58"/>
                  <a:gd name="T62" fmla="*/ 56 w 58"/>
                  <a:gd name="T63" fmla="*/ 20 h 58"/>
                  <a:gd name="T64" fmla="*/ 53 w 58"/>
                  <a:gd name="T65" fmla="*/ 18 h 58"/>
                  <a:gd name="T66" fmla="*/ 48 w 58"/>
                  <a:gd name="T67" fmla="*/ 16 h 58"/>
                  <a:gd name="T68" fmla="*/ 49 w 58"/>
                  <a:gd name="T69" fmla="*/ 12 h 58"/>
                  <a:gd name="T70" fmla="*/ 48 w 58"/>
                  <a:gd name="T71" fmla="*/ 8 h 58"/>
                  <a:gd name="T72" fmla="*/ 44 w 58"/>
                  <a:gd name="T73" fmla="*/ 7 h 58"/>
                  <a:gd name="T74" fmla="*/ 39 w 58"/>
                  <a:gd name="T75" fmla="*/ 8 h 58"/>
                  <a:gd name="T76" fmla="*/ 38 w 58"/>
                  <a:gd name="T77" fmla="*/ 4 h 58"/>
                  <a:gd name="T78" fmla="*/ 35 w 58"/>
                  <a:gd name="T79" fmla="*/ 1 h 58"/>
                  <a:gd name="T80" fmla="*/ 30 w 58"/>
                  <a:gd name="T81" fmla="*/ 3 h 58"/>
                  <a:gd name="T82" fmla="*/ 27 w 58"/>
                  <a:gd name="T83" fmla="*/ 5 h 58"/>
                  <a:gd name="T84" fmla="*/ 24 w 58"/>
                  <a:gd name="T85" fmla="*/ 3 h 58"/>
                  <a:gd name="T86" fmla="*/ 20 w 58"/>
                  <a:gd name="T87" fmla="*/ 1 h 58"/>
                  <a:gd name="T88" fmla="*/ 17 w 58"/>
                  <a:gd name="T89" fmla="*/ 5 h 58"/>
                  <a:gd name="T90" fmla="*/ 15 w 58"/>
                  <a:gd name="T91" fmla="*/ 10 h 58"/>
                  <a:gd name="T92" fmla="*/ 12 w 58"/>
                  <a:gd name="T93" fmla="*/ 9 h 58"/>
                  <a:gd name="T94" fmla="*/ 7 w 58"/>
                  <a:gd name="T95" fmla="*/ 10 h 58"/>
                  <a:gd name="T96" fmla="*/ 6 w 58"/>
                  <a:gd name="T97" fmla="*/ 14 h 58"/>
                  <a:gd name="T98" fmla="*/ 23 w 58"/>
                  <a:gd name="T99" fmla="*/ 13 h 58"/>
                  <a:gd name="T100" fmla="*/ 45 w 58"/>
                  <a:gd name="T101" fmla="*/ 24 h 58"/>
                  <a:gd name="T102" fmla="*/ 34 w 58"/>
                  <a:gd name="T103" fmla="*/ 45 h 58"/>
                  <a:gd name="T104" fmla="*/ 13 w 58"/>
                  <a:gd name="T105" fmla="*/ 34 h 58"/>
                  <a:gd name="T106" fmla="*/ 23 w 58"/>
                  <a:gd name="T10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8" h="58">
                    <a:moveTo>
                      <a:pt x="6" y="14"/>
                    </a:moveTo>
                    <a:cubicBezTo>
                      <a:pt x="8" y="15"/>
                      <a:pt x="7" y="18"/>
                      <a:pt x="7" y="19"/>
                    </a:cubicBezTo>
                    <a:cubicBezTo>
                      <a:pt x="7" y="20"/>
                      <a:pt x="5" y="20"/>
                      <a:pt x="4" y="20"/>
                    </a:cubicBezTo>
                    <a:cubicBezTo>
                      <a:pt x="2" y="20"/>
                      <a:pt x="0" y="21"/>
                      <a:pt x="0" y="23"/>
                    </a:cubicBezTo>
                    <a:cubicBezTo>
                      <a:pt x="0" y="25"/>
                      <a:pt x="0" y="27"/>
                      <a:pt x="2" y="27"/>
                    </a:cubicBezTo>
                    <a:cubicBezTo>
                      <a:pt x="3" y="28"/>
                      <a:pt x="5" y="30"/>
                      <a:pt x="5" y="31"/>
                    </a:cubicBezTo>
                    <a:cubicBezTo>
                      <a:pt x="5" y="32"/>
                      <a:pt x="4" y="33"/>
                      <a:pt x="2" y="34"/>
                    </a:cubicBezTo>
                    <a:cubicBezTo>
                      <a:pt x="1" y="34"/>
                      <a:pt x="0" y="36"/>
                      <a:pt x="1" y="38"/>
                    </a:cubicBezTo>
                    <a:cubicBezTo>
                      <a:pt x="1" y="40"/>
                      <a:pt x="3" y="42"/>
                      <a:pt x="5" y="41"/>
                    </a:cubicBezTo>
                    <a:cubicBezTo>
                      <a:pt x="6" y="41"/>
                      <a:pt x="8" y="41"/>
                      <a:pt x="8" y="42"/>
                    </a:cubicBezTo>
                    <a:cubicBezTo>
                      <a:pt x="9" y="42"/>
                      <a:pt x="9" y="45"/>
                      <a:pt x="8" y="46"/>
                    </a:cubicBezTo>
                    <a:cubicBezTo>
                      <a:pt x="7" y="47"/>
                      <a:pt x="7" y="50"/>
                      <a:pt x="9" y="51"/>
                    </a:cubicBezTo>
                    <a:cubicBezTo>
                      <a:pt x="11" y="52"/>
                      <a:pt x="13" y="53"/>
                      <a:pt x="14" y="51"/>
                    </a:cubicBezTo>
                    <a:cubicBezTo>
                      <a:pt x="15" y="50"/>
                      <a:pt x="18" y="51"/>
                      <a:pt x="18" y="51"/>
                    </a:cubicBezTo>
                    <a:cubicBezTo>
                      <a:pt x="19" y="51"/>
                      <a:pt x="20" y="53"/>
                      <a:pt x="19" y="54"/>
                    </a:cubicBezTo>
                    <a:cubicBezTo>
                      <a:pt x="19" y="56"/>
                      <a:pt x="20" y="57"/>
                      <a:pt x="22" y="58"/>
                    </a:cubicBezTo>
                    <a:cubicBezTo>
                      <a:pt x="25" y="58"/>
                      <a:pt x="26" y="57"/>
                      <a:pt x="27" y="56"/>
                    </a:cubicBezTo>
                    <a:cubicBezTo>
                      <a:pt x="27" y="54"/>
                      <a:pt x="30" y="53"/>
                      <a:pt x="31" y="53"/>
                    </a:cubicBezTo>
                    <a:cubicBezTo>
                      <a:pt x="31" y="53"/>
                      <a:pt x="33" y="54"/>
                      <a:pt x="33" y="56"/>
                    </a:cubicBezTo>
                    <a:cubicBezTo>
                      <a:pt x="34" y="57"/>
                      <a:pt x="36" y="58"/>
                      <a:pt x="38" y="57"/>
                    </a:cubicBezTo>
                    <a:cubicBezTo>
                      <a:pt x="40" y="57"/>
                      <a:pt x="41" y="55"/>
                      <a:pt x="40" y="53"/>
                    </a:cubicBezTo>
                    <a:cubicBezTo>
                      <a:pt x="40" y="52"/>
                      <a:pt x="42" y="49"/>
                      <a:pt x="42" y="49"/>
                    </a:cubicBezTo>
                    <a:cubicBezTo>
                      <a:pt x="43" y="48"/>
                      <a:pt x="44" y="49"/>
                      <a:pt x="46" y="50"/>
                    </a:cubicBezTo>
                    <a:cubicBezTo>
                      <a:pt x="47" y="51"/>
                      <a:pt x="49" y="51"/>
                      <a:pt x="50" y="49"/>
                    </a:cubicBezTo>
                    <a:cubicBezTo>
                      <a:pt x="52" y="47"/>
                      <a:pt x="52" y="45"/>
                      <a:pt x="51" y="44"/>
                    </a:cubicBezTo>
                    <a:cubicBezTo>
                      <a:pt x="50" y="43"/>
                      <a:pt x="50" y="40"/>
                      <a:pt x="50" y="40"/>
                    </a:cubicBezTo>
                    <a:cubicBezTo>
                      <a:pt x="51" y="39"/>
                      <a:pt x="52" y="38"/>
                      <a:pt x="54" y="39"/>
                    </a:cubicBezTo>
                    <a:cubicBezTo>
                      <a:pt x="55" y="39"/>
                      <a:pt x="57" y="38"/>
                      <a:pt x="57" y="35"/>
                    </a:cubicBezTo>
                    <a:cubicBezTo>
                      <a:pt x="58" y="33"/>
                      <a:pt x="57" y="31"/>
                      <a:pt x="55" y="31"/>
                    </a:cubicBezTo>
                    <a:cubicBezTo>
                      <a:pt x="54" y="31"/>
                      <a:pt x="53" y="28"/>
                      <a:pt x="52" y="27"/>
                    </a:cubicBezTo>
                    <a:cubicBezTo>
                      <a:pt x="52" y="26"/>
                      <a:pt x="54" y="25"/>
                      <a:pt x="55" y="25"/>
                    </a:cubicBezTo>
                    <a:cubicBezTo>
                      <a:pt x="56" y="24"/>
                      <a:pt x="57" y="22"/>
                      <a:pt x="56" y="20"/>
                    </a:cubicBezTo>
                    <a:cubicBezTo>
                      <a:pt x="56" y="18"/>
                      <a:pt x="54" y="17"/>
                      <a:pt x="53" y="18"/>
                    </a:cubicBezTo>
                    <a:cubicBezTo>
                      <a:pt x="51" y="18"/>
                      <a:pt x="49" y="16"/>
                      <a:pt x="48" y="16"/>
                    </a:cubicBezTo>
                    <a:cubicBezTo>
                      <a:pt x="48" y="15"/>
                      <a:pt x="48" y="13"/>
                      <a:pt x="49" y="12"/>
                    </a:cubicBezTo>
                    <a:cubicBezTo>
                      <a:pt x="50" y="11"/>
                      <a:pt x="50" y="9"/>
                      <a:pt x="48" y="8"/>
                    </a:cubicBezTo>
                    <a:cubicBezTo>
                      <a:pt x="47" y="6"/>
                      <a:pt x="45" y="6"/>
                      <a:pt x="44" y="7"/>
                    </a:cubicBezTo>
                    <a:cubicBezTo>
                      <a:pt x="42" y="8"/>
                      <a:pt x="40" y="8"/>
                      <a:pt x="39" y="8"/>
                    </a:cubicBezTo>
                    <a:cubicBezTo>
                      <a:pt x="38" y="7"/>
                      <a:pt x="38" y="6"/>
                      <a:pt x="38" y="4"/>
                    </a:cubicBezTo>
                    <a:cubicBezTo>
                      <a:pt x="38" y="3"/>
                      <a:pt x="37" y="1"/>
                      <a:pt x="35" y="1"/>
                    </a:cubicBezTo>
                    <a:cubicBezTo>
                      <a:pt x="33" y="0"/>
                      <a:pt x="31" y="1"/>
                      <a:pt x="30" y="3"/>
                    </a:cubicBezTo>
                    <a:cubicBezTo>
                      <a:pt x="30" y="4"/>
                      <a:pt x="28" y="5"/>
                      <a:pt x="27" y="5"/>
                    </a:cubicBezTo>
                    <a:cubicBezTo>
                      <a:pt x="26" y="6"/>
                      <a:pt x="25" y="4"/>
                      <a:pt x="24" y="3"/>
                    </a:cubicBezTo>
                    <a:cubicBezTo>
                      <a:pt x="24" y="1"/>
                      <a:pt x="22" y="1"/>
                      <a:pt x="20" y="1"/>
                    </a:cubicBezTo>
                    <a:cubicBezTo>
                      <a:pt x="18" y="2"/>
                      <a:pt x="16" y="4"/>
                      <a:pt x="17" y="5"/>
                    </a:cubicBezTo>
                    <a:cubicBezTo>
                      <a:pt x="17" y="7"/>
                      <a:pt x="16" y="9"/>
                      <a:pt x="15" y="10"/>
                    </a:cubicBezTo>
                    <a:cubicBezTo>
                      <a:pt x="14" y="10"/>
                      <a:pt x="13" y="10"/>
                      <a:pt x="12" y="9"/>
                    </a:cubicBezTo>
                    <a:cubicBezTo>
                      <a:pt x="10" y="8"/>
                      <a:pt x="8" y="8"/>
                      <a:pt x="7" y="10"/>
                    </a:cubicBezTo>
                    <a:cubicBezTo>
                      <a:pt x="6" y="11"/>
                      <a:pt x="5" y="13"/>
                      <a:pt x="6" y="14"/>
                    </a:cubicBezTo>
                    <a:close/>
                    <a:moveTo>
                      <a:pt x="23" y="13"/>
                    </a:moveTo>
                    <a:cubicBezTo>
                      <a:pt x="32" y="10"/>
                      <a:pt x="42" y="15"/>
                      <a:pt x="45" y="24"/>
                    </a:cubicBezTo>
                    <a:cubicBezTo>
                      <a:pt x="47" y="33"/>
                      <a:pt x="43" y="42"/>
                      <a:pt x="34" y="45"/>
                    </a:cubicBezTo>
                    <a:cubicBezTo>
                      <a:pt x="25" y="48"/>
                      <a:pt x="15" y="43"/>
                      <a:pt x="13" y="34"/>
                    </a:cubicBezTo>
                    <a:cubicBezTo>
                      <a:pt x="10" y="26"/>
                      <a:pt x="15" y="16"/>
                      <a:pt x="23" y="13"/>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6" name="Freeform 303"/>
              <p:cNvSpPr>
                <a:spLocks noEditPoints="1"/>
              </p:cNvSpPr>
              <p:nvPr/>
            </p:nvSpPr>
            <p:spPr bwMode="auto">
              <a:xfrm>
                <a:off x="2996839" y="1292034"/>
                <a:ext cx="123651" cy="125072"/>
              </a:xfrm>
              <a:custGeom>
                <a:avLst/>
                <a:gdLst>
                  <a:gd name="T0" fmla="*/ 4 w 37"/>
                  <a:gd name="T1" fmla="*/ 9 h 37"/>
                  <a:gd name="T2" fmla="*/ 5 w 37"/>
                  <a:gd name="T3" fmla="*/ 12 h 37"/>
                  <a:gd name="T4" fmla="*/ 2 w 37"/>
                  <a:gd name="T5" fmla="*/ 12 h 37"/>
                  <a:gd name="T6" fmla="*/ 0 w 37"/>
                  <a:gd name="T7" fmla="*/ 14 h 37"/>
                  <a:gd name="T8" fmla="*/ 1 w 37"/>
                  <a:gd name="T9" fmla="*/ 17 h 37"/>
                  <a:gd name="T10" fmla="*/ 3 w 37"/>
                  <a:gd name="T11" fmla="*/ 20 h 37"/>
                  <a:gd name="T12" fmla="*/ 2 w 37"/>
                  <a:gd name="T13" fmla="*/ 21 h 37"/>
                  <a:gd name="T14" fmla="*/ 1 w 37"/>
                  <a:gd name="T15" fmla="*/ 24 h 37"/>
                  <a:gd name="T16" fmla="*/ 3 w 37"/>
                  <a:gd name="T17" fmla="*/ 26 h 37"/>
                  <a:gd name="T18" fmla="*/ 5 w 37"/>
                  <a:gd name="T19" fmla="*/ 26 h 37"/>
                  <a:gd name="T20" fmla="*/ 5 w 37"/>
                  <a:gd name="T21" fmla="*/ 29 h 37"/>
                  <a:gd name="T22" fmla="*/ 6 w 37"/>
                  <a:gd name="T23" fmla="*/ 32 h 37"/>
                  <a:gd name="T24" fmla="*/ 9 w 37"/>
                  <a:gd name="T25" fmla="*/ 33 h 37"/>
                  <a:gd name="T26" fmla="*/ 12 w 37"/>
                  <a:gd name="T27" fmla="*/ 32 h 37"/>
                  <a:gd name="T28" fmla="*/ 12 w 37"/>
                  <a:gd name="T29" fmla="*/ 34 h 37"/>
                  <a:gd name="T30" fmla="*/ 15 w 37"/>
                  <a:gd name="T31" fmla="*/ 37 h 37"/>
                  <a:gd name="T32" fmla="*/ 17 w 37"/>
                  <a:gd name="T33" fmla="*/ 35 h 37"/>
                  <a:gd name="T34" fmla="*/ 20 w 37"/>
                  <a:gd name="T35" fmla="*/ 34 h 37"/>
                  <a:gd name="T36" fmla="*/ 21 w 37"/>
                  <a:gd name="T37" fmla="*/ 35 h 37"/>
                  <a:gd name="T38" fmla="*/ 24 w 37"/>
                  <a:gd name="T39" fmla="*/ 36 h 37"/>
                  <a:gd name="T40" fmla="*/ 26 w 37"/>
                  <a:gd name="T41" fmla="*/ 34 h 37"/>
                  <a:gd name="T42" fmla="*/ 27 w 37"/>
                  <a:gd name="T43" fmla="*/ 31 h 37"/>
                  <a:gd name="T44" fmla="*/ 29 w 37"/>
                  <a:gd name="T45" fmla="*/ 32 h 37"/>
                  <a:gd name="T46" fmla="*/ 32 w 37"/>
                  <a:gd name="T47" fmla="*/ 31 h 37"/>
                  <a:gd name="T48" fmla="*/ 33 w 37"/>
                  <a:gd name="T49" fmla="*/ 28 h 37"/>
                  <a:gd name="T50" fmla="*/ 32 w 37"/>
                  <a:gd name="T51" fmla="*/ 25 h 37"/>
                  <a:gd name="T52" fmla="*/ 35 w 37"/>
                  <a:gd name="T53" fmla="*/ 24 h 37"/>
                  <a:gd name="T54" fmla="*/ 37 w 37"/>
                  <a:gd name="T55" fmla="*/ 22 h 37"/>
                  <a:gd name="T56" fmla="*/ 36 w 37"/>
                  <a:gd name="T57" fmla="*/ 19 h 37"/>
                  <a:gd name="T58" fmla="*/ 34 w 37"/>
                  <a:gd name="T59" fmla="*/ 17 h 37"/>
                  <a:gd name="T60" fmla="*/ 35 w 37"/>
                  <a:gd name="T61" fmla="*/ 15 h 37"/>
                  <a:gd name="T62" fmla="*/ 36 w 37"/>
                  <a:gd name="T63" fmla="*/ 12 h 37"/>
                  <a:gd name="T64" fmla="*/ 34 w 37"/>
                  <a:gd name="T65" fmla="*/ 11 h 37"/>
                  <a:gd name="T66" fmla="*/ 31 w 37"/>
                  <a:gd name="T67" fmla="*/ 9 h 37"/>
                  <a:gd name="T68" fmla="*/ 32 w 37"/>
                  <a:gd name="T69" fmla="*/ 7 h 37"/>
                  <a:gd name="T70" fmla="*/ 31 w 37"/>
                  <a:gd name="T71" fmla="*/ 4 h 37"/>
                  <a:gd name="T72" fmla="*/ 28 w 37"/>
                  <a:gd name="T73" fmla="*/ 4 h 37"/>
                  <a:gd name="T74" fmla="*/ 25 w 37"/>
                  <a:gd name="T75" fmla="*/ 4 h 37"/>
                  <a:gd name="T76" fmla="*/ 25 w 37"/>
                  <a:gd name="T77" fmla="*/ 2 h 37"/>
                  <a:gd name="T78" fmla="*/ 22 w 37"/>
                  <a:gd name="T79" fmla="*/ 0 h 37"/>
                  <a:gd name="T80" fmla="*/ 20 w 37"/>
                  <a:gd name="T81" fmla="*/ 1 h 37"/>
                  <a:gd name="T82" fmla="*/ 17 w 37"/>
                  <a:gd name="T83" fmla="*/ 3 h 37"/>
                  <a:gd name="T84" fmla="*/ 16 w 37"/>
                  <a:gd name="T85" fmla="*/ 1 h 37"/>
                  <a:gd name="T86" fmla="*/ 13 w 37"/>
                  <a:gd name="T87" fmla="*/ 0 h 37"/>
                  <a:gd name="T88" fmla="*/ 11 w 37"/>
                  <a:gd name="T89" fmla="*/ 3 h 37"/>
                  <a:gd name="T90" fmla="*/ 10 w 37"/>
                  <a:gd name="T91" fmla="*/ 6 h 37"/>
                  <a:gd name="T92" fmla="*/ 8 w 37"/>
                  <a:gd name="T93" fmla="*/ 5 h 37"/>
                  <a:gd name="T94" fmla="*/ 5 w 37"/>
                  <a:gd name="T95" fmla="*/ 6 h 37"/>
                  <a:gd name="T96" fmla="*/ 4 w 37"/>
                  <a:gd name="T97" fmla="*/ 9 h 37"/>
                  <a:gd name="T98" fmla="*/ 15 w 37"/>
                  <a:gd name="T99" fmla="*/ 8 h 37"/>
                  <a:gd name="T100" fmla="*/ 29 w 37"/>
                  <a:gd name="T101" fmla="*/ 15 h 37"/>
                  <a:gd name="T102" fmla="*/ 22 w 37"/>
                  <a:gd name="T103" fmla="*/ 29 h 37"/>
                  <a:gd name="T104" fmla="*/ 8 w 37"/>
                  <a:gd name="T105" fmla="*/ 22 h 37"/>
                  <a:gd name="T106" fmla="*/ 15 w 37"/>
                  <a:gd name="T107"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37">
                    <a:moveTo>
                      <a:pt x="4" y="9"/>
                    </a:moveTo>
                    <a:cubicBezTo>
                      <a:pt x="5" y="9"/>
                      <a:pt x="5" y="11"/>
                      <a:pt x="5" y="12"/>
                    </a:cubicBezTo>
                    <a:cubicBezTo>
                      <a:pt x="4" y="12"/>
                      <a:pt x="3" y="12"/>
                      <a:pt x="2" y="12"/>
                    </a:cubicBezTo>
                    <a:cubicBezTo>
                      <a:pt x="1" y="12"/>
                      <a:pt x="0" y="13"/>
                      <a:pt x="0" y="14"/>
                    </a:cubicBezTo>
                    <a:cubicBezTo>
                      <a:pt x="0" y="16"/>
                      <a:pt x="0" y="17"/>
                      <a:pt x="1" y="17"/>
                    </a:cubicBezTo>
                    <a:cubicBezTo>
                      <a:pt x="2" y="17"/>
                      <a:pt x="3" y="19"/>
                      <a:pt x="3" y="20"/>
                    </a:cubicBezTo>
                    <a:cubicBezTo>
                      <a:pt x="3" y="20"/>
                      <a:pt x="2" y="21"/>
                      <a:pt x="2" y="21"/>
                    </a:cubicBezTo>
                    <a:cubicBezTo>
                      <a:pt x="1" y="21"/>
                      <a:pt x="0" y="23"/>
                      <a:pt x="1" y="24"/>
                    </a:cubicBezTo>
                    <a:cubicBezTo>
                      <a:pt x="1" y="25"/>
                      <a:pt x="2" y="26"/>
                      <a:pt x="3" y="26"/>
                    </a:cubicBezTo>
                    <a:cubicBezTo>
                      <a:pt x="4" y="26"/>
                      <a:pt x="5" y="26"/>
                      <a:pt x="5" y="26"/>
                    </a:cubicBezTo>
                    <a:cubicBezTo>
                      <a:pt x="6" y="27"/>
                      <a:pt x="6" y="28"/>
                      <a:pt x="5" y="29"/>
                    </a:cubicBezTo>
                    <a:cubicBezTo>
                      <a:pt x="5" y="30"/>
                      <a:pt x="5" y="31"/>
                      <a:pt x="6" y="32"/>
                    </a:cubicBezTo>
                    <a:cubicBezTo>
                      <a:pt x="7" y="33"/>
                      <a:pt x="8" y="33"/>
                      <a:pt x="9" y="33"/>
                    </a:cubicBezTo>
                    <a:cubicBezTo>
                      <a:pt x="10" y="32"/>
                      <a:pt x="11" y="32"/>
                      <a:pt x="12" y="32"/>
                    </a:cubicBezTo>
                    <a:cubicBezTo>
                      <a:pt x="12" y="32"/>
                      <a:pt x="13" y="33"/>
                      <a:pt x="12" y="34"/>
                    </a:cubicBezTo>
                    <a:cubicBezTo>
                      <a:pt x="12" y="35"/>
                      <a:pt x="13" y="36"/>
                      <a:pt x="15" y="37"/>
                    </a:cubicBezTo>
                    <a:cubicBezTo>
                      <a:pt x="16" y="37"/>
                      <a:pt x="17" y="36"/>
                      <a:pt x="17" y="35"/>
                    </a:cubicBezTo>
                    <a:cubicBezTo>
                      <a:pt x="18" y="34"/>
                      <a:pt x="19" y="34"/>
                      <a:pt x="20" y="34"/>
                    </a:cubicBezTo>
                    <a:cubicBezTo>
                      <a:pt x="20" y="34"/>
                      <a:pt x="21" y="34"/>
                      <a:pt x="21" y="35"/>
                    </a:cubicBezTo>
                    <a:cubicBezTo>
                      <a:pt x="22" y="36"/>
                      <a:pt x="23" y="37"/>
                      <a:pt x="24" y="36"/>
                    </a:cubicBezTo>
                    <a:cubicBezTo>
                      <a:pt x="26" y="36"/>
                      <a:pt x="26" y="35"/>
                      <a:pt x="26" y="34"/>
                    </a:cubicBezTo>
                    <a:cubicBezTo>
                      <a:pt x="26" y="33"/>
                      <a:pt x="27" y="31"/>
                      <a:pt x="27" y="31"/>
                    </a:cubicBezTo>
                    <a:cubicBezTo>
                      <a:pt x="28" y="31"/>
                      <a:pt x="29" y="31"/>
                      <a:pt x="29" y="32"/>
                    </a:cubicBezTo>
                    <a:cubicBezTo>
                      <a:pt x="30" y="32"/>
                      <a:pt x="32" y="32"/>
                      <a:pt x="32" y="31"/>
                    </a:cubicBezTo>
                    <a:cubicBezTo>
                      <a:pt x="33" y="30"/>
                      <a:pt x="34" y="28"/>
                      <a:pt x="33" y="28"/>
                    </a:cubicBezTo>
                    <a:cubicBezTo>
                      <a:pt x="32" y="27"/>
                      <a:pt x="32" y="25"/>
                      <a:pt x="32" y="25"/>
                    </a:cubicBezTo>
                    <a:cubicBezTo>
                      <a:pt x="33" y="24"/>
                      <a:pt x="34" y="24"/>
                      <a:pt x="35" y="24"/>
                    </a:cubicBezTo>
                    <a:cubicBezTo>
                      <a:pt x="36" y="24"/>
                      <a:pt x="37" y="24"/>
                      <a:pt x="37" y="22"/>
                    </a:cubicBezTo>
                    <a:cubicBezTo>
                      <a:pt x="37" y="21"/>
                      <a:pt x="37" y="20"/>
                      <a:pt x="36" y="19"/>
                    </a:cubicBezTo>
                    <a:cubicBezTo>
                      <a:pt x="35" y="19"/>
                      <a:pt x="34" y="18"/>
                      <a:pt x="34" y="17"/>
                    </a:cubicBezTo>
                    <a:cubicBezTo>
                      <a:pt x="34" y="16"/>
                      <a:pt x="35" y="16"/>
                      <a:pt x="35" y="15"/>
                    </a:cubicBezTo>
                    <a:cubicBezTo>
                      <a:pt x="36" y="15"/>
                      <a:pt x="37" y="14"/>
                      <a:pt x="36" y="12"/>
                    </a:cubicBezTo>
                    <a:cubicBezTo>
                      <a:pt x="36" y="11"/>
                      <a:pt x="35" y="10"/>
                      <a:pt x="34" y="11"/>
                    </a:cubicBezTo>
                    <a:cubicBezTo>
                      <a:pt x="33" y="11"/>
                      <a:pt x="31" y="10"/>
                      <a:pt x="31" y="9"/>
                    </a:cubicBezTo>
                    <a:cubicBezTo>
                      <a:pt x="31" y="9"/>
                      <a:pt x="31" y="8"/>
                      <a:pt x="32" y="7"/>
                    </a:cubicBezTo>
                    <a:cubicBezTo>
                      <a:pt x="32" y="7"/>
                      <a:pt x="32" y="5"/>
                      <a:pt x="31" y="4"/>
                    </a:cubicBezTo>
                    <a:cubicBezTo>
                      <a:pt x="30" y="3"/>
                      <a:pt x="29" y="3"/>
                      <a:pt x="28" y="4"/>
                    </a:cubicBezTo>
                    <a:cubicBezTo>
                      <a:pt x="27" y="5"/>
                      <a:pt x="26" y="5"/>
                      <a:pt x="25" y="4"/>
                    </a:cubicBezTo>
                    <a:cubicBezTo>
                      <a:pt x="25" y="4"/>
                      <a:pt x="24" y="3"/>
                      <a:pt x="25" y="2"/>
                    </a:cubicBezTo>
                    <a:cubicBezTo>
                      <a:pt x="25" y="1"/>
                      <a:pt x="24" y="0"/>
                      <a:pt x="22" y="0"/>
                    </a:cubicBezTo>
                    <a:cubicBezTo>
                      <a:pt x="21" y="0"/>
                      <a:pt x="20" y="0"/>
                      <a:pt x="20" y="1"/>
                    </a:cubicBezTo>
                    <a:cubicBezTo>
                      <a:pt x="19" y="2"/>
                      <a:pt x="18" y="3"/>
                      <a:pt x="17" y="3"/>
                    </a:cubicBezTo>
                    <a:cubicBezTo>
                      <a:pt x="17" y="3"/>
                      <a:pt x="16" y="2"/>
                      <a:pt x="16" y="1"/>
                    </a:cubicBezTo>
                    <a:cubicBezTo>
                      <a:pt x="15" y="0"/>
                      <a:pt x="14" y="0"/>
                      <a:pt x="13" y="0"/>
                    </a:cubicBezTo>
                    <a:cubicBezTo>
                      <a:pt x="11" y="1"/>
                      <a:pt x="11" y="2"/>
                      <a:pt x="11" y="3"/>
                    </a:cubicBezTo>
                    <a:cubicBezTo>
                      <a:pt x="11" y="4"/>
                      <a:pt x="10" y="5"/>
                      <a:pt x="10" y="6"/>
                    </a:cubicBezTo>
                    <a:cubicBezTo>
                      <a:pt x="9" y="6"/>
                      <a:pt x="8" y="6"/>
                      <a:pt x="8" y="5"/>
                    </a:cubicBezTo>
                    <a:cubicBezTo>
                      <a:pt x="7" y="4"/>
                      <a:pt x="5" y="5"/>
                      <a:pt x="5" y="6"/>
                    </a:cubicBezTo>
                    <a:cubicBezTo>
                      <a:pt x="4" y="7"/>
                      <a:pt x="3" y="8"/>
                      <a:pt x="4" y="9"/>
                    </a:cubicBezTo>
                    <a:close/>
                    <a:moveTo>
                      <a:pt x="15" y="8"/>
                    </a:moveTo>
                    <a:cubicBezTo>
                      <a:pt x="21" y="6"/>
                      <a:pt x="27" y="9"/>
                      <a:pt x="29" y="15"/>
                    </a:cubicBezTo>
                    <a:cubicBezTo>
                      <a:pt x="31" y="21"/>
                      <a:pt x="27" y="27"/>
                      <a:pt x="22" y="29"/>
                    </a:cubicBezTo>
                    <a:cubicBezTo>
                      <a:pt x="16" y="30"/>
                      <a:pt x="10" y="27"/>
                      <a:pt x="8" y="22"/>
                    </a:cubicBezTo>
                    <a:cubicBezTo>
                      <a:pt x="6" y="16"/>
                      <a:pt x="10" y="10"/>
                      <a:pt x="15" y="8"/>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47" name="Freeform 304"/>
              <p:cNvSpPr>
                <a:spLocks noEditPoints="1"/>
              </p:cNvSpPr>
              <p:nvPr/>
            </p:nvSpPr>
            <p:spPr bwMode="auto">
              <a:xfrm>
                <a:off x="2996839" y="1417106"/>
                <a:ext cx="96646" cy="93804"/>
              </a:xfrm>
              <a:custGeom>
                <a:avLst/>
                <a:gdLst>
                  <a:gd name="T0" fmla="*/ 3 w 29"/>
                  <a:gd name="T1" fmla="*/ 7 h 28"/>
                  <a:gd name="T2" fmla="*/ 4 w 29"/>
                  <a:gd name="T3" fmla="*/ 9 h 28"/>
                  <a:gd name="T4" fmla="*/ 2 w 29"/>
                  <a:gd name="T5" fmla="*/ 9 h 28"/>
                  <a:gd name="T6" fmla="*/ 0 w 29"/>
                  <a:gd name="T7" fmla="*/ 11 h 28"/>
                  <a:gd name="T8" fmla="*/ 1 w 29"/>
                  <a:gd name="T9" fmla="*/ 13 h 28"/>
                  <a:gd name="T10" fmla="*/ 3 w 29"/>
                  <a:gd name="T11" fmla="*/ 15 h 28"/>
                  <a:gd name="T12" fmla="*/ 1 w 29"/>
                  <a:gd name="T13" fmla="*/ 16 h 28"/>
                  <a:gd name="T14" fmla="*/ 1 w 29"/>
                  <a:gd name="T15" fmla="*/ 19 h 28"/>
                  <a:gd name="T16" fmla="*/ 3 w 29"/>
                  <a:gd name="T17" fmla="*/ 20 h 28"/>
                  <a:gd name="T18" fmla="*/ 4 w 29"/>
                  <a:gd name="T19" fmla="*/ 20 h 28"/>
                  <a:gd name="T20" fmla="*/ 4 w 29"/>
                  <a:gd name="T21" fmla="*/ 23 h 28"/>
                  <a:gd name="T22" fmla="*/ 5 w 29"/>
                  <a:gd name="T23" fmla="*/ 25 h 28"/>
                  <a:gd name="T24" fmla="*/ 7 w 29"/>
                  <a:gd name="T25" fmla="*/ 25 h 28"/>
                  <a:gd name="T26" fmla="*/ 9 w 29"/>
                  <a:gd name="T27" fmla="*/ 25 h 28"/>
                  <a:gd name="T28" fmla="*/ 10 w 29"/>
                  <a:gd name="T29" fmla="*/ 27 h 28"/>
                  <a:gd name="T30" fmla="*/ 11 w 29"/>
                  <a:gd name="T31" fmla="*/ 28 h 28"/>
                  <a:gd name="T32" fmla="*/ 13 w 29"/>
                  <a:gd name="T33" fmla="*/ 27 h 28"/>
                  <a:gd name="T34" fmla="*/ 15 w 29"/>
                  <a:gd name="T35" fmla="*/ 26 h 28"/>
                  <a:gd name="T36" fmla="*/ 17 w 29"/>
                  <a:gd name="T37" fmla="*/ 27 h 28"/>
                  <a:gd name="T38" fmla="*/ 19 w 29"/>
                  <a:gd name="T39" fmla="*/ 28 h 28"/>
                  <a:gd name="T40" fmla="*/ 20 w 29"/>
                  <a:gd name="T41" fmla="*/ 26 h 28"/>
                  <a:gd name="T42" fmla="*/ 21 w 29"/>
                  <a:gd name="T43" fmla="*/ 24 h 28"/>
                  <a:gd name="T44" fmla="*/ 23 w 29"/>
                  <a:gd name="T45" fmla="*/ 24 h 28"/>
                  <a:gd name="T46" fmla="*/ 25 w 29"/>
                  <a:gd name="T47" fmla="*/ 24 h 28"/>
                  <a:gd name="T48" fmla="*/ 25 w 29"/>
                  <a:gd name="T49" fmla="*/ 21 h 28"/>
                  <a:gd name="T50" fmla="*/ 25 w 29"/>
                  <a:gd name="T51" fmla="*/ 19 h 28"/>
                  <a:gd name="T52" fmla="*/ 27 w 29"/>
                  <a:gd name="T53" fmla="*/ 19 h 28"/>
                  <a:gd name="T54" fmla="*/ 29 w 29"/>
                  <a:gd name="T55" fmla="*/ 17 h 28"/>
                  <a:gd name="T56" fmla="*/ 28 w 29"/>
                  <a:gd name="T57" fmla="*/ 15 h 28"/>
                  <a:gd name="T58" fmla="*/ 26 w 29"/>
                  <a:gd name="T59" fmla="*/ 13 h 28"/>
                  <a:gd name="T60" fmla="*/ 27 w 29"/>
                  <a:gd name="T61" fmla="*/ 12 h 28"/>
                  <a:gd name="T62" fmla="*/ 28 w 29"/>
                  <a:gd name="T63" fmla="*/ 10 h 28"/>
                  <a:gd name="T64" fmla="*/ 26 w 29"/>
                  <a:gd name="T65" fmla="*/ 8 h 28"/>
                  <a:gd name="T66" fmla="*/ 24 w 29"/>
                  <a:gd name="T67" fmla="*/ 7 h 28"/>
                  <a:gd name="T68" fmla="*/ 25 w 29"/>
                  <a:gd name="T69" fmla="*/ 6 h 28"/>
                  <a:gd name="T70" fmla="*/ 24 w 29"/>
                  <a:gd name="T71" fmla="*/ 3 h 28"/>
                  <a:gd name="T72" fmla="*/ 22 w 29"/>
                  <a:gd name="T73" fmla="*/ 3 h 28"/>
                  <a:gd name="T74" fmla="*/ 19 w 29"/>
                  <a:gd name="T75" fmla="*/ 3 h 28"/>
                  <a:gd name="T76" fmla="*/ 19 w 29"/>
                  <a:gd name="T77" fmla="*/ 2 h 28"/>
                  <a:gd name="T78" fmla="*/ 17 w 29"/>
                  <a:gd name="T79" fmla="*/ 0 h 28"/>
                  <a:gd name="T80" fmla="*/ 15 w 29"/>
                  <a:gd name="T81" fmla="*/ 1 h 28"/>
                  <a:gd name="T82" fmla="*/ 13 w 29"/>
                  <a:gd name="T83" fmla="*/ 2 h 28"/>
                  <a:gd name="T84" fmla="*/ 12 w 29"/>
                  <a:gd name="T85" fmla="*/ 1 h 28"/>
                  <a:gd name="T86" fmla="*/ 10 w 29"/>
                  <a:gd name="T87" fmla="*/ 0 h 28"/>
                  <a:gd name="T88" fmla="*/ 9 w 29"/>
                  <a:gd name="T89" fmla="*/ 2 h 28"/>
                  <a:gd name="T90" fmla="*/ 8 w 29"/>
                  <a:gd name="T91" fmla="*/ 4 h 28"/>
                  <a:gd name="T92" fmla="*/ 6 w 29"/>
                  <a:gd name="T93" fmla="*/ 4 h 28"/>
                  <a:gd name="T94" fmla="*/ 4 w 29"/>
                  <a:gd name="T95" fmla="*/ 4 h 28"/>
                  <a:gd name="T96" fmla="*/ 3 w 29"/>
                  <a:gd name="T97" fmla="*/ 7 h 28"/>
                  <a:gd name="T98" fmla="*/ 12 w 29"/>
                  <a:gd name="T99" fmla="*/ 6 h 28"/>
                  <a:gd name="T100" fmla="*/ 22 w 29"/>
                  <a:gd name="T101" fmla="*/ 12 h 28"/>
                  <a:gd name="T102" fmla="*/ 17 w 29"/>
                  <a:gd name="T103" fmla="*/ 22 h 28"/>
                  <a:gd name="T104" fmla="*/ 6 w 29"/>
                  <a:gd name="T105" fmla="*/ 17 h 28"/>
                  <a:gd name="T106" fmla="*/ 12 w 29"/>
                  <a:gd name="T107"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9" h="28">
                    <a:moveTo>
                      <a:pt x="3" y="7"/>
                    </a:moveTo>
                    <a:cubicBezTo>
                      <a:pt x="4" y="7"/>
                      <a:pt x="4" y="9"/>
                      <a:pt x="4" y="9"/>
                    </a:cubicBezTo>
                    <a:cubicBezTo>
                      <a:pt x="4" y="9"/>
                      <a:pt x="3" y="10"/>
                      <a:pt x="2" y="9"/>
                    </a:cubicBezTo>
                    <a:cubicBezTo>
                      <a:pt x="1" y="9"/>
                      <a:pt x="0" y="10"/>
                      <a:pt x="0" y="11"/>
                    </a:cubicBezTo>
                    <a:cubicBezTo>
                      <a:pt x="0" y="12"/>
                      <a:pt x="0" y="13"/>
                      <a:pt x="1" y="13"/>
                    </a:cubicBezTo>
                    <a:cubicBezTo>
                      <a:pt x="2" y="13"/>
                      <a:pt x="3" y="15"/>
                      <a:pt x="3" y="15"/>
                    </a:cubicBezTo>
                    <a:cubicBezTo>
                      <a:pt x="3" y="16"/>
                      <a:pt x="2" y="16"/>
                      <a:pt x="1" y="16"/>
                    </a:cubicBezTo>
                    <a:cubicBezTo>
                      <a:pt x="1" y="17"/>
                      <a:pt x="0" y="18"/>
                      <a:pt x="1" y="19"/>
                    </a:cubicBezTo>
                    <a:cubicBezTo>
                      <a:pt x="1" y="20"/>
                      <a:pt x="2" y="20"/>
                      <a:pt x="3" y="20"/>
                    </a:cubicBezTo>
                    <a:cubicBezTo>
                      <a:pt x="3" y="20"/>
                      <a:pt x="4" y="20"/>
                      <a:pt x="4" y="20"/>
                    </a:cubicBezTo>
                    <a:cubicBezTo>
                      <a:pt x="4" y="21"/>
                      <a:pt x="5" y="22"/>
                      <a:pt x="4" y="23"/>
                    </a:cubicBezTo>
                    <a:cubicBezTo>
                      <a:pt x="4" y="23"/>
                      <a:pt x="4" y="24"/>
                      <a:pt x="5" y="25"/>
                    </a:cubicBezTo>
                    <a:cubicBezTo>
                      <a:pt x="5" y="26"/>
                      <a:pt x="7" y="26"/>
                      <a:pt x="7" y="25"/>
                    </a:cubicBezTo>
                    <a:cubicBezTo>
                      <a:pt x="8" y="25"/>
                      <a:pt x="9" y="25"/>
                      <a:pt x="9" y="25"/>
                    </a:cubicBezTo>
                    <a:cubicBezTo>
                      <a:pt x="10" y="25"/>
                      <a:pt x="10" y="26"/>
                      <a:pt x="10" y="27"/>
                    </a:cubicBezTo>
                    <a:cubicBezTo>
                      <a:pt x="10" y="27"/>
                      <a:pt x="10" y="28"/>
                      <a:pt x="11" y="28"/>
                    </a:cubicBezTo>
                    <a:cubicBezTo>
                      <a:pt x="12" y="28"/>
                      <a:pt x="13" y="28"/>
                      <a:pt x="13" y="27"/>
                    </a:cubicBezTo>
                    <a:cubicBezTo>
                      <a:pt x="14" y="27"/>
                      <a:pt x="15" y="26"/>
                      <a:pt x="15" y="26"/>
                    </a:cubicBezTo>
                    <a:cubicBezTo>
                      <a:pt x="16" y="26"/>
                      <a:pt x="16" y="26"/>
                      <a:pt x="17" y="27"/>
                    </a:cubicBezTo>
                    <a:cubicBezTo>
                      <a:pt x="17" y="28"/>
                      <a:pt x="18" y="28"/>
                      <a:pt x="19" y="28"/>
                    </a:cubicBezTo>
                    <a:cubicBezTo>
                      <a:pt x="20" y="28"/>
                      <a:pt x="20" y="27"/>
                      <a:pt x="20" y="26"/>
                    </a:cubicBezTo>
                    <a:cubicBezTo>
                      <a:pt x="20" y="25"/>
                      <a:pt x="21" y="24"/>
                      <a:pt x="21" y="24"/>
                    </a:cubicBezTo>
                    <a:cubicBezTo>
                      <a:pt x="21" y="24"/>
                      <a:pt x="22" y="24"/>
                      <a:pt x="23" y="24"/>
                    </a:cubicBezTo>
                    <a:cubicBezTo>
                      <a:pt x="23" y="25"/>
                      <a:pt x="24" y="25"/>
                      <a:pt x="25" y="24"/>
                    </a:cubicBezTo>
                    <a:cubicBezTo>
                      <a:pt x="26" y="23"/>
                      <a:pt x="26" y="22"/>
                      <a:pt x="25" y="21"/>
                    </a:cubicBezTo>
                    <a:cubicBezTo>
                      <a:pt x="25" y="21"/>
                      <a:pt x="25" y="20"/>
                      <a:pt x="25" y="19"/>
                    </a:cubicBezTo>
                    <a:cubicBezTo>
                      <a:pt x="25" y="19"/>
                      <a:pt x="26" y="19"/>
                      <a:pt x="27" y="19"/>
                    </a:cubicBezTo>
                    <a:cubicBezTo>
                      <a:pt x="28" y="19"/>
                      <a:pt x="28" y="18"/>
                      <a:pt x="29" y="17"/>
                    </a:cubicBezTo>
                    <a:cubicBezTo>
                      <a:pt x="29" y="16"/>
                      <a:pt x="28" y="15"/>
                      <a:pt x="28" y="15"/>
                    </a:cubicBezTo>
                    <a:cubicBezTo>
                      <a:pt x="27" y="15"/>
                      <a:pt x="26" y="14"/>
                      <a:pt x="26" y="13"/>
                    </a:cubicBezTo>
                    <a:cubicBezTo>
                      <a:pt x="26" y="13"/>
                      <a:pt x="27" y="12"/>
                      <a:pt x="27" y="12"/>
                    </a:cubicBezTo>
                    <a:cubicBezTo>
                      <a:pt x="28" y="12"/>
                      <a:pt x="28" y="11"/>
                      <a:pt x="28" y="10"/>
                    </a:cubicBezTo>
                    <a:cubicBezTo>
                      <a:pt x="28" y="9"/>
                      <a:pt x="27" y="8"/>
                      <a:pt x="26" y="8"/>
                    </a:cubicBezTo>
                    <a:cubicBezTo>
                      <a:pt x="26" y="9"/>
                      <a:pt x="24" y="8"/>
                      <a:pt x="24" y="7"/>
                    </a:cubicBezTo>
                    <a:cubicBezTo>
                      <a:pt x="24" y="7"/>
                      <a:pt x="24" y="6"/>
                      <a:pt x="25" y="6"/>
                    </a:cubicBezTo>
                    <a:cubicBezTo>
                      <a:pt x="25" y="5"/>
                      <a:pt x="25" y="4"/>
                      <a:pt x="24" y="3"/>
                    </a:cubicBezTo>
                    <a:cubicBezTo>
                      <a:pt x="23" y="3"/>
                      <a:pt x="22" y="3"/>
                      <a:pt x="22" y="3"/>
                    </a:cubicBezTo>
                    <a:cubicBezTo>
                      <a:pt x="21" y="4"/>
                      <a:pt x="20" y="4"/>
                      <a:pt x="19" y="3"/>
                    </a:cubicBezTo>
                    <a:cubicBezTo>
                      <a:pt x="19" y="3"/>
                      <a:pt x="19" y="2"/>
                      <a:pt x="19" y="2"/>
                    </a:cubicBezTo>
                    <a:cubicBezTo>
                      <a:pt x="19" y="1"/>
                      <a:pt x="18" y="0"/>
                      <a:pt x="17" y="0"/>
                    </a:cubicBezTo>
                    <a:cubicBezTo>
                      <a:pt x="16" y="0"/>
                      <a:pt x="15" y="0"/>
                      <a:pt x="15" y="1"/>
                    </a:cubicBezTo>
                    <a:cubicBezTo>
                      <a:pt x="15" y="2"/>
                      <a:pt x="14" y="2"/>
                      <a:pt x="13" y="2"/>
                    </a:cubicBezTo>
                    <a:cubicBezTo>
                      <a:pt x="13" y="2"/>
                      <a:pt x="12" y="2"/>
                      <a:pt x="12" y="1"/>
                    </a:cubicBezTo>
                    <a:cubicBezTo>
                      <a:pt x="12" y="0"/>
                      <a:pt x="11" y="0"/>
                      <a:pt x="10" y="0"/>
                    </a:cubicBezTo>
                    <a:cubicBezTo>
                      <a:pt x="9" y="1"/>
                      <a:pt x="8" y="2"/>
                      <a:pt x="9" y="2"/>
                    </a:cubicBezTo>
                    <a:cubicBezTo>
                      <a:pt x="9" y="3"/>
                      <a:pt x="8" y="4"/>
                      <a:pt x="8" y="4"/>
                    </a:cubicBezTo>
                    <a:cubicBezTo>
                      <a:pt x="7" y="5"/>
                      <a:pt x="7" y="4"/>
                      <a:pt x="6" y="4"/>
                    </a:cubicBezTo>
                    <a:cubicBezTo>
                      <a:pt x="5" y="3"/>
                      <a:pt x="4" y="4"/>
                      <a:pt x="4" y="4"/>
                    </a:cubicBezTo>
                    <a:cubicBezTo>
                      <a:pt x="3" y="5"/>
                      <a:pt x="3" y="6"/>
                      <a:pt x="3" y="7"/>
                    </a:cubicBezTo>
                    <a:close/>
                    <a:moveTo>
                      <a:pt x="12" y="6"/>
                    </a:moveTo>
                    <a:cubicBezTo>
                      <a:pt x="16" y="5"/>
                      <a:pt x="21" y="7"/>
                      <a:pt x="22" y="12"/>
                    </a:cubicBezTo>
                    <a:cubicBezTo>
                      <a:pt x="24" y="16"/>
                      <a:pt x="21" y="21"/>
                      <a:pt x="17" y="22"/>
                    </a:cubicBezTo>
                    <a:cubicBezTo>
                      <a:pt x="13" y="23"/>
                      <a:pt x="8" y="21"/>
                      <a:pt x="6" y="17"/>
                    </a:cubicBezTo>
                    <a:cubicBezTo>
                      <a:pt x="5" y="12"/>
                      <a:pt x="7" y="8"/>
                      <a:pt x="12" y="6"/>
                    </a:cubicBezTo>
                    <a:close/>
                  </a:path>
                </a:pathLst>
              </a:custGeom>
              <a:solidFill>
                <a:srgbClr val="18478F"/>
              </a:solidFill>
              <a:ln>
                <a:noFill/>
              </a:ln>
            </p:spPr>
            <p:txBody>
              <a:bodyPr vert="horz" wrap="square" lIns="121920" tIns="60960" rIns="121920" bIns="60960" numCol="1" anchor="t" anchorCtr="0" compatLnSpc="1"/>
              <a:lstStyle/>
              <a:p>
                <a:pP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grpSp>
      <p:sp>
        <p:nvSpPr>
          <p:cNvPr id="48" name="MH_SubTitle_1"/>
          <p:cNvSpPr txBox="1">
            <a:spLocks noChangeArrowheads="1"/>
          </p:cNvSpPr>
          <p:nvPr>
            <p:custDataLst>
              <p:tags r:id="rId2"/>
            </p:custDataLst>
          </p:nvPr>
        </p:nvSpPr>
        <p:spPr bwMode="auto">
          <a:xfrm>
            <a:off x="4579081" y="16134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ct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9" name="MH_SubTitle_1"/>
          <p:cNvSpPr txBox="1">
            <a:spLocks noChangeArrowheads="1"/>
          </p:cNvSpPr>
          <p:nvPr>
            <p:custDataLst>
              <p:tags r:id="rId3"/>
            </p:custDataLst>
          </p:nvPr>
        </p:nvSpPr>
        <p:spPr bwMode="auto">
          <a:xfrm>
            <a:off x="8171217" y="3155572"/>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0" name="MH_SubTitle_1"/>
          <p:cNvSpPr txBox="1">
            <a:spLocks noChangeArrowheads="1"/>
          </p:cNvSpPr>
          <p:nvPr>
            <p:custDataLst>
              <p:tags r:id="rId4"/>
            </p:custDataLst>
          </p:nvPr>
        </p:nvSpPr>
        <p:spPr bwMode="auto">
          <a:xfrm>
            <a:off x="8618549" y="4702123"/>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1" name="MH_SubTitle_1"/>
          <p:cNvSpPr txBox="1">
            <a:spLocks noChangeArrowheads="1"/>
          </p:cNvSpPr>
          <p:nvPr>
            <p:custDataLst>
              <p:tags r:id="rId5"/>
            </p:custDataLst>
          </p:nvPr>
        </p:nvSpPr>
        <p:spPr bwMode="auto">
          <a:xfrm>
            <a:off x="812672" y="2978927"/>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52" name="MH_SubTitle_1"/>
          <p:cNvSpPr txBox="1">
            <a:spLocks noChangeArrowheads="1"/>
          </p:cNvSpPr>
          <p:nvPr>
            <p:custDataLst>
              <p:tags r:id="rId6"/>
            </p:custDataLst>
          </p:nvPr>
        </p:nvSpPr>
        <p:spPr bwMode="auto">
          <a:xfrm>
            <a:off x="319884" y="4658780"/>
            <a:ext cx="3114104" cy="613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1219170">
              <a:lnSpc>
                <a:spcPct val="130000"/>
              </a:lnSpc>
              <a:defRPr/>
            </a:pPr>
            <a:r>
              <a:rPr lang="zh-CN" altLang="en-US" sz="1200" kern="0" dirty="0">
                <a:solidFill>
                  <a:sysClr val="window" lastClr="FFFFFF">
                    <a:lumMod val="50000"/>
                  </a:sysClr>
                </a:solidFill>
                <a:latin typeface="微软雅黑" panose="020B0503020204020204" pitchFamily="34" charset="-122"/>
                <a:cs typeface="+mn-ea"/>
                <a:sym typeface="+mn-lt"/>
              </a:rPr>
              <a:t>此处添加详细文本描述，建议与标题相关并符合整体语言风格。</a:t>
            </a:r>
            <a:endParaRPr lang="en-US" altLang="zh-CN" sz="1200" kern="0" dirty="0">
              <a:solidFill>
                <a:sysClr val="window" lastClr="FFFFFF">
                  <a:lumMod val="50000"/>
                </a:sysClr>
              </a:solidFill>
              <a:latin typeface="微软雅黑" panose="020B0503020204020204" pitchFamily="34" charset="-122"/>
              <a:cs typeface="+mn-ea"/>
              <a:sym typeface="+mn-lt"/>
            </a:endParaRPr>
          </a:p>
        </p:txBody>
      </p:sp>
      <p:sp>
        <p:nvSpPr>
          <p:cNvPr id="42" name="矩形 41"/>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3" name="矩形 52"/>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4" name="组合 53"/>
          <p:cNvGrpSpPr/>
          <p:nvPr/>
        </p:nvGrpSpPr>
        <p:grpSpPr>
          <a:xfrm>
            <a:off x="1935444" y="393960"/>
            <a:ext cx="3705496" cy="592217"/>
            <a:chOff x="330188" y="329522"/>
            <a:chExt cx="3705496" cy="592217"/>
          </a:xfrm>
        </p:grpSpPr>
        <p:sp>
          <p:nvSpPr>
            <p:cNvPr id="55"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6" name="矩形 5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57" name="圆角矩形 5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8" name="矩形 5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0736046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5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2"/>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3"/>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4"/>
                                        </p:tgtEl>
                                        <p:attrNameLst>
                                          <p:attrName>style.visibility</p:attrName>
                                        </p:attrNameLst>
                                      </p:cBhvr>
                                      <p:to>
                                        <p:strVal val="visible"/>
                                      </p:to>
                                    </p:set>
                                    <p:animEffect transition="in" filter="wipe(left)">
                                      <p:cBhvr>
                                        <p:cTn id="25" dur="1000"/>
                                        <p:tgtEl>
                                          <p:spTgt spid="54"/>
                                        </p:tgtEl>
                                      </p:cBhvr>
                                    </p:animEffect>
                                  </p:childTnLst>
                                </p:cTn>
                              </p:par>
                            </p:childTnLst>
                          </p:cTn>
                        </p:par>
                        <p:par>
                          <p:cTn id="26" fill="hold">
                            <p:stCondLst>
                              <p:cond delay="3000"/>
                            </p:stCondLst>
                            <p:childTnLst>
                              <p:par>
                                <p:cTn id="27" presetID="2" presetClass="entr" presetSubtype="4"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par>
                          <p:cTn id="31" fill="hold">
                            <p:stCondLst>
                              <p:cond delay="3500"/>
                            </p:stCondLst>
                            <p:childTnLst>
                              <p:par>
                                <p:cTn id="32" presetID="1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par>
                                <p:cTn id="35" presetID="10"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par>
                                <p:cTn id="38" presetID="10"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par>
                                <p:cTn id="44" presetID="10" presetClass="entr" presetSubtype="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fade">
                                      <p:cBhvr>
                                        <p:cTn id="46" dur="500"/>
                                        <p:tgtEl>
                                          <p:spTgt spid="9"/>
                                        </p:tgtEl>
                                      </p:cBhvr>
                                    </p:animEffect>
                                  </p:childTnLst>
                                </p:cTn>
                              </p:par>
                            </p:childTnLst>
                          </p:cTn>
                        </p:par>
                        <p:par>
                          <p:cTn id="47" fill="hold">
                            <p:stCondLst>
                              <p:cond delay="4000"/>
                            </p:stCondLst>
                            <p:childTnLst>
                              <p:par>
                                <p:cTn id="48" presetID="21" presetClass="entr" presetSubtype="1"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heel(1)">
                                      <p:cBhvr>
                                        <p:cTn id="50" dur="2000"/>
                                        <p:tgtEl>
                                          <p:spTgt spid="8"/>
                                        </p:tgtEl>
                                      </p:cBhvr>
                                    </p:animEffect>
                                  </p:childTnLst>
                                </p:cTn>
                              </p:par>
                              <p:par>
                                <p:cTn id="51" presetID="22" presetClass="entr" presetSubtype="4" fill="hold" grpId="0" nodeType="withEffect">
                                  <p:stCondLst>
                                    <p:cond delay="50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par>
                                <p:cTn id="54" presetID="22" presetClass="entr" presetSubtype="8" fill="hold" grpId="0" nodeType="withEffect">
                                  <p:stCondLst>
                                    <p:cond delay="800"/>
                                  </p:stCondLst>
                                  <p:childTnLst>
                                    <p:set>
                                      <p:cBhvr>
                                        <p:cTn id="55" dur="1" fill="hold">
                                          <p:stCondLst>
                                            <p:cond delay="0"/>
                                          </p:stCondLst>
                                        </p:cTn>
                                        <p:tgtEl>
                                          <p:spTgt spid="49"/>
                                        </p:tgtEl>
                                        <p:attrNameLst>
                                          <p:attrName>style.visibility</p:attrName>
                                        </p:attrNameLst>
                                      </p:cBhvr>
                                      <p:to>
                                        <p:strVal val="visible"/>
                                      </p:to>
                                    </p:set>
                                    <p:animEffect transition="in" filter="wipe(left)">
                                      <p:cBhvr>
                                        <p:cTn id="56" dur="500"/>
                                        <p:tgtEl>
                                          <p:spTgt spid="49"/>
                                        </p:tgtEl>
                                      </p:cBhvr>
                                    </p:animEffect>
                                  </p:childTnLst>
                                </p:cTn>
                              </p:par>
                              <p:par>
                                <p:cTn id="57" presetID="22" presetClass="entr" presetSubtype="8" fill="hold" grpId="0" nodeType="withEffect">
                                  <p:stCondLst>
                                    <p:cond delay="1200"/>
                                  </p:stCondLst>
                                  <p:childTnLst>
                                    <p:set>
                                      <p:cBhvr>
                                        <p:cTn id="58" dur="1" fill="hold">
                                          <p:stCondLst>
                                            <p:cond delay="0"/>
                                          </p:stCondLst>
                                        </p:cTn>
                                        <p:tgtEl>
                                          <p:spTgt spid="50"/>
                                        </p:tgtEl>
                                        <p:attrNameLst>
                                          <p:attrName>style.visibility</p:attrName>
                                        </p:attrNameLst>
                                      </p:cBhvr>
                                      <p:to>
                                        <p:strVal val="visible"/>
                                      </p:to>
                                    </p:set>
                                    <p:animEffect transition="in" filter="wipe(left)">
                                      <p:cBhvr>
                                        <p:cTn id="59" dur="500"/>
                                        <p:tgtEl>
                                          <p:spTgt spid="50"/>
                                        </p:tgtEl>
                                      </p:cBhvr>
                                    </p:animEffect>
                                  </p:childTnLst>
                                </p:cTn>
                              </p:par>
                              <p:par>
                                <p:cTn id="60" presetID="22" presetClass="entr" presetSubtype="2" fill="hold" grpId="0" nodeType="withEffect">
                                  <p:stCondLst>
                                    <p:cond delay="1500"/>
                                  </p:stCondLst>
                                  <p:childTnLst>
                                    <p:set>
                                      <p:cBhvr>
                                        <p:cTn id="61" dur="1" fill="hold">
                                          <p:stCondLst>
                                            <p:cond delay="0"/>
                                          </p:stCondLst>
                                        </p:cTn>
                                        <p:tgtEl>
                                          <p:spTgt spid="52"/>
                                        </p:tgtEl>
                                        <p:attrNameLst>
                                          <p:attrName>style.visibility</p:attrName>
                                        </p:attrNameLst>
                                      </p:cBhvr>
                                      <p:to>
                                        <p:strVal val="visible"/>
                                      </p:to>
                                    </p:set>
                                    <p:animEffect transition="in" filter="wipe(right)">
                                      <p:cBhvr>
                                        <p:cTn id="62" dur="500"/>
                                        <p:tgtEl>
                                          <p:spTgt spid="52"/>
                                        </p:tgtEl>
                                      </p:cBhvr>
                                    </p:animEffect>
                                  </p:childTnLst>
                                </p:cTn>
                              </p:par>
                              <p:par>
                                <p:cTn id="63" presetID="22" presetClass="entr" presetSubtype="2" fill="hold" grpId="0" nodeType="withEffect">
                                  <p:stCondLst>
                                    <p:cond delay="2000"/>
                                  </p:stCondLst>
                                  <p:childTnLst>
                                    <p:set>
                                      <p:cBhvr>
                                        <p:cTn id="64" dur="1" fill="hold">
                                          <p:stCondLst>
                                            <p:cond delay="0"/>
                                          </p:stCondLst>
                                        </p:cTn>
                                        <p:tgtEl>
                                          <p:spTgt spid="51"/>
                                        </p:tgtEl>
                                        <p:attrNameLst>
                                          <p:attrName>style.visibility</p:attrName>
                                        </p:attrNameLst>
                                      </p:cBhvr>
                                      <p:to>
                                        <p:strVal val="visible"/>
                                      </p:to>
                                    </p:set>
                                    <p:animEffect transition="in" filter="wipe(right)">
                                      <p:cBhvr>
                                        <p:cTn id="6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8" grpId="0"/>
      <p:bldP spid="49" grpId="0"/>
      <p:bldP spid="50" grpId="0"/>
      <p:bldP spid="51" grpId="0"/>
      <p:bldP spid="52" grpId="0"/>
      <p:bldP spid="42" grpId="0" animBg="1"/>
      <p:bldP spid="42" grpId="1" animBg="1"/>
      <p:bldP spid="53" grpId="0" animBg="1"/>
      <p:bldP spid="53" grpId="1" animBg="1"/>
      <p:bldP spid="57" grpId="0" animBg="1"/>
      <p:bldP spid="57" grpId="1" animBg="1"/>
      <p:bldP spid="5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Rectangle 51"/>
          <p:cNvSpPr>
            <a:spLocks noChangeArrowheads="1"/>
          </p:cNvSpPr>
          <p:nvPr/>
        </p:nvSpPr>
        <p:spPr bwMode="auto">
          <a:xfrm>
            <a:off x="8141039" y="2977119"/>
            <a:ext cx="2808287" cy="1200329"/>
          </a:xfrm>
          <a:prstGeom prst="rect">
            <a:avLst/>
          </a:prstGeom>
          <a:noFill/>
          <a:ln w="9525">
            <a:noFill/>
            <a:miter lim="800000"/>
          </a:ln>
        </p:spPr>
        <p:txBody>
          <a:bodyPr lIns="91440" tIns="45720" rIns="91440" bIns="45720">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       添加文本内容添加文本内容添加文本内容添加文本添加文本内容添加文本内容添加文本内容添加文本添加文本内容添加文本内容</a:t>
            </a:r>
          </a:p>
        </p:txBody>
      </p:sp>
      <p:sp>
        <p:nvSpPr>
          <p:cNvPr id="82" name="Rectangle 52"/>
          <p:cNvSpPr>
            <a:spLocks noChangeArrowheads="1"/>
          </p:cNvSpPr>
          <p:nvPr/>
        </p:nvSpPr>
        <p:spPr bwMode="auto">
          <a:xfrm>
            <a:off x="8141033" y="2499280"/>
            <a:ext cx="1569660"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点击输入标题</a:t>
            </a:r>
          </a:p>
        </p:txBody>
      </p:sp>
      <p:sp>
        <p:nvSpPr>
          <p:cNvPr id="83" name="Rectangle 53"/>
          <p:cNvSpPr>
            <a:spLocks noChangeArrowheads="1"/>
          </p:cNvSpPr>
          <p:nvPr/>
        </p:nvSpPr>
        <p:spPr bwMode="auto">
          <a:xfrm>
            <a:off x="8069596" y="4967843"/>
            <a:ext cx="1404552" cy="369332"/>
          </a:xfrm>
          <a:prstGeom prst="rect">
            <a:avLst/>
          </a:prstGeom>
          <a:noFill/>
          <a:ln w="9525">
            <a:noFill/>
            <a:miter lim="800000"/>
          </a:ln>
        </p:spPr>
        <p:txBody>
          <a:bodyPr wrap="none" lIns="91440" tIns="45720" rIns="91440" bIns="45720">
            <a:spAutoFit/>
          </a:bodyPr>
          <a:lstStyle/>
          <a:p>
            <a:r>
              <a:rPr lang="zh-CN" altLang="en-US" b="1" dirty="0">
                <a:solidFill>
                  <a:srgbClr val="18478F"/>
                </a:solidFill>
                <a:latin typeface="微软雅黑" panose="020B0503020204020204" pitchFamily="34" charset="-122"/>
                <a:ea typeface="微软雅黑" panose="020B0503020204020204" pitchFamily="34" charset="-122"/>
                <a:cs typeface="+mn-ea"/>
                <a:sym typeface="+mn-lt"/>
              </a:rPr>
              <a:t>全年销售额</a:t>
            </a:r>
            <a:r>
              <a:rPr lang="en-US" altLang="zh-CN" b="1"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84" name="Rectangle 54"/>
          <p:cNvSpPr>
            <a:spLocks noChangeArrowheads="1"/>
          </p:cNvSpPr>
          <p:nvPr/>
        </p:nvSpPr>
        <p:spPr bwMode="auto">
          <a:xfrm>
            <a:off x="8060565" y="5337179"/>
            <a:ext cx="2063385" cy="461665"/>
          </a:xfrm>
          <a:prstGeom prst="rect">
            <a:avLst/>
          </a:prstGeom>
          <a:noFill/>
          <a:ln w="9525">
            <a:noFill/>
            <a:miter lim="800000"/>
          </a:ln>
        </p:spPr>
        <p:txBody>
          <a:bodyPr wrap="none" lIns="91440" tIns="45720" rIns="91440" bIns="45720">
            <a:spAutoFit/>
          </a:bodyPr>
          <a:lstStyle/>
          <a:p>
            <a:r>
              <a:rPr lang="en-US" altLang="zh-CN" sz="2400" b="1" dirty="0">
                <a:solidFill>
                  <a:srgbClr val="18478F"/>
                </a:solidFill>
                <a:latin typeface="微软雅黑" panose="020B0503020204020204" pitchFamily="34" charset="-122"/>
                <a:ea typeface="微软雅黑" panose="020B0503020204020204" pitchFamily="34" charset="-122"/>
                <a:cs typeface="+mn-ea"/>
                <a:sym typeface="+mn-lt"/>
              </a:rPr>
              <a:t>168,888,888</a:t>
            </a:r>
          </a:p>
        </p:txBody>
      </p:sp>
      <p:grpSp>
        <p:nvGrpSpPr>
          <p:cNvPr id="8" name="组合 7"/>
          <p:cNvGrpSpPr/>
          <p:nvPr/>
        </p:nvGrpSpPr>
        <p:grpSpPr>
          <a:xfrm>
            <a:off x="1458079" y="2105129"/>
            <a:ext cx="5906975" cy="3830775"/>
            <a:chOff x="662852" y="1443777"/>
            <a:chExt cx="7952750" cy="5157496"/>
          </a:xfrm>
        </p:grpSpPr>
        <p:sp>
          <p:nvSpPr>
            <p:cNvPr id="48" name="Oval 53"/>
            <p:cNvSpPr>
              <a:spLocks noChangeArrowheads="1"/>
            </p:cNvSpPr>
            <p:nvPr/>
          </p:nvSpPr>
          <p:spPr bwMode="auto">
            <a:xfrm>
              <a:off x="2946742" y="4453266"/>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9" name="Oval 53"/>
            <p:cNvSpPr>
              <a:spLocks noChangeArrowheads="1"/>
            </p:cNvSpPr>
            <p:nvPr/>
          </p:nvSpPr>
          <p:spPr bwMode="auto">
            <a:xfrm>
              <a:off x="4099267" y="3813503"/>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0" name="Oval 53"/>
            <p:cNvSpPr>
              <a:spLocks noChangeArrowheads="1"/>
            </p:cNvSpPr>
            <p:nvPr/>
          </p:nvSpPr>
          <p:spPr bwMode="auto">
            <a:xfrm>
              <a:off x="5178767" y="3175329"/>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1" name="Oval 53"/>
            <p:cNvSpPr>
              <a:spLocks noChangeArrowheads="1"/>
            </p:cNvSpPr>
            <p:nvPr/>
          </p:nvSpPr>
          <p:spPr bwMode="auto">
            <a:xfrm>
              <a:off x="6402729" y="2537154"/>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2" name="Oval 53"/>
            <p:cNvSpPr>
              <a:spLocks noChangeArrowheads="1"/>
            </p:cNvSpPr>
            <p:nvPr/>
          </p:nvSpPr>
          <p:spPr bwMode="auto">
            <a:xfrm>
              <a:off x="7555254" y="1898978"/>
              <a:ext cx="878044" cy="875743"/>
            </a:xfrm>
            <a:prstGeom prst="ellipse">
              <a:avLst/>
            </a:prstGeom>
            <a:gradFill flip="none" rotWithShape="1">
              <a:gsLst>
                <a:gs pos="0">
                  <a:schemeClr val="bg1"/>
                </a:gs>
                <a:gs pos="100000">
                  <a:schemeClr val="bg1">
                    <a:lumMod val="95000"/>
                  </a:schemeClr>
                </a:gs>
              </a:gsLst>
              <a:lin ang="2700000" scaled="0"/>
              <a:tileRect/>
            </a:gradFill>
            <a:ln w="28575" cap="flat" cmpd="sng" algn="ctr">
              <a:gradFill flip="none" rotWithShape="1">
                <a:gsLst>
                  <a:gs pos="0">
                    <a:srgbClr val="FFFFFF"/>
                  </a:gs>
                  <a:gs pos="100000">
                    <a:srgbClr val="D9D9DA"/>
                  </a:gs>
                </a:gsLst>
                <a:lin ang="2700000" scaled="0"/>
                <a:tileRect/>
              </a:gradFill>
              <a:prstDash val="solid"/>
            </a:ln>
            <a:effectLst>
              <a:outerShdw blurRad="127000" dir="2700000" sx="101000" sy="101000" algn="tl" rotWithShape="0">
                <a:prstClr val="black">
                  <a:alpha val="20000"/>
                </a:prstClr>
              </a:outerShdw>
            </a:effectLst>
          </p:spPr>
          <p:txBody>
            <a:bodyPr wrap="none" lIns="91440" tIns="45720" rIns="91440" bIns="45720" anchor="ctr"/>
            <a:lstStyle/>
            <a:p>
              <a:pPr algn="ctr" defTabSz="1219170">
                <a:defRPr/>
              </a:pPr>
              <a:endParaRPr lang="zh-CN" altLang="en-US" sz="14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3" name="Freeform 504"/>
            <p:cNvSpPr/>
            <p:nvPr/>
          </p:nvSpPr>
          <p:spPr bwMode="auto">
            <a:xfrm>
              <a:off x="2760664" y="54284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4" name="Freeform 505"/>
            <p:cNvSpPr/>
            <p:nvPr/>
          </p:nvSpPr>
          <p:spPr bwMode="auto">
            <a:xfrm>
              <a:off x="3913188" y="476165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5" name="Freeform 506"/>
            <p:cNvSpPr/>
            <p:nvPr/>
          </p:nvSpPr>
          <p:spPr bwMode="auto">
            <a:xfrm>
              <a:off x="5064126" y="4110778"/>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6" name="Freeform 507"/>
            <p:cNvSpPr/>
            <p:nvPr/>
          </p:nvSpPr>
          <p:spPr bwMode="auto">
            <a:xfrm>
              <a:off x="6216651" y="3461490"/>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7" name="Freeform 508"/>
            <p:cNvSpPr/>
            <p:nvPr/>
          </p:nvSpPr>
          <p:spPr bwMode="auto">
            <a:xfrm>
              <a:off x="7391400" y="2812203"/>
              <a:ext cx="1152525" cy="647700"/>
            </a:xfrm>
            <a:custGeom>
              <a:avLst/>
              <a:gdLst>
                <a:gd name="T0" fmla="*/ 0 w 726"/>
                <a:gd name="T1" fmla="*/ 2147483647 h 408"/>
                <a:gd name="T2" fmla="*/ 0 w 726"/>
                <a:gd name="T3" fmla="*/ 0 h 408"/>
                <a:gd name="T4" fmla="*/ 2147483647 w 726"/>
                <a:gd name="T5" fmla="*/ 0 h 408"/>
                <a:gd name="T6" fmla="*/ 0 60000 65536"/>
                <a:gd name="T7" fmla="*/ 0 60000 65536"/>
                <a:gd name="T8" fmla="*/ 0 60000 65536"/>
                <a:gd name="T9" fmla="*/ 0 w 726"/>
                <a:gd name="T10" fmla="*/ 0 h 408"/>
                <a:gd name="T11" fmla="*/ 726 w 726"/>
                <a:gd name="T12" fmla="*/ 408 h 408"/>
              </a:gdLst>
              <a:ahLst/>
              <a:cxnLst>
                <a:cxn ang="T6">
                  <a:pos x="T0" y="T1"/>
                </a:cxn>
                <a:cxn ang="T7">
                  <a:pos x="T2" y="T3"/>
                </a:cxn>
                <a:cxn ang="T8">
                  <a:pos x="T4" y="T5"/>
                </a:cxn>
              </a:cxnLst>
              <a:rect l="T9" t="T10" r="T11" b="T12"/>
              <a:pathLst>
                <a:path w="726" h="408">
                  <a:moveTo>
                    <a:pt x="0" y="408"/>
                  </a:moveTo>
                  <a:lnTo>
                    <a:pt x="0" y="0"/>
                  </a:lnTo>
                  <a:lnTo>
                    <a:pt x="726" y="0"/>
                  </a:lnTo>
                </a:path>
              </a:pathLst>
            </a:custGeom>
            <a:noFill/>
            <a:ln w="19050">
              <a:solidFill>
                <a:schemeClr val="bg1">
                  <a:lumMod val="65000"/>
                </a:schemeClr>
              </a:solidFill>
              <a:miter lim="800000"/>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8" name="AutoShape 539"/>
            <p:cNvSpPr>
              <a:spLocks noChangeArrowheads="1"/>
            </p:cNvSpPr>
            <p:nvPr/>
          </p:nvSpPr>
          <p:spPr bwMode="auto">
            <a:xfrm rot="17429802">
              <a:off x="2062165" y="4540990"/>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59" name="AutoShape 540"/>
            <p:cNvSpPr>
              <a:spLocks noChangeArrowheads="1"/>
            </p:cNvSpPr>
            <p:nvPr/>
          </p:nvSpPr>
          <p:spPr bwMode="auto">
            <a:xfrm rot="17429802">
              <a:off x="3214689" y="38917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0" name="AutoShape 541"/>
            <p:cNvSpPr>
              <a:spLocks noChangeArrowheads="1"/>
            </p:cNvSpPr>
            <p:nvPr/>
          </p:nvSpPr>
          <p:spPr bwMode="auto">
            <a:xfrm rot="17429802">
              <a:off x="4367214" y="32440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1" name="AutoShape 542"/>
            <p:cNvSpPr>
              <a:spLocks noChangeArrowheads="1"/>
            </p:cNvSpPr>
            <p:nvPr/>
          </p:nvSpPr>
          <p:spPr bwMode="auto">
            <a:xfrm rot="17429802">
              <a:off x="5519740" y="25963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2" name="AutoShape 543"/>
            <p:cNvSpPr>
              <a:spLocks noChangeArrowheads="1"/>
            </p:cNvSpPr>
            <p:nvPr/>
          </p:nvSpPr>
          <p:spPr bwMode="auto">
            <a:xfrm rot="17429802">
              <a:off x="6670677" y="1948604"/>
              <a:ext cx="936625" cy="9366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48 w 21600"/>
                <a:gd name="T19" fmla="*/ 3148 h 21600"/>
                <a:gd name="T20" fmla="*/ 18452 w 21600"/>
                <a:gd name="T21" fmla="*/ 18452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144" y="5399"/>
                    <a:pt x="9494" y="5519"/>
                    <a:pt x="8881" y="5752"/>
                  </a:cubicBezTo>
                  <a:lnTo>
                    <a:pt x="6963" y="704"/>
                  </a:lnTo>
                  <a:cubicBezTo>
                    <a:pt x="8189" y="238"/>
                    <a:pt x="9489"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chemeClr val="bg1">
                <a:lumMod val="65000"/>
              </a:schemeClr>
            </a:solidFill>
            <a:ln w="9525">
              <a:noFill/>
              <a:miter lim="800000"/>
            </a:ln>
          </p:spPr>
          <p:txBody>
            <a:bodyPr vert="eaVert" wrap="none" lIns="91440" tIns="45720" rIns="91440" bIns="45720" anchor="ctr"/>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3" name="Line 544"/>
            <p:cNvSpPr>
              <a:spLocks noChangeShapeType="1"/>
            </p:cNvSpPr>
            <p:nvPr/>
          </p:nvSpPr>
          <p:spPr bwMode="auto">
            <a:xfrm flipH="1">
              <a:off x="1558926" y="4685453"/>
              <a:ext cx="865188"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4" name="Line 545"/>
            <p:cNvSpPr>
              <a:spLocks noChangeShapeType="1"/>
            </p:cNvSpPr>
            <p:nvPr/>
          </p:nvSpPr>
          <p:spPr bwMode="auto">
            <a:xfrm flipH="1">
              <a:off x="1558926" y="4037753"/>
              <a:ext cx="2016125"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5" name="Line 546"/>
            <p:cNvSpPr>
              <a:spLocks noChangeShapeType="1"/>
            </p:cNvSpPr>
            <p:nvPr/>
          </p:nvSpPr>
          <p:spPr bwMode="auto">
            <a:xfrm flipH="1">
              <a:off x="1558925" y="3388465"/>
              <a:ext cx="3168651"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6" name="Line 547"/>
            <p:cNvSpPr>
              <a:spLocks noChangeShapeType="1"/>
            </p:cNvSpPr>
            <p:nvPr/>
          </p:nvSpPr>
          <p:spPr bwMode="auto">
            <a:xfrm flipH="1">
              <a:off x="1558926" y="2740765"/>
              <a:ext cx="4321175" cy="1588"/>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7" name="Line 548"/>
            <p:cNvSpPr>
              <a:spLocks noChangeShapeType="1"/>
            </p:cNvSpPr>
            <p:nvPr/>
          </p:nvSpPr>
          <p:spPr bwMode="auto">
            <a:xfrm flipH="1">
              <a:off x="1558926" y="2091477"/>
              <a:ext cx="5473700" cy="1587"/>
            </a:xfrm>
            <a:prstGeom prst="line">
              <a:avLst/>
            </a:prstGeom>
            <a:noFill/>
            <a:ln w="19050" cap="rnd">
              <a:solidFill>
                <a:schemeClr val="bg1">
                  <a:lumMod val="65000"/>
                </a:schemeClr>
              </a:solidFill>
              <a:prstDash val="sysDot"/>
              <a:round/>
              <a:headEnd type="oval" w="med" len="med"/>
              <a:tailEnd type="oval"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8" name="Freeform 554"/>
            <p:cNvSpPr/>
            <p:nvPr/>
          </p:nvSpPr>
          <p:spPr bwMode="auto">
            <a:xfrm>
              <a:off x="1558926" y="1443777"/>
              <a:ext cx="6624639" cy="4608512"/>
            </a:xfrm>
            <a:custGeom>
              <a:avLst/>
              <a:gdLst>
                <a:gd name="T0" fmla="*/ 0 w 4400"/>
                <a:gd name="T1" fmla="*/ 0 h 2903"/>
                <a:gd name="T2" fmla="*/ 0 w 4400"/>
                <a:gd name="T3" fmla="*/ 2147483647 h 2903"/>
                <a:gd name="T4" fmla="*/ 2147483647 w 4400"/>
                <a:gd name="T5" fmla="*/ 2147483647 h 2903"/>
                <a:gd name="T6" fmla="*/ 0 60000 65536"/>
                <a:gd name="T7" fmla="*/ 0 60000 65536"/>
                <a:gd name="T8" fmla="*/ 0 60000 65536"/>
                <a:gd name="T9" fmla="*/ 0 w 4400"/>
                <a:gd name="T10" fmla="*/ 0 h 2903"/>
                <a:gd name="T11" fmla="*/ 4400 w 4400"/>
                <a:gd name="T12" fmla="*/ 2903 h 2903"/>
              </a:gdLst>
              <a:ahLst/>
              <a:cxnLst>
                <a:cxn ang="T6">
                  <a:pos x="T0" y="T1"/>
                </a:cxn>
                <a:cxn ang="T7">
                  <a:pos x="T2" y="T3"/>
                </a:cxn>
                <a:cxn ang="T8">
                  <a:pos x="T4" y="T5"/>
                </a:cxn>
              </a:cxnLst>
              <a:rect l="T9" t="T10" r="T11" b="T12"/>
              <a:pathLst>
                <a:path w="4400" h="2903">
                  <a:moveTo>
                    <a:pt x="0" y="0"/>
                  </a:moveTo>
                  <a:lnTo>
                    <a:pt x="0" y="2903"/>
                  </a:lnTo>
                  <a:lnTo>
                    <a:pt x="4400" y="2903"/>
                  </a:lnTo>
                </a:path>
              </a:pathLst>
            </a:custGeom>
            <a:noFill/>
            <a:ln w="38100">
              <a:solidFill>
                <a:srgbClr val="005A9E"/>
              </a:solidFill>
              <a:miter lim="800000"/>
              <a:headEnd type="triangle" w="med" len="med"/>
              <a:tailEnd type="triangle" w="med" len="med"/>
            </a:ln>
          </p:spPr>
          <p:txBody>
            <a:bodyPr wrap="none" lIns="91440" tIns="45720" rIns="91440" bIns="45720"/>
            <a:lstStyle/>
            <a:p>
              <a:pPr defTabSz="1219170">
                <a:defRPr/>
              </a:pPr>
              <a:endParaRPr lang="zh-CN" altLang="en-US" sz="1600" kern="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69" name="Text Box 39"/>
            <p:cNvSpPr txBox="1">
              <a:spLocks noChangeArrowheads="1"/>
            </p:cNvSpPr>
            <p:nvPr/>
          </p:nvSpPr>
          <p:spPr bwMode="auto">
            <a:xfrm>
              <a:off x="662852" y="1877164"/>
              <a:ext cx="896074"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1000</a:t>
              </a:r>
            </a:p>
          </p:txBody>
        </p:sp>
        <p:sp>
          <p:nvSpPr>
            <p:cNvPr id="70" name="Text Box 40"/>
            <p:cNvSpPr txBox="1">
              <a:spLocks noChangeArrowheads="1"/>
            </p:cNvSpPr>
            <p:nvPr/>
          </p:nvSpPr>
          <p:spPr bwMode="auto">
            <a:xfrm>
              <a:off x="826305" y="25518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900</a:t>
              </a:r>
            </a:p>
          </p:txBody>
        </p:sp>
        <p:sp>
          <p:nvSpPr>
            <p:cNvPr id="71" name="Text Box 41"/>
            <p:cNvSpPr txBox="1">
              <a:spLocks noChangeArrowheads="1"/>
            </p:cNvSpPr>
            <p:nvPr/>
          </p:nvSpPr>
          <p:spPr bwMode="auto">
            <a:xfrm>
              <a:off x="826305" y="31741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800</a:t>
              </a:r>
            </a:p>
          </p:txBody>
        </p:sp>
        <p:sp>
          <p:nvSpPr>
            <p:cNvPr id="72" name="Text Box 42"/>
            <p:cNvSpPr txBox="1">
              <a:spLocks noChangeArrowheads="1"/>
            </p:cNvSpPr>
            <p:nvPr/>
          </p:nvSpPr>
          <p:spPr bwMode="auto">
            <a:xfrm>
              <a:off x="824716" y="3809152"/>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500</a:t>
              </a:r>
            </a:p>
          </p:txBody>
        </p:sp>
        <p:sp>
          <p:nvSpPr>
            <p:cNvPr id="73" name="Text Box 43"/>
            <p:cNvSpPr txBox="1">
              <a:spLocks noChangeArrowheads="1"/>
            </p:cNvSpPr>
            <p:nvPr/>
          </p:nvSpPr>
          <p:spPr bwMode="auto">
            <a:xfrm>
              <a:off x="824716" y="4487016"/>
              <a:ext cx="734210"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200</a:t>
              </a:r>
            </a:p>
          </p:txBody>
        </p:sp>
        <p:sp>
          <p:nvSpPr>
            <p:cNvPr id="74" name="Text Box 44"/>
            <p:cNvSpPr txBox="1">
              <a:spLocks noChangeArrowheads="1"/>
            </p:cNvSpPr>
            <p:nvPr/>
          </p:nvSpPr>
          <p:spPr bwMode="auto">
            <a:xfrm>
              <a:off x="1148442" y="5837977"/>
              <a:ext cx="410485" cy="455806"/>
            </a:xfrm>
            <a:prstGeom prst="rect">
              <a:avLst/>
            </a:prstGeom>
            <a:noFill/>
            <a:ln w="9525">
              <a:noFill/>
              <a:miter lim="800000"/>
            </a:ln>
          </p:spPr>
          <p:txBody>
            <a:bodyPr wrap="none" lIns="91440" tIns="45720" rIns="91440" bIns="45720">
              <a:spAutoFit/>
            </a:bodyPr>
            <a:lstStyle/>
            <a:p>
              <a:pPr algn="r"/>
              <a:r>
                <a:rPr lang="en-US" altLang="zh-CN" sz="1600" dirty="0">
                  <a:solidFill>
                    <a:srgbClr val="18478F"/>
                  </a:solidFill>
                  <a:latin typeface="微软雅黑" panose="020B0503020204020204" pitchFamily="34" charset="-122"/>
                  <a:ea typeface="微软雅黑" panose="020B0503020204020204" pitchFamily="34" charset="-122"/>
                  <a:cs typeface="+mn-ea"/>
                  <a:sym typeface="+mn-lt"/>
                </a:rPr>
                <a:t>0</a:t>
              </a:r>
            </a:p>
          </p:txBody>
        </p:sp>
        <p:sp>
          <p:nvSpPr>
            <p:cNvPr id="75" name="Text Box 45"/>
            <p:cNvSpPr txBox="1">
              <a:spLocks noChangeArrowheads="1"/>
            </p:cNvSpPr>
            <p:nvPr/>
          </p:nvSpPr>
          <p:spPr bwMode="auto">
            <a:xfrm>
              <a:off x="848452" y="6269778"/>
              <a:ext cx="710472" cy="331495"/>
            </a:xfrm>
            <a:prstGeom prst="rect">
              <a:avLst/>
            </a:prstGeom>
            <a:noFill/>
            <a:ln w="9525">
              <a:noFill/>
              <a:miter lim="800000"/>
            </a:ln>
          </p:spPr>
          <p:txBody>
            <a:bodyPr wrap="none" lIns="91440" tIns="45720" rIns="91440" bIns="45720">
              <a:spAutoFit/>
            </a:bodyPr>
            <a:lstStyle/>
            <a:p>
              <a:pPr algn="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r>
                <a:rPr lang="zh-CN" altLang="en-US" sz="1000" dirty="0">
                  <a:solidFill>
                    <a:srgbClr val="18478F"/>
                  </a:solidFill>
                  <a:latin typeface="微软雅黑" panose="020B0503020204020204" pitchFamily="34" charset="-122"/>
                  <a:ea typeface="微软雅黑" panose="020B0503020204020204" pitchFamily="34" charset="-122"/>
                  <a:cs typeface="+mn-ea"/>
                  <a:sym typeface="+mn-lt"/>
                </a:rPr>
                <a:t>万元</a:t>
              </a:r>
              <a:r>
                <a:rPr lang="en-US" altLang="zh-CN" sz="1000" dirty="0">
                  <a:solidFill>
                    <a:srgbClr val="18478F"/>
                  </a:solidFill>
                  <a:latin typeface="微软雅黑" panose="020B0503020204020204" pitchFamily="34" charset="-122"/>
                  <a:ea typeface="微软雅黑" panose="020B0503020204020204" pitchFamily="34" charset="-122"/>
                  <a:cs typeface="+mn-ea"/>
                  <a:sym typeface="+mn-lt"/>
                </a:rPr>
                <a:t>)</a:t>
              </a:r>
            </a:p>
          </p:txBody>
        </p:sp>
        <p:sp>
          <p:nvSpPr>
            <p:cNvPr id="76" name="Text Box 46"/>
            <p:cNvSpPr txBox="1">
              <a:spLocks noChangeArrowheads="1"/>
            </p:cNvSpPr>
            <p:nvPr/>
          </p:nvSpPr>
          <p:spPr bwMode="auto">
            <a:xfrm>
              <a:off x="2927354"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7" name="Text Box 47"/>
            <p:cNvSpPr txBox="1">
              <a:spLocks noChangeArrowheads="1"/>
            </p:cNvSpPr>
            <p:nvPr/>
          </p:nvSpPr>
          <p:spPr bwMode="auto">
            <a:xfrm>
              <a:off x="415131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8" name="Text Box 48"/>
            <p:cNvSpPr txBox="1">
              <a:spLocks noChangeArrowheads="1"/>
            </p:cNvSpPr>
            <p:nvPr/>
          </p:nvSpPr>
          <p:spPr bwMode="auto">
            <a:xfrm>
              <a:off x="5302252"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79" name="Text Box 49"/>
            <p:cNvSpPr txBox="1">
              <a:spLocks noChangeArrowheads="1"/>
            </p:cNvSpPr>
            <p:nvPr/>
          </p:nvSpPr>
          <p:spPr bwMode="auto">
            <a:xfrm>
              <a:off x="65278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0" name="Text Box 50"/>
            <p:cNvSpPr txBox="1">
              <a:spLocks noChangeArrowheads="1"/>
            </p:cNvSpPr>
            <p:nvPr/>
          </p:nvSpPr>
          <p:spPr bwMode="auto">
            <a:xfrm>
              <a:off x="7607303" y="6198339"/>
              <a:ext cx="1008299" cy="352214"/>
            </a:xfrm>
            <a:prstGeom prst="rect">
              <a:avLst/>
            </a:prstGeom>
            <a:noFill/>
            <a:ln w="9525">
              <a:noFill/>
              <a:miter lim="800000"/>
            </a:ln>
          </p:spPr>
          <p:txBody>
            <a:bodyPr wrap="none" lIns="91440" tIns="45720" rIns="91440" bIns="45720">
              <a:spAutoFit/>
            </a:bodyPr>
            <a:lstStyle/>
            <a:p>
              <a:r>
                <a:rPr lang="zh-CN" altLang="en-US" sz="1100" dirty="0">
                  <a:solidFill>
                    <a:srgbClr val="18478F"/>
                  </a:solidFill>
                  <a:latin typeface="微软雅黑" panose="020B0503020204020204" pitchFamily="34" charset="-122"/>
                  <a:ea typeface="微软雅黑" panose="020B0503020204020204" pitchFamily="34" charset="-122"/>
                  <a:cs typeface="+mn-ea"/>
                  <a:sym typeface="+mn-lt"/>
                </a:rPr>
                <a:t>输入文本</a:t>
              </a:r>
            </a:p>
          </p:txBody>
        </p:sp>
        <p:sp>
          <p:nvSpPr>
            <p:cNvPr id="85" name="Text Box 55"/>
            <p:cNvSpPr txBox="1">
              <a:spLocks noChangeArrowheads="1"/>
            </p:cNvSpPr>
            <p:nvPr/>
          </p:nvSpPr>
          <p:spPr bwMode="auto">
            <a:xfrm>
              <a:off x="3070226" y="4756889"/>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6" name="Text Box 56"/>
            <p:cNvSpPr txBox="1">
              <a:spLocks noChangeArrowheads="1"/>
            </p:cNvSpPr>
            <p:nvPr/>
          </p:nvSpPr>
          <p:spPr bwMode="auto">
            <a:xfrm>
              <a:off x="4294190" y="41076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3</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7" name="Text Box 57"/>
            <p:cNvSpPr txBox="1">
              <a:spLocks noChangeArrowheads="1"/>
            </p:cNvSpPr>
            <p:nvPr/>
          </p:nvSpPr>
          <p:spPr bwMode="auto">
            <a:xfrm>
              <a:off x="7640638" y="2147040"/>
              <a:ext cx="775217"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11</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8" name="Text Box 58"/>
            <p:cNvSpPr txBox="1">
              <a:spLocks noChangeArrowheads="1"/>
            </p:cNvSpPr>
            <p:nvPr/>
          </p:nvSpPr>
          <p:spPr bwMode="auto">
            <a:xfrm>
              <a:off x="6527800" y="2812203"/>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8</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sp>
          <p:nvSpPr>
            <p:cNvPr id="89" name="Text Box 59"/>
            <p:cNvSpPr txBox="1">
              <a:spLocks noChangeArrowheads="1"/>
            </p:cNvSpPr>
            <p:nvPr/>
          </p:nvSpPr>
          <p:spPr bwMode="auto">
            <a:xfrm>
              <a:off x="5322890" y="3442440"/>
              <a:ext cx="632776" cy="414370"/>
            </a:xfrm>
            <a:prstGeom prst="rect">
              <a:avLst/>
            </a:prstGeom>
            <a:noFill/>
            <a:ln w="9525">
              <a:noFill/>
              <a:miter lim="800000"/>
            </a:ln>
          </p:spPr>
          <p:txBody>
            <a:bodyPr wrap="none" lIns="91440" tIns="45720" rIns="91440" bIns="45720">
              <a:spAutoFit/>
            </a:bodyPr>
            <a:lstStyle/>
            <a:p>
              <a:r>
                <a:rPr lang="en-US" altLang="zh-CN" sz="1400" dirty="0">
                  <a:solidFill>
                    <a:srgbClr val="18478F"/>
                  </a:solidFill>
                  <a:latin typeface="微软雅黑" panose="020B0503020204020204" pitchFamily="34" charset="-122"/>
                  <a:ea typeface="微软雅黑" panose="020B0503020204020204" pitchFamily="34" charset="-122"/>
                  <a:cs typeface="+mn-ea"/>
                  <a:sym typeface="+mn-lt"/>
                </a:rPr>
                <a:t>5</a:t>
              </a:r>
              <a:r>
                <a:rPr lang="zh-CN" altLang="en-US" sz="1400" dirty="0">
                  <a:solidFill>
                    <a:srgbClr val="18478F"/>
                  </a:solidFill>
                  <a:latin typeface="微软雅黑" panose="020B0503020204020204" pitchFamily="34" charset="-122"/>
                  <a:ea typeface="微软雅黑" panose="020B0503020204020204" pitchFamily="34" charset="-122"/>
                  <a:cs typeface="+mn-ea"/>
                  <a:sym typeface="+mn-lt"/>
                </a:rPr>
                <a:t>月</a:t>
              </a:r>
            </a:p>
          </p:txBody>
        </p:sp>
      </p:grpSp>
      <p:sp>
        <p:nvSpPr>
          <p:cNvPr id="90" name="矩形 89"/>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1" name="矩形 90"/>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92" name="组合 91"/>
          <p:cNvGrpSpPr/>
          <p:nvPr/>
        </p:nvGrpSpPr>
        <p:grpSpPr>
          <a:xfrm>
            <a:off x="1935444" y="393960"/>
            <a:ext cx="3705496" cy="592217"/>
            <a:chOff x="330188" y="329522"/>
            <a:chExt cx="3705496" cy="592217"/>
          </a:xfrm>
        </p:grpSpPr>
        <p:sp>
          <p:nvSpPr>
            <p:cNvPr id="93"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94" name="矩形 93"/>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95" name="圆角矩形 94"/>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96" name="矩形 95"/>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120810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fade">
                                      <p:cBhvr>
                                        <p:cTn id="7" dur="500"/>
                                        <p:tgtEl>
                                          <p:spTgt spid="95"/>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6"/>
                                        </p:tgtEl>
                                        <p:attrNameLst>
                                          <p:attrName>style.visibility</p:attrName>
                                        </p:attrNameLst>
                                      </p:cBhvr>
                                      <p:to>
                                        <p:strVal val="visible"/>
                                      </p:to>
                                    </p:set>
                                    <p:animEffect transition="in" filter="fade">
                                      <p:cBhvr>
                                        <p:cTn id="10" dur="500"/>
                                        <p:tgtEl>
                                          <p:spTgt spid="96"/>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95"/>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90"/>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91"/>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92"/>
                                        </p:tgtEl>
                                        <p:attrNameLst>
                                          <p:attrName>style.visibility</p:attrName>
                                        </p:attrNameLst>
                                      </p:cBhvr>
                                      <p:to>
                                        <p:strVal val="visible"/>
                                      </p:to>
                                    </p:set>
                                    <p:animEffect transition="in" filter="wipe(left)">
                                      <p:cBhvr>
                                        <p:cTn id="25" dur="1000"/>
                                        <p:tgtEl>
                                          <p:spTgt spid="92"/>
                                        </p:tgtEl>
                                      </p:cBhvr>
                                    </p:animEffect>
                                  </p:childTnLst>
                                </p:cTn>
                              </p:par>
                            </p:childTnLst>
                          </p:cTn>
                        </p:par>
                        <p:par>
                          <p:cTn id="26" fill="hold">
                            <p:stCondLst>
                              <p:cond delay="3000"/>
                            </p:stCondLst>
                            <p:childTnLst>
                              <p:par>
                                <p:cTn id="27" presetID="41" presetClass="entr" presetSubtype="0" fill="hold" nodeType="afterEffect">
                                  <p:stCondLst>
                                    <p:cond delay="0"/>
                                  </p:stCondLst>
                                  <p:iterate type="lt">
                                    <p:tmPct val="10000"/>
                                  </p:iterate>
                                  <p:childTnLst>
                                    <p:set>
                                      <p:cBhvr>
                                        <p:cTn id="28" dur="1" fill="hold">
                                          <p:stCondLst>
                                            <p:cond delay="0"/>
                                          </p:stCondLst>
                                        </p:cTn>
                                        <p:tgtEl>
                                          <p:spTgt spid="82">
                                            <p:txEl>
                                              <p:pRg st="0" end="0"/>
                                            </p:txEl>
                                          </p:spTgt>
                                        </p:tgtEl>
                                        <p:attrNameLst>
                                          <p:attrName>style.visibility</p:attrName>
                                        </p:attrNameLst>
                                      </p:cBhvr>
                                      <p:to>
                                        <p:strVal val="visible"/>
                                      </p:to>
                                    </p:set>
                                    <p:anim calcmode="lin" valueType="num">
                                      <p:cBhvr>
                                        <p:cTn id="29" dur="500" fill="hold"/>
                                        <p:tgtEl>
                                          <p:spTgt spid="8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2">
                                            <p:txEl>
                                              <p:pRg st="0" end="0"/>
                                            </p:txEl>
                                          </p:spTgt>
                                        </p:tgtEl>
                                        <p:attrNameLst>
                                          <p:attrName>ppt_y</p:attrName>
                                        </p:attrNameLst>
                                      </p:cBhvr>
                                      <p:tavLst>
                                        <p:tav tm="0">
                                          <p:val>
                                            <p:strVal val="#ppt_y"/>
                                          </p:val>
                                        </p:tav>
                                        <p:tav tm="100000">
                                          <p:val>
                                            <p:strVal val="#ppt_y"/>
                                          </p:val>
                                        </p:tav>
                                      </p:tavLst>
                                    </p:anim>
                                    <p:anim calcmode="lin" valueType="num">
                                      <p:cBhvr>
                                        <p:cTn id="31" dur="500" fill="hold"/>
                                        <p:tgtEl>
                                          <p:spTgt spid="8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2">
                                            <p:txEl>
                                              <p:pRg st="0" end="0"/>
                                            </p:txEl>
                                          </p:spTgt>
                                        </p:tgtEl>
                                      </p:cBhvr>
                                    </p:animEffect>
                                  </p:childTnLst>
                                </p:cTn>
                              </p:par>
                            </p:childTnLst>
                          </p:cTn>
                        </p:par>
                        <p:par>
                          <p:cTn id="34" fill="hold">
                            <p:stCondLst>
                              <p:cond delay="3750"/>
                            </p:stCondLst>
                            <p:childTnLst>
                              <p:par>
                                <p:cTn id="35" presetID="41" presetClass="entr" presetSubtype="0" fill="hold" nodeType="afterEffect">
                                  <p:stCondLst>
                                    <p:cond delay="0"/>
                                  </p:stCondLst>
                                  <p:iterate type="lt">
                                    <p:tmPct val="10000"/>
                                  </p:iterate>
                                  <p:childTnLst>
                                    <p:set>
                                      <p:cBhvr>
                                        <p:cTn id="36" dur="1" fill="hold">
                                          <p:stCondLst>
                                            <p:cond delay="0"/>
                                          </p:stCondLst>
                                        </p:cTn>
                                        <p:tgtEl>
                                          <p:spTgt spid="81">
                                            <p:txEl>
                                              <p:pRg st="0" end="0"/>
                                            </p:txEl>
                                          </p:spTgt>
                                        </p:tgtEl>
                                        <p:attrNameLst>
                                          <p:attrName>style.visibility</p:attrName>
                                        </p:attrNameLst>
                                      </p:cBhvr>
                                      <p:to>
                                        <p:strVal val="visible"/>
                                      </p:to>
                                    </p:set>
                                    <p:anim calcmode="lin" valueType="num">
                                      <p:cBhvr>
                                        <p:cTn id="37" dur="500" fill="hold"/>
                                        <p:tgtEl>
                                          <p:spTgt spid="8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81">
                                            <p:txEl>
                                              <p:pRg st="0" end="0"/>
                                            </p:txEl>
                                          </p:spTgt>
                                        </p:tgtEl>
                                        <p:attrNameLst>
                                          <p:attrName>ppt_y</p:attrName>
                                        </p:attrNameLst>
                                      </p:cBhvr>
                                      <p:tavLst>
                                        <p:tav tm="0">
                                          <p:val>
                                            <p:strVal val="#ppt_y"/>
                                          </p:val>
                                        </p:tav>
                                        <p:tav tm="100000">
                                          <p:val>
                                            <p:strVal val="#ppt_y"/>
                                          </p:val>
                                        </p:tav>
                                      </p:tavLst>
                                    </p:anim>
                                    <p:anim calcmode="lin" valueType="num">
                                      <p:cBhvr>
                                        <p:cTn id="39" dur="500" fill="hold"/>
                                        <p:tgtEl>
                                          <p:spTgt spid="8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8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81">
                                            <p:txEl>
                                              <p:pRg st="0" end="0"/>
                                            </p:txEl>
                                          </p:spTgt>
                                        </p:tgtEl>
                                      </p:cBhvr>
                                    </p:animEffect>
                                  </p:childTnLst>
                                </p:cTn>
                              </p:par>
                            </p:childTnLst>
                          </p:cTn>
                        </p:par>
                        <p:par>
                          <p:cTn id="42" fill="hold">
                            <p:stCondLst>
                              <p:cond delay="7000"/>
                            </p:stCondLst>
                            <p:childTnLst>
                              <p:par>
                                <p:cTn id="43" presetID="52" presetClass="entr" presetSubtype="0" fill="hold" nodeType="afterEffect">
                                  <p:stCondLst>
                                    <p:cond delay="0"/>
                                  </p:stCondLst>
                                  <p:childTnLst>
                                    <p:set>
                                      <p:cBhvr>
                                        <p:cTn id="44" dur="1" fill="hold">
                                          <p:stCondLst>
                                            <p:cond delay="0"/>
                                          </p:stCondLst>
                                        </p:cTn>
                                        <p:tgtEl>
                                          <p:spTgt spid="83">
                                            <p:txEl>
                                              <p:pRg st="0" end="0"/>
                                            </p:txEl>
                                          </p:spTgt>
                                        </p:tgtEl>
                                        <p:attrNameLst>
                                          <p:attrName>style.visibility</p:attrName>
                                        </p:attrNameLst>
                                      </p:cBhvr>
                                      <p:to>
                                        <p:strVal val="visible"/>
                                      </p:to>
                                    </p:set>
                                    <p:animScale>
                                      <p:cBhvr>
                                        <p:cTn id="45" dur="1000" decel="50000" fill="hold">
                                          <p:stCondLst>
                                            <p:cond delay="0"/>
                                          </p:stCondLst>
                                        </p:cTn>
                                        <p:tgtEl>
                                          <p:spTgt spid="8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83">
                                            <p:txEl>
                                              <p:pRg st="0" end="0"/>
                                            </p:txEl>
                                          </p:spTgt>
                                        </p:tgtEl>
                                        <p:attrNameLst>
                                          <p:attrName>ppt_x</p:attrName>
                                          <p:attrName>ppt_y</p:attrName>
                                        </p:attrNameLst>
                                      </p:cBhvr>
                                    </p:animMotion>
                                    <p:animEffect transition="in" filter="fade">
                                      <p:cBhvr>
                                        <p:cTn id="47" dur="1000"/>
                                        <p:tgtEl>
                                          <p:spTgt spid="83">
                                            <p:txEl>
                                              <p:pRg st="0" end="0"/>
                                            </p:txEl>
                                          </p:spTgt>
                                        </p:tgtEl>
                                      </p:cBhvr>
                                    </p:animEffect>
                                  </p:childTnLst>
                                </p:cTn>
                              </p:par>
                            </p:childTnLst>
                          </p:cTn>
                        </p:par>
                        <p:par>
                          <p:cTn id="48" fill="hold">
                            <p:stCondLst>
                              <p:cond delay="8000"/>
                            </p:stCondLst>
                            <p:childTnLst>
                              <p:par>
                                <p:cTn id="49" presetID="52" presetClass="entr" presetSubtype="0" fill="hold" nodeType="afterEffect">
                                  <p:stCondLst>
                                    <p:cond delay="0"/>
                                  </p:stCondLst>
                                  <p:childTnLst>
                                    <p:set>
                                      <p:cBhvr>
                                        <p:cTn id="50" dur="1" fill="hold">
                                          <p:stCondLst>
                                            <p:cond delay="0"/>
                                          </p:stCondLst>
                                        </p:cTn>
                                        <p:tgtEl>
                                          <p:spTgt spid="84">
                                            <p:txEl>
                                              <p:pRg st="0" end="0"/>
                                            </p:txEl>
                                          </p:spTgt>
                                        </p:tgtEl>
                                        <p:attrNameLst>
                                          <p:attrName>style.visibility</p:attrName>
                                        </p:attrNameLst>
                                      </p:cBhvr>
                                      <p:to>
                                        <p:strVal val="visible"/>
                                      </p:to>
                                    </p:set>
                                    <p:animScale>
                                      <p:cBhvr>
                                        <p:cTn id="51" dur="1000" decel="50000" fill="hold">
                                          <p:stCondLst>
                                            <p:cond delay="0"/>
                                          </p:stCondLst>
                                        </p:cTn>
                                        <p:tgtEl>
                                          <p:spTgt spid="84">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84">
                                            <p:txEl>
                                              <p:pRg st="0" end="0"/>
                                            </p:txEl>
                                          </p:spTgt>
                                        </p:tgtEl>
                                        <p:attrNameLst>
                                          <p:attrName>ppt_x</p:attrName>
                                          <p:attrName>ppt_y</p:attrName>
                                        </p:attrNameLst>
                                      </p:cBhvr>
                                    </p:animMotion>
                                    <p:animEffect transition="in" filter="fade">
                                      <p:cBhvr>
                                        <p:cTn id="53" dur="1000"/>
                                        <p:tgtEl>
                                          <p:spTgt spid="8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0" grpId="1" animBg="1"/>
      <p:bldP spid="91" grpId="0" animBg="1"/>
      <p:bldP spid="91" grpId="1" animBg="1"/>
      <p:bldP spid="95" grpId="0" animBg="1"/>
      <p:bldP spid="95" grpId="1" animBg="1"/>
      <p:bldP spid="9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02739" y="1981200"/>
            <a:ext cx="5365933" cy="4029392"/>
            <a:chOff x="802737" y="1981200"/>
            <a:chExt cx="5365933" cy="4029392"/>
          </a:xfrm>
        </p:grpSpPr>
        <p:pic>
          <p:nvPicPr>
            <p:cNvPr id="11" name="imac-mockup.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02737" y="1981200"/>
              <a:ext cx="5365933" cy="4029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07886" y="2214491"/>
              <a:ext cx="4148078" cy="2650271"/>
            </a:xfrm>
            <a:prstGeom prst="rect">
              <a:avLst/>
            </a:prstGeom>
          </p:spPr>
        </p:pic>
      </p:grpSp>
      <p:grpSp>
        <p:nvGrpSpPr>
          <p:cNvPr id="19" name="组合 1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1866154"/>
            <a:ext cx="688368" cy="688368"/>
            <a:chOff x="7242071" y="1820434"/>
            <a:chExt cx="688368" cy="688368"/>
          </a:xfrm>
        </p:grpSpPr>
        <p:sp>
          <p:nvSpPr>
            <p:cNvPr id="20" name="椭圆 19"/>
            <p:cNvSpPr/>
            <p:nvPr/>
          </p:nvSpPr>
          <p:spPr>
            <a:xfrm>
              <a:off x="7242071" y="1820434"/>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椭圆 20"/>
            <p:cNvSpPr/>
            <p:nvPr/>
          </p:nvSpPr>
          <p:spPr>
            <a:xfrm>
              <a:off x="7286625" y="1866019"/>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2" name="组合 2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3534191"/>
            <a:ext cx="688368" cy="688368"/>
            <a:chOff x="7242071" y="3488471"/>
            <a:chExt cx="688368" cy="688368"/>
          </a:xfrm>
        </p:grpSpPr>
        <p:sp>
          <p:nvSpPr>
            <p:cNvPr id="23" name="椭圆 22"/>
            <p:cNvSpPr/>
            <p:nvPr/>
          </p:nvSpPr>
          <p:spPr>
            <a:xfrm>
              <a:off x="7242071" y="348847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椭圆 27"/>
            <p:cNvSpPr/>
            <p:nvPr/>
          </p:nvSpPr>
          <p:spPr>
            <a:xfrm>
              <a:off x="7286625" y="353405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29" name="组合 2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069512" y="5149081"/>
            <a:ext cx="688368" cy="688368"/>
            <a:chOff x="7242071" y="5103361"/>
            <a:chExt cx="688368" cy="688368"/>
          </a:xfrm>
        </p:grpSpPr>
        <p:sp>
          <p:nvSpPr>
            <p:cNvPr id="30" name="椭圆 29"/>
            <p:cNvSpPr/>
            <p:nvPr/>
          </p:nvSpPr>
          <p:spPr>
            <a:xfrm>
              <a:off x="7242071" y="5103361"/>
              <a:ext cx="688368" cy="688368"/>
            </a:xfrm>
            <a:prstGeom prst="ellipse">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1" name="椭圆 30"/>
            <p:cNvSpPr/>
            <p:nvPr/>
          </p:nvSpPr>
          <p:spPr>
            <a:xfrm>
              <a:off x="7286625" y="5148946"/>
              <a:ext cx="608738" cy="608738"/>
            </a:xfrm>
            <a:prstGeom prst="ellipse">
              <a:avLst/>
            </a:prstGeom>
            <a:solidFill>
              <a:srgbClr val="18478F"/>
            </a:solidFill>
            <a:ln w="28575">
              <a:noFill/>
            </a:ln>
            <a:effec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32" name="组合 31"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9" y="1784476"/>
            <a:ext cx="2967867" cy="954108"/>
            <a:chOff x="8548025" y="1459078"/>
            <a:chExt cx="2967866" cy="954108"/>
          </a:xfrm>
        </p:grpSpPr>
        <p:sp>
          <p:nvSpPr>
            <p:cNvPr id="33" name="矩形 32"/>
            <p:cNvSpPr/>
            <p:nvPr/>
          </p:nvSpPr>
          <p:spPr>
            <a:xfrm>
              <a:off x="8548025" y="1766855"/>
              <a:ext cx="2967866" cy="646331"/>
            </a:xfrm>
            <a:prstGeom prst="rect">
              <a:avLst/>
            </a:prstGeom>
          </p:spPr>
          <p:txBody>
            <a:bodyPr wrap="square">
              <a:spAutoFit/>
            </a:bodyPr>
            <a:lstStyle/>
            <a:p>
              <a:pPr>
                <a:lnSpc>
                  <a:spcPct val="150000"/>
                </a:lnSpc>
                <a:spcBef>
                  <a:spcPct val="0"/>
                </a:spcBef>
              </a:pP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8548025" y="1459078"/>
              <a:ext cx="1356208" cy="307777"/>
            </a:xfrm>
            <a:prstGeom prst="rect">
              <a:avLst/>
            </a:prstGeom>
          </p:spPr>
          <p:txBody>
            <a:bodyPr wrap="square">
              <a:spAutoFit/>
            </a:bodyPr>
            <a:lstStyle/>
            <a:p>
              <a:r>
                <a:rPr lang="zh-CN" altLang="en-US" sz="1400" b="1" dirty="0" smtClean="0">
                  <a:solidFill>
                    <a:srgbClr val="18478F"/>
                  </a:solidFill>
                  <a:latin typeface="微软雅黑" panose="020B0503020204020204" pitchFamily="34" charset="-122"/>
                  <a:ea typeface="微软雅黑" panose="020B0503020204020204" pitchFamily="34" charset="-122"/>
                  <a:cs typeface="+mn-ea"/>
                  <a:sym typeface="+mn-lt"/>
                </a:rPr>
                <a:t>添加标题</a:t>
              </a:r>
              <a:endParaRPr lang="zh-CN" altLang="en-US" sz="1400" b="1" dirty="0">
                <a:solidFill>
                  <a:srgbClr val="18478F"/>
                </a:solidFill>
                <a:latin typeface="微软雅黑" panose="020B0503020204020204" pitchFamily="34" charset="-122"/>
                <a:ea typeface="微软雅黑" panose="020B0503020204020204" pitchFamily="34" charset="-122"/>
                <a:cs typeface="+mn-ea"/>
                <a:sym typeface="+mn-lt"/>
              </a:endParaRPr>
            </a:p>
          </p:txBody>
        </p:sp>
      </p:grpSp>
      <p:grpSp>
        <p:nvGrpSpPr>
          <p:cNvPr id="35" name="组合 3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5043047"/>
            <a:ext cx="3066768" cy="880241"/>
            <a:chOff x="8548025" y="1459078"/>
            <a:chExt cx="2854850" cy="880241"/>
          </a:xfrm>
        </p:grpSpPr>
        <p:sp>
          <p:nvSpPr>
            <p:cNvPr id="36" name="矩形 35"/>
            <p:cNvSpPr/>
            <p:nvPr/>
          </p:nvSpPr>
          <p:spPr>
            <a:xfrm>
              <a:off x="8548025" y="1766855"/>
              <a:ext cx="2854850" cy="572464"/>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37" name="矩形 36"/>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38" name="组合 37"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981188" y="3459779"/>
            <a:ext cx="3066768" cy="880241"/>
            <a:chOff x="8548025" y="1459078"/>
            <a:chExt cx="2854850" cy="880241"/>
          </a:xfrm>
        </p:grpSpPr>
        <p:sp>
          <p:nvSpPr>
            <p:cNvPr id="39" name="矩形 38"/>
            <p:cNvSpPr/>
            <p:nvPr/>
          </p:nvSpPr>
          <p:spPr>
            <a:xfrm>
              <a:off x="8548025" y="1766855"/>
              <a:ext cx="2854850" cy="572464"/>
            </a:xfrm>
            <a:prstGeom prst="rect">
              <a:avLst/>
            </a:prstGeom>
          </p:spPr>
          <p:txBody>
            <a:bodyPr wrap="square">
              <a:spAutoFit/>
            </a:bodyPr>
            <a:lstStyle/>
            <a:p>
              <a:pPr>
                <a:lnSpc>
                  <a:spcPct val="130000"/>
                </a:lnSpc>
                <a:spcBef>
                  <a:spcPct val="0"/>
                </a:spcBef>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您的内容打在这里或者通过复制您的文本黏贴自此。您的内容打在这里或者通过</a:t>
              </a:r>
              <a:endParaRPr lang="en-US" altLang="zh-CN" sz="105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0" name="矩形 39"/>
            <p:cNvSpPr/>
            <p:nvPr/>
          </p:nvSpPr>
          <p:spPr>
            <a:xfrm>
              <a:off x="8548025" y="1459078"/>
              <a:ext cx="1356208" cy="307777"/>
            </a:xfrm>
            <a:prstGeom prst="rect">
              <a:avLst/>
            </a:prstGeom>
          </p:spPr>
          <p:txBody>
            <a:bodyPr wrap="square">
              <a:spAutoFit/>
            </a:bodyPr>
            <a:lstStyle/>
            <a:p>
              <a:r>
                <a:rPr lang="zh-CN" altLang="en-US" sz="1400" b="1" dirty="0">
                  <a:solidFill>
                    <a:srgbClr val="18478F"/>
                  </a:solidFill>
                  <a:latin typeface="微软雅黑" panose="020B0503020204020204" pitchFamily="34" charset="-122"/>
                  <a:ea typeface="微软雅黑" panose="020B0503020204020204" pitchFamily="34" charset="-122"/>
                  <a:cs typeface="+mn-ea"/>
                  <a:sym typeface="+mn-lt"/>
                </a:rPr>
                <a:t>添加标题</a:t>
              </a:r>
            </a:p>
          </p:txBody>
        </p:sp>
      </p:grpSp>
      <p:grpSp>
        <p:nvGrpSpPr>
          <p:cNvPr id="41" name="组合 40"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42699" y="5310030"/>
            <a:ext cx="367805" cy="366477"/>
            <a:chOff x="5287964" y="2994026"/>
            <a:chExt cx="879475" cy="876300"/>
          </a:xfrm>
          <a:solidFill>
            <a:schemeClr val="bg1"/>
          </a:solidFill>
        </p:grpSpPr>
        <p:sp>
          <p:nvSpPr>
            <p:cNvPr id="42" name="Freeform 75"/>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3" name="Freeform 76"/>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4" name="Freeform 77"/>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5" name="组合 44"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237831" y="2028995"/>
            <a:ext cx="369488" cy="372593"/>
            <a:chOff x="5216526" y="1358901"/>
            <a:chExt cx="566738" cy="571500"/>
          </a:xfrm>
          <a:solidFill>
            <a:schemeClr val="bg1"/>
          </a:solidFill>
        </p:grpSpPr>
        <p:sp>
          <p:nvSpPr>
            <p:cNvPr id="46" name="Freeform 78"/>
            <p:cNvSpPr>
              <a:spLocks/>
            </p:cNvSpPr>
            <p:nvPr/>
          </p:nvSpPr>
          <p:spPr bwMode="auto">
            <a:xfrm>
              <a:off x="5416551" y="1562101"/>
              <a:ext cx="366713" cy="368300"/>
            </a:xfrm>
            <a:custGeom>
              <a:avLst/>
              <a:gdLst>
                <a:gd name="T0" fmla="*/ 27 w 97"/>
                <a:gd name="T1" fmla="*/ 26 h 98"/>
                <a:gd name="T2" fmla="*/ 26 w 97"/>
                <a:gd name="T3" fmla="*/ 27 h 98"/>
                <a:gd name="T4" fmla="*/ 0 w 97"/>
                <a:gd name="T5" fmla="*/ 90 h 98"/>
                <a:gd name="T6" fmla="*/ 0 w 97"/>
                <a:gd name="T7" fmla="*/ 91 h 98"/>
                <a:gd name="T8" fmla="*/ 1 w 97"/>
                <a:gd name="T9" fmla="*/ 93 h 98"/>
                <a:gd name="T10" fmla="*/ 53 w 97"/>
                <a:gd name="T11" fmla="*/ 89 h 98"/>
                <a:gd name="T12" fmla="*/ 89 w 97"/>
                <a:gd name="T13" fmla="*/ 51 h 98"/>
                <a:gd name="T14" fmla="*/ 92 w 97"/>
                <a:gd name="T15" fmla="*/ 2 h 98"/>
                <a:gd name="T16" fmla="*/ 91 w 97"/>
                <a:gd name="T17" fmla="*/ 1 h 98"/>
                <a:gd name="T18" fmla="*/ 89 w 97"/>
                <a:gd name="T19" fmla="*/ 1 h 98"/>
                <a:gd name="T20" fmla="*/ 27 w 97"/>
                <a:gd name="T21" fmla="*/ 26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7" h="98">
                  <a:moveTo>
                    <a:pt x="27" y="26"/>
                  </a:moveTo>
                  <a:cubicBezTo>
                    <a:pt x="26" y="26"/>
                    <a:pt x="26" y="27"/>
                    <a:pt x="26" y="27"/>
                  </a:cubicBezTo>
                  <a:cubicBezTo>
                    <a:pt x="0" y="90"/>
                    <a:pt x="0" y="90"/>
                    <a:pt x="0" y="90"/>
                  </a:cubicBezTo>
                  <a:cubicBezTo>
                    <a:pt x="0" y="90"/>
                    <a:pt x="0" y="91"/>
                    <a:pt x="0" y="91"/>
                  </a:cubicBezTo>
                  <a:cubicBezTo>
                    <a:pt x="0" y="92"/>
                    <a:pt x="1" y="92"/>
                    <a:pt x="1" y="93"/>
                  </a:cubicBezTo>
                  <a:cubicBezTo>
                    <a:pt x="19" y="98"/>
                    <a:pt x="37" y="96"/>
                    <a:pt x="53" y="89"/>
                  </a:cubicBezTo>
                  <a:cubicBezTo>
                    <a:pt x="70" y="81"/>
                    <a:pt x="82" y="67"/>
                    <a:pt x="89" y="51"/>
                  </a:cubicBezTo>
                  <a:cubicBezTo>
                    <a:pt x="96" y="35"/>
                    <a:pt x="97" y="18"/>
                    <a:pt x="92" y="2"/>
                  </a:cubicBezTo>
                  <a:cubicBezTo>
                    <a:pt x="92" y="2"/>
                    <a:pt x="92" y="1"/>
                    <a:pt x="91" y="1"/>
                  </a:cubicBezTo>
                  <a:cubicBezTo>
                    <a:pt x="90" y="0"/>
                    <a:pt x="90" y="0"/>
                    <a:pt x="89" y="1"/>
                  </a:cubicBezTo>
                  <a:lnTo>
                    <a:pt x="27"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7" name="Freeform 79"/>
            <p:cNvSpPr>
              <a:spLocks noEditPoints="1"/>
            </p:cNvSpPr>
            <p:nvPr/>
          </p:nvSpPr>
          <p:spPr bwMode="auto">
            <a:xfrm>
              <a:off x="5359401" y="1358901"/>
              <a:ext cx="385763" cy="263525"/>
            </a:xfrm>
            <a:custGeom>
              <a:avLst/>
              <a:gdLst>
                <a:gd name="T0" fmla="*/ 41 w 102"/>
                <a:gd name="T1" fmla="*/ 69 h 70"/>
                <a:gd name="T2" fmla="*/ 100 w 102"/>
                <a:gd name="T3" fmla="*/ 45 h 70"/>
                <a:gd name="T4" fmla="*/ 101 w 102"/>
                <a:gd name="T5" fmla="*/ 43 h 70"/>
                <a:gd name="T6" fmla="*/ 101 w 102"/>
                <a:gd name="T7" fmla="*/ 42 h 70"/>
                <a:gd name="T8" fmla="*/ 65 w 102"/>
                <a:gd name="T9" fmla="*/ 9 h 70"/>
                <a:gd name="T10" fmla="*/ 1 w 102"/>
                <a:gd name="T11" fmla="*/ 13 h 70"/>
                <a:gd name="T12" fmla="*/ 0 w 102"/>
                <a:gd name="T13" fmla="*/ 14 h 70"/>
                <a:gd name="T14" fmla="*/ 0 w 102"/>
                <a:gd name="T15" fmla="*/ 14 h 70"/>
                <a:gd name="T16" fmla="*/ 0 w 102"/>
                <a:gd name="T17" fmla="*/ 16 h 70"/>
                <a:gd name="T18" fmla="*/ 38 w 102"/>
                <a:gd name="T19" fmla="*/ 68 h 70"/>
                <a:gd name="T20" fmla="*/ 41 w 102"/>
                <a:gd name="T21" fmla="*/ 69 h 70"/>
                <a:gd name="T22" fmla="*/ 43 w 102"/>
                <a:gd name="T23" fmla="*/ 56 h 70"/>
                <a:gd name="T24" fmla="*/ 16 w 102"/>
                <a:gd name="T25" fmla="*/ 19 h 70"/>
                <a:gd name="T26" fmla="*/ 32 w 102"/>
                <a:gd name="T27" fmla="*/ 15 h 70"/>
                <a:gd name="T28" fmla="*/ 61 w 102"/>
                <a:gd name="T29" fmla="*/ 20 h 70"/>
                <a:gd name="T30" fmla="*/ 79 w 102"/>
                <a:gd name="T31" fmla="*/ 31 h 70"/>
                <a:gd name="T32" fmla="*/ 85 w 102"/>
                <a:gd name="T33" fmla="*/ 38 h 70"/>
                <a:gd name="T34" fmla="*/ 43 w 102"/>
                <a:gd name="T35" fmla="*/ 56 h 70"/>
                <a:gd name="T36" fmla="*/ 43 w 102"/>
                <a:gd name="T37" fmla="*/ 56 h 70"/>
                <a:gd name="T38" fmla="*/ 43 w 102"/>
                <a:gd name="T39"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2" h="70">
                  <a:moveTo>
                    <a:pt x="41" y="69"/>
                  </a:moveTo>
                  <a:cubicBezTo>
                    <a:pt x="100" y="45"/>
                    <a:pt x="100" y="45"/>
                    <a:pt x="100" y="45"/>
                  </a:cubicBezTo>
                  <a:cubicBezTo>
                    <a:pt x="101" y="44"/>
                    <a:pt x="101" y="44"/>
                    <a:pt x="101" y="43"/>
                  </a:cubicBezTo>
                  <a:cubicBezTo>
                    <a:pt x="102" y="43"/>
                    <a:pt x="102" y="42"/>
                    <a:pt x="101" y="42"/>
                  </a:cubicBezTo>
                  <a:cubicBezTo>
                    <a:pt x="93" y="27"/>
                    <a:pt x="81" y="15"/>
                    <a:pt x="65" y="9"/>
                  </a:cubicBezTo>
                  <a:cubicBezTo>
                    <a:pt x="44" y="0"/>
                    <a:pt x="21" y="2"/>
                    <a:pt x="1" y="13"/>
                  </a:cubicBezTo>
                  <a:cubicBezTo>
                    <a:pt x="1" y="13"/>
                    <a:pt x="0" y="13"/>
                    <a:pt x="0" y="14"/>
                  </a:cubicBezTo>
                  <a:cubicBezTo>
                    <a:pt x="0" y="14"/>
                    <a:pt x="0" y="14"/>
                    <a:pt x="0" y="14"/>
                  </a:cubicBezTo>
                  <a:cubicBezTo>
                    <a:pt x="0" y="15"/>
                    <a:pt x="0" y="16"/>
                    <a:pt x="0" y="16"/>
                  </a:cubicBezTo>
                  <a:cubicBezTo>
                    <a:pt x="38" y="68"/>
                    <a:pt x="38" y="68"/>
                    <a:pt x="38" y="68"/>
                  </a:cubicBezTo>
                  <a:cubicBezTo>
                    <a:pt x="38" y="69"/>
                    <a:pt x="40" y="70"/>
                    <a:pt x="41" y="69"/>
                  </a:cubicBezTo>
                  <a:close/>
                  <a:moveTo>
                    <a:pt x="43" y="56"/>
                  </a:moveTo>
                  <a:cubicBezTo>
                    <a:pt x="16" y="19"/>
                    <a:pt x="16" y="19"/>
                    <a:pt x="16" y="19"/>
                  </a:cubicBezTo>
                  <a:cubicBezTo>
                    <a:pt x="22" y="17"/>
                    <a:pt x="27" y="16"/>
                    <a:pt x="32" y="15"/>
                  </a:cubicBezTo>
                  <a:cubicBezTo>
                    <a:pt x="42" y="14"/>
                    <a:pt x="52" y="16"/>
                    <a:pt x="61" y="20"/>
                  </a:cubicBezTo>
                  <a:cubicBezTo>
                    <a:pt x="67" y="23"/>
                    <a:pt x="74" y="26"/>
                    <a:pt x="79" y="31"/>
                  </a:cubicBezTo>
                  <a:cubicBezTo>
                    <a:pt x="81" y="34"/>
                    <a:pt x="83" y="36"/>
                    <a:pt x="85" y="38"/>
                  </a:cubicBezTo>
                  <a:lnTo>
                    <a:pt x="43" y="56"/>
                  </a:lnTo>
                  <a:close/>
                  <a:moveTo>
                    <a:pt x="43" y="56"/>
                  </a:moveTo>
                  <a:cubicBezTo>
                    <a:pt x="43" y="56"/>
                    <a:pt x="43" y="56"/>
                    <a:pt x="43" y="5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48" name="Freeform 80"/>
            <p:cNvSpPr>
              <a:spLocks noEditPoints="1"/>
            </p:cNvSpPr>
            <p:nvPr/>
          </p:nvSpPr>
          <p:spPr bwMode="auto">
            <a:xfrm>
              <a:off x="5216526" y="1438276"/>
              <a:ext cx="260350" cy="450850"/>
            </a:xfrm>
            <a:custGeom>
              <a:avLst/>
              <a:gdLst>
                <a:gd name="T0" fmla="*/ 43 w 69"/>
                <a:gd name="T1" fmla="*/ 118 h 120"/>
                <a:gd name="T2" fmla="*/ 68 w 69"/>
                <a:gd name="T3" fmla="*/ 57 h 120"/>
                <a:gd name="T4" fmla="*/ 68 w 69"/>
                <a:gd name="T5" fmla="*/ 55 h 120"/>
                <a:gd name="T6" fmla="*/ 29 w 69"/>
                <a:gd name="T7" fmla="*/ 1 h 120"/>
                <a:gd name="T8" fmla="*/ 28 w 69"/>
                <a:gd name="T9" fmla="*/ 0 h 120"/>
                <a:gd name="T10" fmla="*/ 26 w 69"/>
                <a:gd name="T11" fmla="*/ 1 h 120"/>
                <a:gd name="T12" fmla="*/ 8 w 69"/>
                <a:gd name="T13" fmla="*/ 27 h 120"/>
                <a:gd name="T14" fmla="*/ 6 w 69"/>
                <a:gd name="T15" fmla="*/ 80 h 120"/>
                <a:gd name="T16" fmla="*/ 40 w 69"/>
                <a:gd name="T17" fmla="*/ 119 h 120"/>
                <a:gd name="T18" fmla="*/ 42 w 69"/>
                <a:gd name="T19" fmla="*/ 120 h 120"/>
                <a:gd name="T20" fmla="*/ 43 w 69"/>
                <a:gd name="T21" fmla="*/ 118 h 120"/>
                <a:gd name="T22" fmla="*/ 43 w 69"/>
                <a:gd name="T23" fmla="*/ 118 h 120"/>
                <a:gd name="T24" fmla="*/ 43 w 69"/>
                <a:gd name="T25" fmla="*/ 118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120">
                  <a:moveTo>
                    <a:pt x="43" y="118"/>
                  </a:moveTo>
                  <a:cubicBezTo>
                    <a:pt x="68" y="57"/>
                    <a:pt x="68" y="57"/>
                    <a:pt x="68" y="57"/>
                  </a:cubicBezTo>
                  <a:cubicBezTo>
                    <a:pt x="69" y="57"/>
                    <a:pt x="69" y="56"/>
                    <a:pt x="68" y="55"/>
                  </a:cubicBezTo>
                  <a:cubicBezTo>
                    <a:pt x="29" y="1"/>
                    <a:pt x="29" y="1"/>
                    <a:pt x="29" y="1"/>
                  </a:cubicBezTo>
                  <a:cubicBezTo>
                    <a:pt x="29" y="1"/>
                    <a:pt x="29" y="1"/>
                    <a:pt x="28" y="0"/>
                  </a:cubicBezTo>
                  <a:cubicBezTo>
                    <a:pt x="27" y="0"/>
                    <a:pt x="27" y="1"/>
                    <a:pt x="26" y="1"/>
                  </a:cubicBezTo>
                  <a:cubicBezTo>
                    <a:pt x="18" y="8"/>
                    <a:pt x="12" y="17"/>
                    <a:pt x="8" y="27"/>
                  </a:cubicBezTo>
                  <a:cubicBezTo>
                    <a:pt x="1" y="44"/>
                    <a:pt x="0" y="63"/>
                    <a:pt x="6" y="80"/>
                  </a:cubicBezTo>
                  <a:cubicBezTo>
                    <a:pt x="12" y="97"/>
                    <a:pt x="24" y="111"/>
                    <a:pt x="40" y="119"/>
                  </a:cubicBezTo>
                  <a:cubicBezTo>
                    <a:pt x="40" y="120"/>
                    <a:pt x="41" y="120"/>
                    <a:pt x="42" y="120"/>
                  </a:cubicBezTo>
                  <a:cubicBezTo>
                    <a:pt x="42" y="119"/>
                    <a:pt x="43" y="119"/>
                    <a:pt x="43" y="118"/>
                  </a:cubicBezTo>
                  <a:close/>
                  <a:moveTo>
                    <a:pt x="43" y="118"/>
                  </a:moveTo>
                  <a:cubicBezTo>
                    <a:pt x="43" y="118"/>
                    <a:pt x="43" y="118"/>
                    <a:pt x="43" y="11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grpSp>
        <p:nvGrpSpPr>
          <p:cNvPr id="49" name="组合 48"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GrpSpPr/>
          <p:nvPr/>
        </p:nvGrpSpPr>
        <p:grpSpPr>
          <a:xfrm>
            <a:off x="7194880" y="3685412"/>
            <a:ext cx="425379" cy="404678"/>
            <a:chOff x="6323014" y="4870451"/>
            <a:chExt cx="652463" cy="620713"/>
          </a:xfrm>
          <a:solidFill>
            <a:schemeClr val="bg1"/>
          </a:solidFill>
        </p:grpSpPr>
        <p:sp>
          <p:nvSpPr>
            <p:cNvPr id="50" name="Freeform 81"/>
            <p:cNvSpPr>
              <a:spLocks/>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1" name="Freeform 82"/>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2" name="Freeform 83"/>
            <p:cNvSpPr>
              <a:spLocks/>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53" name="Freeform 84"/>
            <p:cNvSpPr>
              <a:spLocks/>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cs typeface="+mn-ea"/>
                <a:sym typeface="+mn-lt"/>
              </a:endParaRPr>
            </a:p>
          </p:txBody>
        </p:sp>
      </p:grpSp>
      <p:sp>
        <p:nvSpPr>
          <p:cNvPr id="61" name="矩形 60"/>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2" name="矩形 61"/>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3" name="组合 62"/>
          <p:cNvGrpSpPr/>
          <p:nvPr/>
        </p:nvGrpSpPr>
        <p:grpSpPr>
          <a:xfrm>
            <a:off x="1935444" y="393960"/>
            <a:ext cx="3705496" cy="592217"/>
            <a:chOff x="330188" y="329522"/>
            <a:chExt cx="3705496" cy="592217"/>
          </a:xfrm>
        </p:grpSpPr>
        <p:sp>
          <p:nvSpPr>
            <p:cNvPr id="64"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5" name="矩形 64"/>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6" name="圆角矩形 65"/>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7" name="矩形 66"/>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03</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448522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14:presetBounceEnd="60000">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14:bounceEnd="60000">
                                          <p:cBhvr additive="base">
                                            <p:cTn id="67" dur="1000" fill="hold"/>
                                            <p:tgtEl>
                                              <p:spTgt spid="3"/>
                                            </p:tgtEl>
                                            <p:attrNameLst>
                                              <p:attrName>ppt_x</p:attrName>
                                            </p:attrNameLst>
                                          </p:cBhvr>
                                          <p:tavLst>
                                            <p:tav tm="0">
                                              <p:val>
                                                <p:strVal val="0-#ppt_w/2"/>
                                              </p:val>
                                            </p:tav>
                                            <p:tav tm="100000">
                                              <p:val>
                                                <p:strVal val="#ppt_x"/>
                                              </p:val>
                                            </p:tav>
                                          </p:tavLst>
                                        </p:anim>
                                        <p:anim calcmode="lin" valueType="num" p14:bounceEnd="60000">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500"/>
                                            <p:tgtEl>
                                              <p:spTgt spid="66"/>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7"/>
                                            </p:tgtEl>
                                            <p:attrNameLst>
                                              <p:attrName>style.visibility</p:attrName>
                                            </p:attrNameLst>
                                          </p:cBhvr>
                                          <p:to>
                                            <p:strVal val="visible"/>
                                          </p:to>
                                        </p:set>
                                        <p:animEffect transition="in" filter="fade">
                                          <p:cBhvr>
                                            <p:cTn id="10" dur="500"/>
                                            <p:tgtEl>
                                              <p:spTgt spid="67"/>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6"/>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61"/>
                                            </p:tgtEl>
                                            <p:attrNameLst>
                                              <p:attrName>style.visibility</p:attrName>
                                            </p:attrNameLst>
                                          </p:cBhvr>
                                          <p:to>
                                            <p:strVal val="visible"/>
                                          </p:to>
                                        </p:set>
                                        <p:animEffect transition="in" filter="fade">
                                          <p:cBhvr>
                                            <p:cTn id="15" dur="500"/>
                                            <p:tgtEl>
                                              <p:spTgt spid="61"/>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61"/>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62"/>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3"/>
                                            </p:tgtEl>
                                            <p:attrNameLst>
                                              <p:attrName>style.visibility</p:attrName>
                                            </p:attrNameLst>
                                          </p:cBhvr>
                                          <p:to>
                                            <p:strVal val="visible"/>
                                          </p:to>
                                        </p:set>
                                        <p:animEffect transition="in" filter="wipe(left)">
                                          <p:cBhvr>
                                            <p:cTn id="25" dur="1000"/>
                                            <p:tgtEl>
                                              <p:spTgt spid="63"/>
                                            </p:tgtEl>
                                          </p:cBhvr>
                                        </p:animEffect>
                                      </p:childTnLst>
                                    </p:cTn>
                                  </p:par>
                                  <p:par>
                                    <p:cTn id="26" presetID="53" presetClass="entr" presetSubtype="16" fill="hold" nodeType="withEffect">
                                      <p:stCondLst>
                                        <p:cond delay="175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childTnLst>
                                    </p:cTn>
                                  </p:par>
                                  <p:par>
                                    <p:cTn id="31" presetID="53" presetClass="entr" presetSubtype="16" fill="hold" nodeType="withEffect">
                                      <p:stCondLst>
                                        <p:cond delay="175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nodeType="withEffect">
                                      <p:stCondLst>
                                        <p:cond delay="1750"/>
                                      </p:stCondLst>
                                      <p:childTnLst>
                                        <p:set>
                                          <p:cBhvr>
                                            <p:cTn id="37" dur="1" fill="hold">
                                              <p:stCondLst>
                                                <p:cond delay="0"/>
                                              </p:stCondLst>
                                            </p:cTn>
                                            <p:tgtEl>
                                              <p:spTgt spid="19"/>
                                            </p:tgtEl>
                                            <p:attrNameLst>
                                              <p:attrName>style.visibility</p:attrName>
                                            </p:attrNameLst>
                                          </p:cBhvr>
                                          <p:to>
                                            <p:strVal val="visible"/>
                                          </p:to>
                                        </p:set>
                                        <p:anim calcmode="lin" valueType="num">
                                          <p:cBhvr>
                                            <p:cTn id="38" dur="500" fill="hold"/>
                                            <p:tgtEl>
                                              <p:spTgt spid="19"/>
                                            </p:tgtEl>
                                            <p:attrNameLst>
                                              <p:attrName>ppt_w</p:attrName>
                                            </p:attrNameLst>
                                          </p:cBhvr>
                                          <p:tavLst>
                                            <p:tav tm="0">
                                              <p:val>
                                                <p:fltVal val="0"/>
                                              </p:val>
                                            </p:tav>
                                            <p:tav tm="100000">
                                              <p:val>
                                                <p:strVal val="#ppt_w"/>
                                              </p:val>
                                            </p:tav>
                                          </p:tavLst>
                                        </p:anim>
                                        <p:anim calcmode="lin" valueType="num">
                                          <p:cBhvr>
                                            <p:cTn id="39" dur="500" fill="hold"/>
                                            <p:tgtEl>
                                              <p:spTgt spid="19"/>
                                            </p:tgtEl>
                                            <p:attrNameLst>
                                              <p:attrName>ppt_h</p:attrName>
                                            </p:attrNameLst>
                                          </p:cBhvr>
                                          <p:tavLst>
                                            <p:tav tm="0">
                                              <p:val>
                                                <p:fltVal val="0"/>
                                              </p:val>
                                            </p:tav>
                                            <p:tav tm="100000">
                                              <p:val>
                                                <p:strVal val="#ppt_h"/>
                                              </p:val>
                                            </p:tav>
                                          </p:tavLst>
                                        </p:anim>
                                        <p:animEffect transition="in" filter="fade">
                                          <p:cBhvr>
                                            <p:cTn id="40" dur="500"/>
                                            <p:tgtEl>
                                              <p:spTgt spid="19"/>
                                            </p:tgtEl>
                                          </p:cBhvr>
                                        </p:animEffect>
                                      </p:childTnLst>
                                    </p:cTn>
                                  </p:par>
                                  <p:par>
                                    <p:cTn id="41" presetID="53" presetClass="entr" presetSubtype="16" fill="hold" nodeType="withEffect">
                                      <p:stCondLst>
                                        <p:cond delay="2250"/>
                                      </p:stCondLst>
                                      <p:childTnLst>
                                        <p:set>
                                          <p:cBhvr>
                                            <p:cTn id="42" dur="1" fill="hold">
                                              <p:stCondLst>
                                                <p:cond delay="0"/>
                                              </p:stCondLst>
                                            </p:cTn>
                                            <p:tgtEl>
                                              <p:spTgt spid="45"/>
                                            </p:tgtEl>
                                            <p:attrNameLst>
                                              <p:attrName>style.visibility</p:attrName>
                                            </p:attrNameLst>
                                          </p:cBhvr>
                                          <p:to>
                                            <p:strVal val="visible"/>
                                          </p:to>
                                        </p:set>
                                        <p:anim calcmode="lin" valueType="num">
                                          <p:cBhvr>
                                            <p:cTn id="43" dur="500" fill="hold"/>
                                            <p:tgtEl>
                                              <p:spTgt spid="45"/>
                                            </p:tgtEl>
                                            <p:attrNameLst>
                                              <p:attrName>ppt_w</p:attrName>
                                            </p:attrNameLst>
                                          </p:cBhvr>
                                          <p:tavLst>
                                            <p:tav tm="0">
                                              <p:val>
                                                <p:fltVal val="0"/>
                                              </p:val>
                                            </p:tav>
                                            <p:tav tm="100000">
                                              <p:val>
                                                <p:strVal val="#ppt_w"/>
                                              </p:val>
                                            </p:tav>
                                          </p:tavLst>
                                        </p:anim>
                                        <p:anim calcmode="lin" valueType="num">
                                          <p:cBhvr>
                                            <p:cTn id="44" dur="500" fill="hold"/>
                                            <p:tgtEl>
                                              <p:spTgt spid="45"/>
                                            </p:tgtEl>
                                            <p:attrNameLst>
                                              <p:attrName>ppt_h</p:attrName>
                                            </p:attrNameLst>
                                          </p:cBhvr>
                                          <p:tavLst>
                                            <p:tav tm="0">
                                              <p:val>
                                                <p:fltVal val="0"/>
                                              </p:val>
                                            </p:tav>
                                            <p:tav tm="100000">
                                              <p:val>
                                                <p:strVal val="#ppt_h"/>
                                              </p:val>
                                            </p:tav>
                                          </p:tavLst>
                                        </p:anim>
                                        <p:animEffect transition="in" filter="fade">
                                          <p:cBhvr>
                                            <p:cTn id="45" dur="500"/>
                                            <p:tgtEl>
                                              <p:spTgt spid="45"/>
                                            </p:tgtEl>
                                          </p:cBhvr>
                                        </p:animEffect>
                                      </p:childTnLst>
                                    </p:cTn>
                                  </p:par>
                                  <p:par>
                                    <p:cTn id="46" presetID="53" presetClass="entr" presetSubtype="16" fill="hold" nodeType="withEffect">
                                      <p:stCondLst>
                                        <p:cond delay="2250"/>
                                      </p:stCondLst>
                                      <p:childTnLst>
                                        <p:set>
                                          <p:cBhvr>
                                            <p:cTn id="47" dur="1" fill="hold">
                                              <p:stCondLst>
                                                <p:cond delay="0"/>
                                              </p:stCondLst>
                                            </p:cTn>
                                            <p:tgtEl>
                                              <p:spTgt spid="49"/>
                                            </p:tgtEl>
                                            <p:attrNameLst>
                                              <p:attrName>style.visibility</p:attrName>
                                            </p:attrNameLst>
                                          </p:cBhvr>
                                          <p:to>
                                            <p:strVal val="visible"/>
                                          </p:to>
                                        </p:set>
                                        <p:anim calcmode="lin" valueType="num">
                                          <p:cBhvr>
                                            <p:cTn id="48" dur="500" fill="hold"/>
                                            <p:tgtEl>
                                              <p:spTgt spid="49"/>
                                            </p:tgtEl>
                                            <p:attrNameLst>
                                              <p:attrName>ppt_w</p:attrName>
                                            </p:attrNameLst>
                                          </p:cBhvr>
                                          <p:tavLst>
                                            <p:tav tm="0">
                                              <p:val>
                                                <p:fltVal val="0"/>
                                              </p:val>
                                            </p:tav>
                                            <p:tav tm="100000">
                                              <p:val>
                                                <p:strVal val="#ppt_w"/>
                                              </p:val>
                                            </p:tav>
                                          </p:tavLst>
                                        </p:anim>
                                        <p:anim calcmode="lin" valueType="num">
                                          <p:cBhvr>
                                            <p:cTn id="49" dur="500" fill="hold"/>
                                            <p:tgtEl>
                                              <p:spTgt spid="49"/>
                                            </p:tgtEl>
                                            <p:attrNameLst>
                                              <p:attrName>ppt_h</p:attrName>
                                            </p:attrNameLst>
                                          </p:cBhvr>
                                          <p:tavLst>
                                            <p:tav tm="0">
                                              <p:val>
                                                <p:fltVal val="0"/>
                                              </p:val>
                                            </p:tav>
                                            <p:tav tm="100000">
                                              <p:val>
                                                <p:strVal val="#ppt_h"/>
                                              </p:val>
                                            </p:tav>
                                          </p:tavLst>
                                        </p:anim>
                                        <p:animEffect transition="in" filter="fade">
                                          <p:cBhvr>
                                            <p:cTn id="50" dur="500"/>
                                            <p:tgtEl>
                                              <p:spTgt spid="49"/>
                                            </p:tgtEl>
                                          </p:cBhvr>
                                        </p:animEffect>
                                      </p:childTnLst>
                                    </p:cTn>
                                  </p:par>
                                  <p:par>
                                    <p:cTn id="51" presetID="53" presetClass="entr" presetSubtype="16" fill="hold" nodeType="withEffect">
                                      <p:stCondLst>
                                        <p:cond delay="2250"/>
                                      </p:stCondLst>
                                      <p:childTnLst>
                                        <p:set>
                                          <p:cBhvr>
                                            <p:cTn id="52" dur="1" fill="hold">
                                              <p:stCondLst>
                                                <p:cond delay="0"/>
                                              </p:stCondLst>
                                            </p:cTn>
                                            <p:tgtEl>
                                              <p:spTgt spid="41"/>
                                            </p:tgtEl>
                                            <p:attrNameLst>
                                              <p:attrName>style.visibility</p:attrName>
                                            </p:attrNameLst>
                                          </p:cBhvr>
                                          <p:to>
                                            <p:strVal val="visible"/>
                                          </p:to>
                                        </p:set>
                                        <p:anim calcmode="lin" valueType="num">
                                          <p:cBhvr>
                                            <p:cTn id="53" dur="500" fill="hold"/>
                                            <p:tgtEl>
                                              <p:spTgt spid="41"/>
                                            </p:tgtEl>
                                            <p:attrNameLst>
                                              <p:attrName>ppt_w</p:attrName>
                                            </p:attrNameLst>
                                          </p:cBhvr>
                                          <p:tavLst>
                                            <p:tav tm="0">
                                              <p:val>
                                                <p:fltVal val="0"/>
                                              </p:val>
                                            </p:tav>
                                            <p:tav tm="100000">
                                              <p:val>
                                                <p:strVal val="#ppt_w"/>
                                              </p:val>
                                            </p:tav>
                                          </p:tavLst>
                                        </p:anim>
                                        <p:anim calcmode="lin" valueType="num">
                                          <p:cBhvr>
                                            <p:cTn id="54" dur="500" fill="hold"/>
                                            <p:tgtEl>
                                              <p:spTgt spid="41"/>
                                            </p:tgtEl>
                                            <p:attrNameLst>
                                              <p:attrName>ppt_h</p:attrName>
                                            </p:attrNameLst>
                                          </p:cBhvr>
                                          <p:tavLst>
                                            <p:tav tm="0">
                                              <p:val>
                                                <p:fltVal val="0"/>
                                              </p:val>
                                            </p:tav>
                                            <p:tav tm="100000">
                                              <p:val>
                                                <p:strVal val="#ppt_h"/>
                                              </p:val>
                                            </p:tav>
                                          </p:tavLst>
                                        </p:anim>
                                        <p:animEffect transition="in" filter="fade">
                                          <p:cBhvr>
                                            <p:cTn id="55" dur="500"/>
                                            <p:tgtEl>
                                              <p:spTgt spid="41"/>
                                            </p:tgtEl>
                                          </p:cBhvr>
                                        </p:animEffect>
                                      </p:childTnLst>
                                    </p:cTn>
                                  </p:par>
                                  <p:par>
                                    <p:cTn id="56" presetID="22" presetClass="entr" presetSubtype="8" fill="hold" nodeType="withEffect">
                                      <p:stCondLst>
                                        <p:cond delay="2250"/>
                                      </p:stCondLst>
                                      <p:childTnLst>
                                        <p:set>
                                          <p:cBhvr>
                                            <p:cTn id="57" dur="1" fill="hold">
                                              <p:stCondLst>
                                                <p:cond delay="0"/>
                                              </p:stCondLst>
                                            </p:cTn>
                                            <p:tgtEl>
                                              <p:spTgt spid="32"/>
                                            </p:tgtEl>
                                            <p:attrNameLst>
                                              <p:attrName>style.visibility</p:attrName>
                                            </p:attrNameLst>
                                          </p:cBhvr>
                                          <p:to>
                                            <p:strVal val="visible"/>
                                          </p:to>
                                        </p:set>
                                        <p:animEffect transition="in" filter="wipe(left)">
                                          <p:cBhvr>
                                            <p:cTn id="58" dur="500"/>
                                            <p:tgtEl>
                                              <p:spTgt spid="32"/>
                                            </p:tgtEl>
                                          </p:cBhvr>
                                        </p:animEffect>
                                      </p:childTnLst>
                                    </p:cTn>
                                  </p:par>
                                  <p:par>
                                    <p:cTn id="59" presetID="22" presetClass="entr" presetSubtype="8" fill="hold" nodeType="withEffect">
                                      <p:stCondLst>
                                        <p:cond delay="2250"/>
                                      </p:stCondLst>
                                      <p:childTnLst>
                                        <p:set>
                                          <p:cBhvr>
                                            <p:cTn id="60" dur="1" fill="hold">
                                              <p:stCondLst>
                                                <p:cond delay="0"/>
                                              </p:stCondLst>
                                            </p:cTn>
                                            <p:tgtEl>
                                              <p:spTgt spid="38"/>
                                            </p:tgtEl>
                                            <p:attrNameLst>
                                              <p:attrName>style.visibility</p:attrName>
                                            </p:attrNameLst>
                                          </p:cBhvr>
                                          <p:to>
                                            <p:strVal val="visible"/>
                                          </p:to>
                                        </p:set>
                                        <p:animEffect transition="in" filter="wipe(left)">
                                          <p:cBhvr>
                                            <p:cTn id="61" dur="500"/>
                                            <p:tgtEl>
                                              <p:spTgt spid="38"/>
                                            </p:tgtEl>
                                          </p:cBhvr>
                                        </p:animEffect>
                                      </p:childTnLst>
                                    </p:cTn>
                                  </p:par>
                                  <p:par>
                                    <p:cTn id="62" presetID="22" presetClass="entr" presetSubtype="8" fill="hold" nodeType="withEffect">
                                      <p:stCondLst>
                                        <p:cond delay="2250"/>
                                      </p:stCondLst>
                                      <p:childTnLst>
                                        <p:set>
                                          <p:cBhvr>
                                            <p:cTn id="63" dur="1" fill="hold">
                                              <p:stCondLst>
                                                <p:cond delay="0"/>
                                              </p:stCondLst>
                                            </p:cTn>
                                            <p:tgtEl>
                                              <p:spTgt spid="35"/>
                                            </p:tgtEl>
                                            <p:attrNameLst>
                                              <p:attrName>style.visibility</p:attrName>
                                            </p:attrNameLst>
                                          </p:cBhvr>
                                          <p:to>
                                            <p:strVal val="visible"/>
                                          </p:to>
                                        </p:set>
                                        <p:animEffect transition="in" filter="wipe(left)">
                                          <p:cBhvr>
                                            <p:cTn id="64" dur="500"/>
                                            <p:tgtEl>
                                              <p:spTgt spid="35"/>
                                            </p:tgtEl>
                                          </p:cBhvr>
                                        </p:animEffect>
                                      </p:childTnLst>
                                    </p:cTn>
                                  </p:par>
                                  <p:par>
                                    <p:cTn id="65" presetID="2" presetClass="entr" presetSubtype="8" fill="hold" nodeType="withEffect">
                                      <p:stCondLst>
                                        <p:cond delay="20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1000" fill="hold"/>
                                            <p:tgtEl>
                                              <p:spTgt spid="3"/>
                                            </p:tgtEl>
                                            <p:attrNameLst>
                                              <p:attrName>ppt_x</p:attrName>
                                            </p:attrNameLst>
                                          </p:cBhvr>
                                          <p:tavLst>
                                            <p:tav tm="0">
                                              <p:val>
                                                <p:strVal val="0-#ppt_w/2"/>
                                              </p:val>
                                            </p:tav>
                                            <p:tav tm="100000">
                                              <p:val>
                                                <p:strVal val="#ppt_x"/>
                                              </p:val>
                                            </p:tav>
                                          </p:tavLst>
                                        </p:anim>
                                        <p:anim calcmode="lin" valueType="num">
                                          <p:cBhvr additive="base">
                                            <p:cTn id="6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1" grpId="1" animBg="1"/>
          <p:bldP spid="62" grpId="0" animBg="1"/>
          <p:bldP spid="62" grpId="1" animBg="1"/>
          <p:bldP spid="66" grpId="0" animBg="1"/>
          <p:bldP spid="66" grpId="1" animBg="1"/>
          <p:bldP spid="67"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圆角矩形 13"/>
          <p:cNvSpPr/>
          <p:nvPr/>
        </p:nvSpPr>
        <p:spPr>
          <a:xfrm rot="2700000">
            <a:off x="5017150" y="2058862"/>
            <a:ext cx="2924529" cy="292452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500487" y="1542198"/>
            <a:ext cx="3957855" cy="3957855"/>
          </a:xfrm>
          <a:prstGeom prst="ellipse">
            <a:avLst/>
          </a:prstGeom>
          <a:noFill/>
          <a:ln w="28575">
            <a:solidFill>
              <a:srgbClr val="1847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16" name="组合 15"/>
          <p:cNvGrpSpPr/>
          <p:nvPr/>
        </p:nvGrpSpPr>
        <p:grpSpPr>
          <a:xfrm>
            <a:off x="4950565" y="2141272"/>
            <a:ext cx="3094827" cy="2773962"/>
            <a:chOff x="4950565" y="2141272"/>
            <a:chExt cx="3094826" cy="2773962"/>
          </a:xfrm>
        </p:grpSpPr>
        <p:sp>
          <p:nvSpPr>
            <p:cNvPr id="17" name="椭圆 16"/>
            <p:cNvSpPr/>
            <p:nvPr/>
          </p:nvSpPr>
          <p:spPr>
            <a:xfrm>
              <a:off x="4950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18" name="椭圆 17"/>
            <p:cNvSpPr/>
            <p:nvPr/>
          </p:nvSpPr>
          <p:spPr>
            <a:xfrm>
              <a:off x="7893507" y="4763350"/>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9" name="组合 18"/>
          <p:cNvGrpSpPr/>
          <p:nvPr/>
        </p:nvGrpSpPr>
        <p:grpSpPr>
          <a:xfrm>
            <a:off x="4953231" y="2141272"/>
            <a:ext cx="3084220" cy="2798278"/>
            <a:chOff x="4953229" y="2141272"/>
            <a:chExt cx="3084220" cy="2798278"/>
          </a:xfrm>
        </p:grpSpPr>
        <p:sp>
          <p:nvSpPr>
            <p:cNvPr id="24" name="椭圆 23"/>
            <p:cNvSpPr/>
            <p:nvPr/>
          </p:nvSpPr>
          <p:spPr>
            <a:xfrm>
              <a:off x="4953229" y="4787666"/>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椭圆 24"/>
            <p:cNvSpPr/>
            <p:nvPr/>
          </p:nvSpPr>
          <p:spPr>
            <a:xfrm>
              <a:off x="7885565" y="2141272"/>
              <a:ext cx="151884" cy="151884"/>
            </a:xfrm>
            <a:prstGeom prst="ellips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26" name="矩形 25"/>
          <p:cNvSpPr/>
          <p:nvPr/>
        </p:nvSpPr>
        <p:spPr>
          <a:xfrm>
            <a:off x="4817965" y="2983732"/>
            <a:ext cx="3210955" cy="523220"/>
          </a:xfrm>
          <a:prstGeom prst="rect">
            <a:avLst/>
          </a:prstGeom>
          <a:ln>
            <a:noFill/>
          </a:ln>
        </p:spPr>
        <p:txBody>
          <a:bodyPr wrap="square">
            <a:spAutoFit/>
          </a:bodyPr>
          <a:lstStyle/>
          <a:p>
            <a:pPr algn="ctr"/>
            <a:r>
              <a:rPr lang="zh-CN" altLang="en-US" sz="28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27" name="矩形 26"/>
          <p:cNvSpPr/>
          <p:nvPr/>
        </p:nvSpPr>
        <p:spPr>
          <a:xfrm>
            <a:off x="5055341" y="3521119"/>
            <a:ext cx="2830224" cy="400110"/>
          </a:xfrm>
          <a:prstGeom prst="rect">
            <a:avLst/>
          </a:prstGeom>
          <a:ln>
            <a:noFill/>
          </a:ln>
        </p:spPr>
        <p:txBody>
          <a:bodyPr wrap="square">
            <a:spAutoFit/>
          </a:bodyPr>
          <a:lstStyle/>
          <a:p>
            <a:pPr algn="ctr"/>
            <a:r>
              <a:rPr lang="pt-BR" altLang="zh-CN" sz="10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Nullam eu tempor purus. Nunc a leo magna, sit amet consequat risus. </a:t>
            </a:r>
          </a:p>
        </p:txBody>
      </p:sp>
      <p:sp>
        <p:nvSpPr>
          <p:cNvPr id="28" name="矩形 27"/>
          <p:cNvSpPr/>
          <p:nvPr/>
        </p:nvSpPr>
        <p:spPr>
          <a:xfrm rot="13500000">
            <a:off x="3197916" y="2850072"/>
            <a:ext cx="1342093" cy="1342095"/>
          </a:xfrm>
          <a:prstGeom prst="rect">
            <a:avLst/>
          </a:prstGeom>
          <a:solidFill>
            <a:srgbClr val="18478F">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3366534" y="3033290"/>
            <a:ext cx="906017" cy="830997"/>
          </a:xfrm>
          <a:prstGeom prst="rect">
            <a:avLst/>
          </a:prstGeom>
        </p:spPr>
        <p:txBody>
          <a:bodyPr wrap="none">
            <a:spAutoFit/>
          </a:bodyPr>
          <a:lstStyle/>
          <a:p>
            <a:r>
              <a:rPr lang="en-US" altLang="zh-CN" sz="4800" dirty="0">
                <a:solidFill>
                  <a:prstClr val="white"/>
                </a:solidFill>
                <a:latin typeface="微软雅黑" panose="020B0503020204020204" pitchFamily="34" charset="-122"/>
                <a:ea typeface="微软雅黑" panose="020B0503020204020204" pitchFamily="34" charset="-122"/>
                <a:cs typeface="+mn-ea"/>
                <a:sym typeface="+mn-lt"/>
              </a:rPr>
              <a:t>04</a:t>
            </a:r>
            <a:endParaRPr lang="zh-CN" altLang="en-US" sz="4800"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2988360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Effect transition="in" filter="fade">
                                      <p:cBhvr>
                                        <p:cTn id="9" dur="1000"/>
                                        <p:tgtEl>
                                          <p:spTgt spid="14"/>
                                        </p:tgtEl>
                                      </p:cBhvr>
                                    </p:animEffect>
                                  </p:childTnLst>
                                </p:cTn>
                              </p:par>
                              <p:par>
                                <p:cTn id="10" presetID="21" presetClass="entr" presetSubtype="1" fill="hold" grpId="0" nodeType="withEffect">
                                  <p:stCondLst>
                                    <p:cond delay="1000"/>
                                  </p:stCondLst>
                                  <p:childTnLst>
                                    <p:set>
                                      <p:cBhvr>
                                        <p:cTn id="11" dur="1" fill="hold">
                                          <p:stCondLst>
                                            <p:cond delay="0"/>
                                          </p:stCondLst>
                                        </p:cTn>
                                        <p:tgtEl>
                                          <p:spTgt spid="15"/>
                                        </p:tgtEl>
                                        <p:attrNameLst>
                                          <p:attrName>style.visibility</p:attrName>
                                        </p:attrNameLst>
                                      </p:cBhvr>
                                      <p:to>
                                        <p:strVal val="visible"/>
                                      </p:to>
                                    </p:set>
                                    <p:animEffect transition="in" filter="wheel(1)">
                                      <p:cBhvr>
                                        <p:cTn id="12" dur="1000"/>
                                        <p:tgtEl>
                                          <p:spTgt spid="15"/>
                                        </p:tgtEl>
                                      </p:cBhvr>
                                    </p:animEffect>
                                  </p:childTnLst>
                                </p:cTn>
                              </p:par>
                              <p:par>
                                <p:cTn id="13" presetID="10" presetClass="entr" presetSubtype="0" fill="hold" nodeType="withEffect">
                                  <p:stCondLst>
                                    <p:cond delay="1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175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8" presetClass="emph" presetSubtype="0" repeatCount="indefinite" fill="hold" nodeType="withEffect">
                                  <p:stCondLst>
                                    <p:cond delay="1750"/>
                                  </p:stCondLst>
                                  <p:childTnLst>
                                    <p:animRot by="-21600000">
                                      <p:cBhvr>
                                        <p:cTn id="20" dur="2000" fill="hold"/>
                                        <p:tgtEl>
                                          <p:spTgt spid="19"/>
                                        </p:tgtEl>
                                        <p:attrNameLst>
                                          <p:attrName>r</p:attrName>
                                        </p:attrNameLst>
                                      </p:cBhvr>
                                    </p:animRot>
                                  </p:childTnLst>
                                </p:cTn>
                              </p:par>
                              <p:par>
                                <p:cTn id="21" presetID="10" presetClass="entr" presetSubtype="0" fill="hold" nodeType="withEffect">
                                  <p:stCondLst>
                                    <p:cond delay="175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8" presetClass="emph" presetSubtype="0" repeatCount="indefinite" fill="hold" nodeType="withEffect">
                                  <p:stCondLst>
                                    <p:cond delay="1750"/>
                                  </p:stCondLst>
                                  <p:childTnLst>
                                    <p:animRot by="-21600000">
                                      <p:cBhvr>
                                        <p:cTn id="25" dur="2000" fill="hold"/>
                                        <p:tgtEl>
                                          <p:spTgt spid="16"/>
                                        </p:tgtEl>
                                        <p:attrNameLst>
                                          <p:attrName>r</p:attrName>
                                        </p:attrNameLst>
                                      </p:cBhvr>
                                    </p:animRot>
                                  </p:childTnLst>
                                </p:cTn>
                              </p:par>
                              <p:par>
                                <p:cTn id="26" presetID="10" presetClass="entr" presetSubtype="0" fill="hold" grpId="0" nodeType="withEffect">
                                  <p:stCondLst>
                                    <p:cond delay="200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par>
                                <p:cTn id="29" presetID="35" presetClass="path" presetSubtype="0" accel="50000" decel="50000" fill="hold" grpId="1" nodeType="withEffect">
                                  <p:stCondLst>
                                    <p:cond delay="2000"/>
                                  </p:stCondLst>
                                  <p:childTnLst>
                                    <p:animMotion origin="layout" path="M 0.1711 7.40741E-7 L -4.58333E-6 7.40741E-7 " pathEditMode="relative" rAng="0" ptsTypes="AA">
                                      <p:cBhvr>
                                        <p:cTn id="30" dur="2000" fill="hold"/>
                                        <p:tgtEl>
                                          <p:spTgt spid="28"/>
                                        </p:tgtEl>
                                        <p:attrNameLst>
                                          <p:attrName>ppt_x</p:attrName>
                                          <p:attrName>ppt_y</p:attrName>
                                        </p:attrNameLst>
                                      </p:cBhvr>
                                      <p:rCtr x="-8555" y="0"/>
                                    </p:animMotion>
                                  </p:childTnLst>
                                </p:cTn>
                              </p:par>
                              <p:par>
                                <p:cTn id="31" presetID="53" presetClass="entr" presetSubtype="16" fill="hold" grpId="0" nodeType="withEffect">
                                  <p:stCondLst>
                                    <p:cond delay="3250"/>
                                  </p:stCondLst>
                                  <p:childTnLst>
                                    <p:set>
                                      <p:cBhvr>
                                        <p:cTn id="32" dur="1" fill="hold">
                                          <p:stCondLst>
                                            <p:cond delay="0"/>
                                          </p:stCondLst>
                                        </p:cTn>
                                        <p:tgtEl>
                                          <p:spTgt spid="26"/>
                                        </p:tgtEl>
                                        <p:attrNameLst>
                                          <p:attrName>style.visibility</p:attrName>
                                        </p:attrNameLst>
                                      </p:cBhvr>
                                      <p:to>
                                        <p:strVal val="visible"/>
                                      </p:to>
                                    </p:set>
                                    <p:anim calcmode="lin" valueType="num">
                                      <p:cBhvr>
                                        <p:cTn id="33" dur="500" fill="hold"/>
                                        <p:tgtEl>
                                          <p:spTgt spid="26"/>
                                        </p:tgtEl>
                                        <p:attrNameLst>
                                          <p:attrName>ppt_w</p:attrName>
                                        </p:attrNameLst>
                                      </p:cBhvr>
                                      <p:tavLst>
                                        <p:tav tm="0">
                                          <p:val>
                                            <p:fltVal val="0"/>
                                          </p:val>
                                        </p:tav>
                                        <p:tav tm="100000">
                                          <p:val>
                                            <p:strVal val="#ppt_w"/>
                                          </p:val>
                                        </p:tav>
                                      </p:tavLst>
                                    </p:anim>
                                    <p:anim calcmode="lin" valueType="num">
                                      <p:cBhvr>
                                        <p:cTn id="34" dur="500" fill="hold"/>
                                        <p:tgtEl>
                                          <p:spTgt spid="26"/>
                                        </p:tgtEl>
                                        <p:attrNameLst>
                                          <p:attrName>ppt_h</p:attrName>
                                        </p:attrNameLst>
                                      </p:cBhvr>
                                      <p:tavLst>
                                        <p:tav tm="0">
                                          <p:val>
                                            <p:fltVal val="0"/>
                                          </p:val>
                                        </p:tav>
                                        <p:tav tm="100000">
                                          <p:val>
                                            <p:strVal val="#ppt_h"/>
                                          </p:val>
                                        </p:tav>
                                      </p:tavLst>
                                    </p:anim>
                                    <p:animEffect transition="in" filter="fade">
                                      <p:cBhvr>
                                        <p:cTn id="35" dur="500"/>
                                        <p:tgtEl>
                                          <p:spTgt spid="26"/>
                                        </p:tgtEl>
                                      </p:cBhvr>
                                    </p:animEffect>
                                  </p:childTnLst>
                                </p:cTn>
                              </p:par>
                              <p:par>
                                <p:cTn id="36" presetID="22" presetClass="entr" presetSubtype="8" fill="hold" grpId="0" nodeType="withEffect">
                                  <p:stCondLst>
                                    <p:cond delay="350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500"/>
                                        <p:tgtEl>
                                          <p:spTgt spid="27"/>
                                        </p:tgtEl>
                                      </p:cBhvr>
                                    </p:animEffect>
                                  </p:childTnLst>
                                </p:cTn>
                              </p:par>
                              <p:par>
                                <p:cTn id="39" presetID="53" presetClass="entr" presetSubtype="16" fill="hold" grpId="0" nodeType="withEffect">
                                  <p:stCondLst>
                                    <p:cond delay="3000"/>
                                  </p:stCondLst>
                                  <p:childTnLst>
                                    <p:set>
                                      <p:cBhvr>
                                        <p:cTn id="40" dur="1" fill="hold">
                                          <p:stCondLst>
                                            <p:cond delay="0"/>
                                          </p:stCondLst>
                                        </p:cTn>
                                        <p:tgtEl>
                                          <p:spTgt spid="29"/>
                                        </p:tgtEl>
                                        <p:attrNameLst>
                                          <p:attrName>style.visibility</p:attrName>
                                        </p:attrNameLst>
                                      </p:cBhvr>
                                      <p:to>
                                        <p:strVal val="visible"/>
                                      </p:to>
                                    </p:set>
                                    <p:anim calcmode="lin" valueType="num">
                                      <p:cBhvr>
                                        <p:cTn id="41" dur="500" fill="hold"/>
                                        <p:tgtEl>
                                          <p:spTgt spid="29"/>
                                        </p:tgtEl>
                                        <p:attrNameLst>
                                          <p:attrName>ppt_w</p:attrName>
                                        </p:attrNameLst>
                                      </p:cBhvr>
                                      <p:tavLst>
                                        <p:tav tm="0">
                                          <p:val>
                                            <p:fltVal val="0"/>
                                          </p:val>
                                        </p:tav>
                                        <p:tav tm="100000">
                                          <p:val>
                                            <p:strVal val="#ppt_w"/>
                                          </p:val>
                                        </p:tav>
                                      </p:tavLst>
                                    </p:anim>
                                    <p:anim calcmode="lin" valueType="num">
                                      <p:cBhvr>
                                        <p:cTn id="42" dur="500" fill="hold"/>
                                        <p:tgtEl>
                                          <p:spTgt spid="29"/>
                                        </p:tgtEl>
                                        <p:attrNameLst>
                                          <p:attrName>ppt_h</p:attrName>
                                        </p:attrNameLst>
                                      </p:cBhvr>
                                      <p:tavLst>
                                        <p:tav tm="0">
                                          <p:val>
                                            <p:fltVal val="0"/>
                                          </p:val>
                                        </p:tav>
                                        <p:tav tm="100000">
                                          <p:val>
                                            <p:strVal val="#ppt_h"/>
                                          </p:val>
                                        </p:tav>
                                      </p:tavLst>
                                    </p:anim>
                                    <p:animEffect transition="in" filter="fade">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6" grpId="0"/>
      <p:bldP spid="27" grpId="0"/>
      <p:bldP spid="28" grpId="0" animBg="1"/>
      <p:bldP spid="28" grpId="1" animBg="1"/>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9"/>
          <p:cNvGrpSpPr>
            <a:grpSpLocks/>
          </p:cNvGrpSpPr>
          <p:nvPr/>
        </p:nvGrpSpPr>
        <p:grpSpPr bwMode="auto">
          <a:xfrm>
            <a:off x="6221090" y="2745122"/>
            <a:ext cx="2597937" cy="901700"/>
            <a:chOff x="2437" y="1458"/>
            <a:chExt cx="1637" cy="568"/>
          </a:xfrm>
        </p:grpSpPr>
        <p:sp>
          <p:nvSpPr>
            <p:cNvPr id="58" name="Freeform 60"/>
            <p:cNvSpPr>
              <a:spLocks/>
            </p:cNvSpPr>
            <p:nvPr/>
          </p:nvSpPr>
          <p:spPr bwMode="gray">
            <a:xfrm>
              <a:off x="2482" y="1458"/>
              <a:ext cx="1592" cy="568"/>
            </a:xfrm>
            <a:custGeom>
              <a:avLst/>
              <a:gdLst/>
              <a:ahLst/>
              <a:cxnLst>
                <a:cxn ang="0">
                  <a:pos x="1" y="189"/>
                </a:cxn>
                <a:cxn ang="0">
                  <a:pos x="0" y="568"/>
                </a:cxn>
                <a:cxn ang="0">
                  <a:pos x="1489" y="329"/>
                </a:cxn>
                <a:cxn ang="0">
                  <a:pos x="1592" y="152"/>
                </a:cxn>
                <a:cxn ang="0">
                  <a:pos x="1477" y="0"/>
                </a:cxn>
                <a:cxn ang="0">
                  <a:pos x="1" y="189"/>
                </a:cxn>
              </a:cxnLst>
              <a:rect l="0" t="0" r="r" b="b"/>
              <a:pathLst>
                <a:path w="1592" h="568">
                  <a:moveTo>
                    <a:pt x="1" y="189"/>
                  </a:moveTo>
                  <a:lnTo>
                    <a:pt x="0" y="568"/>
                  </a:lnTo>
                  <a:lnTo>
                    <a:pt x="1489" y="329"/>
                  </a:lnTo>
                  <a:lnTo>
                    <a:pt x="1592" y="152"/>
                  </a:lnTo>
                  <a:lnTo>
                    <a:pt x="1477" y="0"/>
                  </a:lnTo>
                  <a:lnTo>
                    <a:pt x="1" y="189"/>
                  </a:lnTo>
                  <a:close/>
                </a:path>
              </a:pathLst>
            </a:custGeom>
            <a:gradFill rotWithShape="1">
              <a:gsLst>
                <a:gs pos="0">
                  <a:srgbClr val="EAEAEA"/>
                </a:gs>
                <a:gs pos="100000">
                  <a:srgbClr val="EAEAEA">
                    <a:gamma/>
                    <a:shade val="92157"/>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9" name="Freeform 61"/>
            <p:cNvSpPr>
              <a:spLocks/>
            </p:cNvSpPr>
            <p:nvPr/>
          </p:nvSpPr>
          <p:spPr bwMode="gray">
            <a:xfrm>
              <a:off x="2515" y="1500"/>
              <a:ext cx="1517" cy="476"/>
            </a:xfrm>
            <a:custGeom>
              <a:avLst/>
              <a:gdLst/>
              <a:ahLst/>
              <a:cxnLst>
                <a:cxn ang="0">
                  <a:pos x="0" y="184"/>
                </a:cxn>
                <a:cxn ang="0">
                  <a:pos x="1" y="476"/>
                </a:cxn>
                <a:cxn ang="0">
                  <a:pos x="1420" y="254"/>
                </a:cxn>
                <a:cxn ang="0">
                  <a:pos x="1509" y="117"/>
                </a:cxn>
                <a:cxn ang="0">
                  <a:pos x="1413" y="0"/>
                </a:cxn>
                <a:cxn ang="0">
                  <a:pos x="0" y="184"/>
                </a:cxn>
              </a:cxnLst>
              <a:rect l="0" t="0" r="r" b="b"/>
              <a:pathLst>
                <a:path w="1509" h="476">
                  <a:moveTo>
                    <a:pt x="0" y="184"/>
                  </a:moveTo>
                  <a:lnTo>
                    <a:pt x="1" y="476"/>
                  </a:lnTo>
                  <a:lnTo>
                    <a:pt x="1420" y="254"/>
                  </a:lnTo>
                  <a:lnTo>
                    <a:pt x="1509" y="117"/>
                  </a:lnTo>
                  <a:lnTo>
                    <a:pt x="1413" y="0"/>
                  </a:lnTo>
                  <a:lnTo>
                    <a:pt x="0" y="184"/>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60" name="AutoShape 62"/>
            <p:cNvSpPr>
              <a:spLocks noChangeArrowheads="1"/>
            </p:cNvSpPr>
            <p:nvPr/>
          </p:nvSpPr>
          <p:spPr bwMode="gray">
            <a:xfrm rot="16200000" flipH="1">
              <a:off x="2317" y="1822"/>
              <a:ext cx="288" cy="47"/>
            </a:xfrm>
            <a:prstGeom prst="parallelogram">
              <a:avLst>
                <a:gd name="adj" fmla="val 23376"/>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3" name="Group 65"/>
          <p:cNvGrpSpPr>
            <a:grpSpLocks/>
          </p:cNvGrpSpPr>
          <p:nvPr/>
        </p:nvGrpSpPr>
        <p:grpSpPr bwMode="auto">
          <a:xfrm>
            <a:off x="3440648" y="3291221"/>
            <a:ext cx="2596349" cy="901700"/>
            <a:chOff x="697" y="1704"/>
            <a:chExt cx="1636" cy="568"/>
          </a:xfrm>
        </p:grpSpPr>
        <p:sp>
          <p:nvSpPr>
            <p:cNvPr id="51" name="Freeform 66"/>
            <p:cNvSpPr>
              <a:spLocks/>
            </p:cNvSpPr>
            <p:nvPr/>
          </p:nvSpPr>
          <p:spPr bwMode="gray">
            <a:xfrm>
              <a:off x="697" y="1704"/>
              <a:ext cx="1591" cy="568"/>
            </a:xfrm>
            <a:custGeom>
              <a:avLst/>
              <a:gdLst/>
              <a:ahLst/>
              <a:cxnLst>
                <a:cxn ang="0">
                  <a:pos x="1591" y="189"/>
                </a:cxn>
                <a:cxn ang="0">
                  <a:pos x="1591" y="568"/>
                </a:cxn>
                <a:cxn ang="0">
                  <a:pos x="103" y="329"/>
                </a:cxn>
                <a:cxn ang="0">
                  <a:pos x="0" y="152"/>
                </a:cxn>
                <a:cxn ang="0">
                  <a:pos x="115" y="0"/>
                </a:cxn>
                <a:cxn ang="0">
                  <a:pos x="1591" y="189"/>
                </a:cxn>
              </a:cxnLst>
              <a:rect l="0" t="0" r="r" b="b"/>
              <a:pathLst>
                <a:path w="1591" h="568">
                  <a:moveTo>
                    <a:pt x="1591" y="189"/>
                  </a:moveTo>
                  <a:lnTo>
                    <a:pt x="1591" y="568"/>
                  </a:lnTo>
                  <a:lnTo>
                    <a:pt x="103" y="329"/>
                  </a:lnTo>
                  <a:lnTo>
                    <a:pt x="0" y="152"/>
                  </a:lnTo>
                  <a:lnTo>
                    <a:pt x="115" y="0"/>
                  </a:lnTo>
                  <a:lnTo>
                    <a:pt x="1591" y="189"/>
                  </a:lnTo>
                  <a:close/>
                </a:path>
              </a:pathLst>
            </a:custGeom>
            <a:gradFill rotWithShape="1">
              <a:gsLst>
                <a:gs pos="0">
                  <a:srgbClr val="EAEAEA">
                    <a:gamma/>
                    <a:shade val="89020"/>
                    <a:invGamma/>
                  </a:srgbClr>
                </a:gs>
                <a:gs pos="100000">
                  <a:srgbClr val="EAEAEA"/>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6" name="Freeform 67"/>
            <p:cNvSpPr>
              <a:spLocks/>
            </p:cNvSpPr>
            <p:nvPr/>
          </p:nvSpPr>
          <p:spPr bwMode="gray">
            <a:xfrm>
              <a:off x="737" y="1746"/>
              <a:ext cx="1517" cy="476"/>
            </a:xfrm>
            <a:custGeom>
              <a:avLst/>
              <a:gdLst/>
              <a:ahLst/>
              <a:cxnLst>
                <a:cxn ang="0">
                  <a:pos x="1298" y="158"/>
                </a:cxn>
                <a:cxn ang="0">
                  <a:pos x="1297" y="409"/>
                </a:cxn>
                <a:cxn ang="0">
                  <a:pos x="70" y="218"/>
                </a:cxn>
                <a:cxn ang="0">
                  <a:pos x="0" y="96"/>
                </a:cxn>
                <a:cxn ang="0">
                  <a:pos x="76" y="0"/>
                </a:cxn>
                <a:cxn ang="0">
                  <a:pos x="1298" y="158"/>
                </a:cxn>
              </a:cxnLst>
              <a:rect l="0" t="0" r="r" b="b"/>
              <a:pathLst>
                <a:path w="1298" h="409">
                  <a:moveTo>
                    <a:pt x="1298" y="158"/>
                  </a:moveTo>
                  <a:lnTo>
                    <a:pt x="1297" y="409"/>
                  </a:lnTo>
                  <a:lnTo>
                    <a:pt x="70" y="218"/>
                  </a:lnTo>
                  <a:lnTo>
                    <a:pt x="0" y="96"/>
                  </a:lnTo>
                  <a:lnTo>
                    <a:pt x="76" y="0"/>
                  </a:lnTo>
                  <a:lnTo>
                    <a:pt x="1298" y="158"/>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7" name="AutoShape 68"/>
            <p:cNvSpPr>
              <a:spLocks noChangeArrowheads="1"/>
            </p:cNvSpPr>
            <p:nvPr/>
          </p:nvSpPr>
          <p:spPr bwMode="gray">
            <a:xfrm rot="5400000">
              <a:off x="2166" y="2067"/>
              <a:ext cx="288" cy="47"/>
            </a:xfrm>
            <a:prstGeom prst="parallelogram">
              <a:avLst>
                <a:gd name="adj" fmla="val 19149"/>
              </a:avLst>
            </a:prstGeom>
            <a:gradFill rotWithShape="1">
              <a:gsLst>
                <a:gs pos="0">
                  <a:srgbClr val="DDDDDD">
                    <a:gamma/>
                    <a:shade val="82353"/>
                    <a:invGamma/>
                  </a:srgbClr>
                </a:gs>
                <a:gs pos="100000">
                  <a:srgbClr val="DDDDDD"/>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DDDDDD"/>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4" name="Group 78"/>
          <p:cNvGrpSpPr>
            <a:grpSpLocks/>
          </p:cNvGrpSpPr>
          <p:nvPr/>
        </p:nvGrpSpPr>
        <p:grpSpPr bwMode="auto">
          <a:xfrm>
            <a:off x="6016368" y="1398926"/>
            <a:ext cx="228529" cy="4779963"/>
            <a:chOff x="3391" y="1309"/>
            <a:chExt cx="144" cy="3011"/>
          </a:xfrm>
        </p:grpSpPr>
        <p:sp>
          <p:nvSpPr>
            <p:cNvPr id="49" name="AutoShape 79"/>
            <p:cNvSpPr>
              <a:spLocks noChangeArrowheads="1"/>
            </p:cNvSpPr>
            <p:nvPr/>
          </p:nvSpPr>
          <p:spPr bwMode="gray">
            <a:xfrm>
              <a:off x="3393" y="1309"/>
              <a:ext cx="142" cy="3011"/>
            </a:xfrm>
            <a:prstGeom prst="can">
              <a:avLst>
                <a:gd name="adj" fmla="val 55367"/>
              </a:avLst>
            </a:prstGeom>
            <a:gradFill rotWithShape="1">
              <a:gsLst>
                <a:gs pos="0">
                  <a:srgbClr val="B8B8B8"/>
                </a:gs>
                <a:gs pos="50000">
                  <a:srgbClr val="FFFFFF"/>
                </a:gs>
                <a:gs pos="100000">
                  <a:sysClr val="window" lastClr="FFFFFF">
                    <a:lumMod val="50000"/>
                  </a:sysClr>
                </a:gs>
              </a:gsLst>
              <a:lin ang="0" scaled="1"/>
            </a:gradFill>
            <a:ln w="9525">
              <a:noFill/>
              <a:round/>
              <a:headEnd/>
              <a:tailEnd/>
            </a:ln>
            <a:effectLst>
              <a:outerShdw blurRad="50800" dist="38100" dir="5400000" algn="t" rotWithShape="0">
                <a:prstClr val="black">
                  <a:alpha val="40000"/>
                </a:prstClr>
              </a:outerShdw>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50" name="Oval 80"/>
            <p:cNvSpPr>
              <a:spLocks noChangeArrowheads="1"/>
            </p:cNvSpPr>
            <p:nvPr/>
          </p:nvSpPr>
          <p:spPr bwMode="gray">
            <a:xfrm>
              <a:off x="3391" y="1309"/>
              <a:ext cx="144" cy="78"/>
            </a:xfrm>
            <a:prstGeom prst="ellipse">
              <a:avLst/>
            </a:prstGeom>
            <a:gradFill rotWithShape="1">
              <a:gsLst>
                <a:gs pos="0">
                  <a:srgbClr val="FFFFFF">
                    <a:gamma/>
                    <a:shade val="92157"/>
                    <a:invGamma/>
                  </a:srgbClr>
                </a:gs>
                <a:gs pos="50000">
                  <a:srgbClr val="FFFFFF"/>
                </a:gs>
                <a:gs pos="100000">
                  <a:srgbClr val="FFFFFF">
                    <a:gamma/>
                    <a:shade val="92157"/>
                    <a:invGamma/>
                  </a:srgbClr>
                </a:gs>
              </a:gsLst>
              <a:lin ang="2700000" scaled="1"/>
            </a:gradFill>
            <a:ln w="9525" algn="ctr">
              <a:noFill/>
              <a:round/>
              <a:headEnd/>
              <a:tailEnd/>
            </a:ln>
            <a:effectLst/>
          </p:spPr>
          <p:txBody>
            <a:bodyPr wrap="none" anchor="ct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5" name="Group 81"/>
          <p:cNvGrpSpPr>
            <a:grpSpLocks/>
          </p:cNvGrpSpPr>
          <p:nvPr/>
        </p:nvGrpSpPr>
        <p:grpSpPr bwMode="auto">
          <a:xfrm>
            <a:off x="4418247" y="2445090"/>
            <a:ext cx="1656839" cy="881063"/>
            <a:chOff x="2384" y="1968"/>
            <a:chExt cx="1044" cy="555"/>
          </a:xfrm>
        </p:grpSpPr>
        <p:sp>
          <p:nvSpPr>
            <p:cNvPr id="46" name="AutoShape 82"/>
            <p:cNvSpPr>
              <a:spLocks noChangeArrowheads="1"/>
            </p:cNvSpPr>
            <p:nvPr/>
          </p:nvSpPr>
          <p:spPr bwMode="gray">
            <a:xfrm rot="5400000" flipH="1">
              <a:off x="3236" y="2086"/>
              <a:ext cx="288" cy="96"/>
            </a:xfrm>
            <a:prstGeom prst="parallelogram">
              <a:avLst>
                <a:gd name="adj" fmla="val 18736"/>
              </a:avLst>
            </a:prstGeom>
            <a:gradFill rotWithShape="1">
              <a:gsLst>
                <a:gs pos="417">
                  <a:srgbClr val="999999"/>
                </a:gs>
                <a:gs pos="7000">
                  <a:srgbClr val="EAEAEA">
                    <a:gamma/>
                    <a:shade val="85882"/>
                    <a:invGamma/>
                  </a:srgbClr>
                </a:gs>
                <a:gs pos="100000">
                  <a:srgbClr val="EAEAEA"/>
                </a:gs>
              </a:gsLst>
              <a:lin ang="5400000" scaled="1"/>
            </a:gradFill>
            <a:ln w="9525">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7" name="Freeform 83"/>
            <p:cNvSpPr>
              <a:spLocks/>
            </p:cNvSpPr>
            <p:nvPr/>
          </p:nvSpPr>
          <p:spPr bwMode="gray">
            <a:xfrm>
              <a:off x="2384" y="1968"/>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8" name="Freeform 84"/>
            <p:cNvSpPr>
              <a:spLocks/>
            </p:cNvSpPr>
            <p:nvPr/>
          </p:nvSpPr>
          <p:spPr bwMode="gray">
            <a:xfrm>
              <a:off x="2421" y="2007"/>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6" name="Group 86"/>
          <p:cNvGrpSpPr>
            <a:grpSpLocks/>
          </p:cNvGrpSpPr>
          <p:nvPr/>
        </p:nvGrpSpPr>
        <p:grpSpPr bwMode="auto">
          <a:xfrm>
            <a:off x="2986761" y="4640601"/>
            <a:ext cx="3066104" cy="806451"/>
            <a:chOff x="1482" y="3351"/>
            <a:chExt cx="1932" cy="508"/>
          </a:xfrm>
        </p:grpSpPr>
        <p:sp>
          <p:nvSpPr>
            <p:cNvPr id="43" name="AutoShape 87"/>
            <p:cNvSpPr>
              <a:spLocks noChangeArrowheads="1"/>
            </p:cNvSpPr>
            <p:nvPr/>
          </p:nvSpPr>
          <p:spPr bwMode="gray">
            <a:xfrm rot="5400000" flipH="1">
              <a:off x="3237" y="3499"/>
              <a:ext cx="288" cy="66"/>
            </a:xfrm>
            <a:prstGeom prst="parallelogram">
              <a:avLst>
                <a:gd name="adj" fmla="val 4525"/>
              </a:avLst>
            </a:prstGeom>
            <a:gradFill rotWithShape="1">
              <a:gsLst>
                <a:gs pos="1250">
                  <a:srgbClr val="949494"/>
                </a:gs>
                <a:gs pos="7000">
                  <a:srgbClr val="EAEAEA">
                    <a:gamma/>
                    <a:shade val="85882"/>
                    <a:invGamma/>
                  </a:srgbClr>
                </a:gs>
                <a:gs pos="100000">
                  <a:srgbClr val="EAEAEA"/>
                </a:gs>
              </a:gsLst>
              <a:lin ang="5400000" scaled="1"/>
            </a:gradFill>
            <a:ln w="9525" algn="ctr">
              <a:noFill/>
              <a:miter lim="800000"/>
              <a:headEnd/>
              <a:tailEnd/>
            </a:ln>
            <a:effectLst/>
            <a:scene3d>
              <a:camera prst="legacyObliqueTopLef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4" name="Freeform 88"/>
            <p:cNvSpPr>
              <a:spLocks/>
            </p:cNvSpPr>
            <p:nvPr/>
          </p:nvSpPr>
          <p:spPr bwMode="gray">
            <a:xfrm>
              <a:off x="1482" y="3351"/>
              <a:ext cx="1883"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5" name="Freeform 89"/>
            <p:cNvSpPr>
              <a:spLocks/>
            </p:cNvSpPr>
            <p:nvPr/>
          </p:nvSpPr>
          <p:spPr bwMode="gray">
            <a:xfrm>
              <a:off x="1528" y="3394"/>
              <a:ext cx="1812"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7" name="Group 92"/>
          <p:cNvGrpSpPr>
            <a:grpSpLocks/>
          </p:cNvGrpSpPr>
          <p:nvPr/>
        </p:nvGrpSpPr>
        <p:grpSpPr bwMode="auto">
          <a:xfrm>
            <a:off x="6200459" y="4121488"/>
            <a:ext cx="3280352" cy="806451"/>
            <a:chOff x="3496" y="3024"/>
            <a:chExt cx="2183" cy="508"/>
          </a:xfrm>
        </p:grpSpPr>
        <p:sp>
          <p:nvSpPr>
            <p:cNvPr id="40" name="AutoShape 93"/>
            <p:cNvSpPr>
              <a:spLocks noChangeArrowheads="1"/>
            </p:cNvSpPr>
            <p:nvPr/>
          </p:nvSpPr>
          <p:spPr bwMode="gray">
            <a:xfrm rot="-5400000">
              <a:off x="3389" y="3170"/>
              <a:ext cx="288" cy="75"/>
            </a:xfrm>
            <a:prstGeom prst="parallelogram">
              <a:avLst>
                <a:gd name="adj" fmla="val 3982"/>
              </a:avLst>
            </a:prstGeom>
            <a:gradFill rotWithShape="1">
              <a:gsLst>
                <a:gs pos="417">
                  <a:srgbClr val="9F9F9F"/>
                </a:gs>
                <a:gs pos="7000">
                  <a:srgbClr val="B8B8B8"/>
                </a:gs>
                <a:gs pos="100000">
                  <a:srgbClr val="EAEAEA"/>
                </a:gs>
              </a:gsLst>
              <a:lin ang="5400000" scaled="1"/>
            </a:gradFill>
            <a:ln w="9525" algn="ctr">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1" name="Freeform 94"/>
            <p:cNvSpPr>
              <a:spLocks/>
            </p:cNvSpPr>
            <p:nvPr/>
          </p:nvSpPr>
          <p:spPr bwMode="gray">
            <a:xfrm flipH="1">
              <a:off x="3553" y="3024"/>
              <a:ext cx="2126" cy="508"/>
            </a:xfrm>
            <a:custGeom>
              <a:avLst/>
              <a:gdLst/>
              <a:ahLst/>
              <a:cxnLst>
                <a:cxn ang="0">
                  <a:pos x="2085" y="0"/>
                </a:cxn>
                <a:cxn ang="0">
                  <a:pos x="2085" y="312"/>
                </a:cxn>
                <a:cxn ang="0">
                  <a:pos x="171" y="436"/>
                </a:cxn>
                <a:cxn ang="0">
                  <a:pos x="0" y="277"/>
                </a:cxn>
                <a:cxn ang="0">
                  <a:pos x="178" y="88"/>
                </a:cxn>
                <a:cxn ang="0">
                  <a:pos x="2085" y="0"/>
                </a:cxn>
              </a:cxnLst>
              <a:rect l="0" t="0" r="r" b="b"/>
              <a:pathLst>
                <a:path w="2085" h="436">
                  <a:moveTo>
                    <a:pt x="2085" y="0"/>
                  </a:moveTo>
                  <a:lnTo>
                    <a:pt x="2085" y="312"/>
                  </a:lnTo>
                  <a:lnTo>
                    <a:pt x="171" y="436"/>
                  </a:lnTo>
                  <a:lnTo>
                    <a:pt x="0" y="277"/>
                  </a:lnTo>
                  <a:lnTo>
                    <a:pt x="178" y="88"/>
                  </a:lnTo>
                  <a:lnTo>
                    <a:pt x="2085" y="0"/>
                  </a:lnTo>
                  <a:close/>
                </a:path>
              </a:pathLst>
            </a:custGeom>
            <a:gradFill rotWithShape="1">
              <a:gsLst>
                <a:gs pos="0">
                  <a:srgbClr val="FFFFFF">
                    <a:gamma/>
                    <a:shade val="85882"/>
                    <a:invGamma/>
                  </a:srgbClr>
                </a:gs>
                <a:gs pos="5000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42" name="Freeform 95"/>
            <p:cNvSpPr>
              <a:spLocks/>
            </p:cNvSpPr>
            <p:nvPr/>
          </p:nvSpPr>
          <p:spPr bwMode="gray">
            <a:xfrm flipH="1">
              <a:off x="3580" y="3067"/>
              <a:ext cx="2047" cy="419"/>
            </a:xfrm>
            <a:custGeom>
              <a:avLst/>
              <a:gdLst/>
              <a:ahLst/>
              <a:cxnLst>
                <a:cxn ang="0">
                  <a:pos x="2004" y="0"/>
                </a:cxn>
                <a:cxn ang="0">
                  <a:pos x="2003" y="250"/>
                </a:cxn>
                <a:cxn ang="0">
                  <a:pos x="130" y="360"/>
                </a:cxn>
                <a:cxn ang="0">
                  <a:pos x="0" y="234"/>
                </a:cxn>
                <a:cxn ang="0">
                  <a:pos x="138" y="92"/>
                </a:cxn>
                <a:cxn ang="0">
                  <a:pos x="2004" y="0"/>
                </a:cxn>
              </a:cxnLst>
              <a:rect l="0" t="0" r="r" b="b"/>
              <a:pathLst>
                <a:path w="2004" h="360">
                  <a:moveTo>
                    <a:pt x="2004" y="0"/>
                  </a:moveTo>
                  <a:lnTo>
                    <a:pt x="2003" y="250"/>
                  </a:lnTo>
                  <a:lnTo>
                    <a:pt x="130" y="360"/>
                  </a:lnTo>
                  <a:lnTo>
                    <a:pt x="0" y="234"/>
                  </a:lnTo>
                  <a:lnTo>
                    <a:pt x="138" y="92"/>
                  </a:lnTo>
                  <a:lnTo>
                    <a:pt x="2004"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nvGrpSpPr>
          <p:cNvPr id="8" name="Group 98"/>
          <p:cNvGrpSpPr>
            <a:grpSpLocks/>
          </p:cNvGrpSpPr>
          <p:nvPr/>
        </p:nvGrpSpPr>
        <p:grpSpPr bwMode="auto">
          <a:xfrm>
            <a:off x="6200457" y="1881526"/>
            <a:ext cx="1771104" cy="881063"/>
            <a:chOff x="2345" y="1092"/>
            <a:chExt cx="1116" cy="555"/>
          </a:xfrm>
        </p:grpSpPr>
        <p:sp>
          <p:nvSpPr>
            <p:cNvPr id="36" name="AutoShape 99"/>
            <p:cNvSpPr>
              <a:spLocks noChangeArrowheads="1"/>
            </p:cNvSpPr>
            <p:nvPr/>
          </p:nvSpPr>
          <p:spPr bwMode="gray">
            <a:xfrm rot="-5400000">
              <a:off x="2249" y="1222"/>
              <a:ext cx="288" cy="96"/>
            </a:xfrm>
            <a:prstGeom prst="parallelogram">
              <a:avLst>
                <a:gd name="adj" fmla="val 18736"/>
              </a:avLst>
            </a:prstGeom>
            <a:gradFill rotWithShape="1">
              <a:gsLst>
                <a:gs pos="0">
                  <a:srgbClr val="EAEAEA">
                    <a:gamma/>
                    <a:shade val="85882"/>
                    <a:invGamma/>
                  </a:srgbClr>
                </a:gs>
                <a:gs pos="100000">
                  <a:srgbClr val="EAEAEA"/>
                </a:gs>
              </a:gsLst>
              <a:lin ang="5400000" scaled="1"/>
            </a:gradFill>
            <a:ln w="9525">
              <a:noFill/>
              <a:miter lim="800000"/>
              <a:headEnd/>
              <a:tailEnd/>
            </a:ln>
            <a:effectLst/>
            <a:scene3d>
              <a:camera prst="legacyObliqueTopRight"/>
              <a:lightRig rig="legacyFlat3" dir="b"/>
            </a:scene3d>
            <a:sp3d extrusionH="36500" prstMaterial="legacyMatte">
              <a:bevelT w="13500" h="13500" prst="angle"/>
              <a:bevelB w="13500" h="13500" prst="angle"/>
              <a:extrusionClr>
                <a:srgbClr val="EAEAEA"/>
              </a:extrusionClr>
            </a:sp3d>
          </p:spPr>
          <p:txBody>
            <a:bodyPr wrap="none" anchor="ct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nvGrpSpPr>
            <p:cNvPr id="9" name="Group 100"/>
            <p:cNvGrpSpPr>
              <a:grpSpLocks/>
            </p:cNvGrpSpPr>
            <p:nvPr/>
          </p:nvGrpSpPr>
          <p:grpSpPr bwMode="auto">
            <a:xfrm>
              <a:off x="2414" y="1092"/>
              <a:ext cx="1047" cy="555"/>
              <a:chOff x="2414" y="1104"/>
              <a:chExt cx="975" cy="555"/>
            </a:xfrm>
          </p:grpSpPr>
          <p:sp>
            <p:nvSpPr>
              <p:cNvPr id="38" name="Freeform 101"/>
              <p:cNvSpPr>
                <a:spLocks/>
              </p:cNvSpPr>
              <p:nvPr/>
            </p:nvSpPr>
            <p:spPr bwMode="gray">
              <a:xfrm flipH="1">
                <a:off x="2414" y="1104"/>
                <a:ext cx="975" cy="555"/>
              </a:xfrm>
              <a:custGeom>
                <a:avLst/>
                <a:gdLst/>
                <a:ahLst/>
                <a:cxnLst>
                  <a:cxn ang="0">
                    <a:pos x="837" y="0"/>
                  </a:cxn>
                  <a:cxn ang="0">
                    <a:pos x="837" y="317"/>
                  </a:cxn>
                  <a:cxn ang="0">
                    <a:pos x="116" y="476"/>
                  </a:cxn>
                  <a:cxn ang="0">
                    <a:pos x="0" y="304"/>
                  </a:cxn>
                  <a:cxn ang="0">
                    <a:pos x="110" y="100"/>
                  </a:cxn>
                  <a:cxn ang="0">
                    <a:pos x="837" y="0"/>
                  </a:cxn>
                </a:cxnLst>
                <a:rect l="0" t="0" r="r" b="b"/>
                <a:pathLst>
                  <a:path w="837" h="476">
                    <a:moveTo>
                      <a:pt x="837" y="0"/>
                    </a:moveTo>
                    <a:lnTo>
                      <a:pt x="837" y="317"/>
                    </a:lnTo>
                    <a:lnTo>
                      <a:pt x="116" y="476"/>
                    </a:lnTo>
                    <a:lnTo>
                      <a:pt x="0" y="304"/>
                    </a:lnTo>
                    <a:lnTo>
                      <a:pt x="110" y="100"/>
                    </a:lnTo>
                    <a:lnTo>
                      <a:pt x="837" y="0"/>
                    </a:lnTo>
                    <a:close/>
                  </a:path>
                </a:pathLst>
              </a:custGeom>
              <a:gradFill rotWithShape="1">
                <a:gsLst>
                  <a:gs pos="0">
                    <a:srgbClr val="FFFFFF"/>
                  </a:gs>
                  <a:gs pos="100000">
                    <a:srgbClr val="FFFFFF">
                      <a:gamma/>
                      <a:shade val="85882"/>
                      <a:invGamma/>
                    </a:srgbClr>
                  </a:gs>
                </a:gsLst>
                <a:lin ang="0" scaled="1"/>
              </a:gradFill>
              <a:ln w="9525" cap="flat" cmpd="sng">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b">
                  <a:rot lat="0" lon="0" rev="8700000"/>
                </a:lightRig>
              </a:scene3d>
              <a:sp3d>
                <a:bevelT w="190500" h="38100"/>
              </a:sp3d>
            </p:spPr>
            <p:txBody>
              <a:bodyPr>
                <a:flatTx/>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sp>
            <p:nvSpPr>
              <p:cNvPr id="39" name="Freeform 102"/>
              <p:cNvSpPr>
                <a:spLocks/>
              </p:cNvSpPr>
              <p:nvPr/>
            </p:nvSpPr>
            <p:spPr bwMode="gray">
              <a:xfrm flipH="1">
                <a:off x="2447" y="1143"/>
                <a:ext cx="905" cy="461"/>
              </a:xfrm>
              <a:custGeom>
                <a:avLst/>
                <a:gdLst/>
                <a:ahLst/>
                <a:cxnLst>
                  <a:cxn ang="0">
                    <a:pos x="786" y="0"/>
                  </a:cxn>
                  <a:cxn ang="0">
                    <a:pos x="786" y="252"/>
                  </a:cxn>
                  <a:cxn ang="0">
                    <a:pos x="92" y="396"/>
                  </a:cxn>
                  <a:cxn ang="0">
                    <a:pos x="0" y="266"/>
                  </a:cxn>
                  <a:cxn ang="0">
                    <a:pos x="88" y="112"/>
                  </a:cxn>
                  <a:cxn ang="0">
                    <a:pos x="786" y="0"/>
                  </a:cxn>
                </a:cxnLst>
                <a:rect l="0" t="0" r="r" b="b"/>
                <a:pathLst>
                  <a:path w="786" h="396">
                    <a:moveTo>
                      <a:pt x="786" y="0"/>
                    </a:moveTo>
                    <a:lnTo>
                      <a:pt x="786" y="252"/>
                    </a:lnTo>
                    <a:lnTo>
                      <a:pt x="92" y="396"/>
                    </a:lnTo>
                    <a:lnTo>
                      <a:pt x="0" y="266"/>
                    </a:lnTo>
                    <a:lnTo>
                      <a:pt x="88" y="112"/>
                    </a:lnTo>
                    <a:lnTo>
                      <a:pt x="786" y="0"/>
                    </a:lnTo>
                    <a:close/>
                  </a:path>
                </a:pathLst>
              </a:custGeom>
              <a:solidFill>
                <a:srgbClr val="18478F"/>
              </a:solidFill>
              <a:ln w="9525" cap="flat" cmpd="sng">
                <a:noFill/>
                <a:prstDash val="solid"/>
                <a:round/>
                <a:headEnd type="none" w="med" len="med"/>
                <a:tailEnd type="none" w="med" len="med"/>
              </a:ln>
              <a:effectLst/>
            </p:spPr>
            <p:txBody>
              <a:bodyPr/>
              <a:lstStyle/>
              <a:p>
                <a:pPr>
                  <a:defRPr/>
                </a:pPr>
                <a:endParaRPr lang="zh-CN" altLang="en-US" sz="2399" kern="0" dirty="0">
                  <a:solidFill>
                    <a:sysClr val="windowText" lastClr="000000"/>
                  </a:solidFill>
                  <a:latin typeface="微软雅黑" panose="020B0503020204020204" pitchFamily="34" charset="-122"/>
                  <a:ea typeface="微软雅黑" panose="020B0503020204020204" pitchFamily="34" charset="-122"/>
                </a:endParaRPr>
              </a:p>
            </p:txBody>
          </p:sp>
        </p:grpSp>
      </p:grpSp>
      <p:sp>
        <p:nvSpPr>
          <p:cNvPr id="16" name="TextBox 15"/>
          <p:cNvSpPr txBox="1"/>
          <p:nvPr/>
        </p:nvSpPr>
        <p:spPr>
          <a:xfrm rot="508654">
            <a:off x="6276636" y="2110946"/>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7" name="TextBox 16"/>
          <p:cNvSpPr txBox="1"/>
          <p:nvPr/>
        </p:nvSpPr>
        <p:spPr>
          <a:xfrm rot="20923364">
            <a:off x="4451005" y="2692643"/>
            <a:ext cx="1510747" cy="338426"/>
          </a:xfrm>
          <a:prstGeom prst="rect">
            <a:avLst/>
          </a:prstGeom>
          <a:noFill/>
        </p:spPr>
        <p:txBody>
          <a:bodyPr wrap="square" rtlCol="0">
            <a:spAutoFit/>
          </a:bodyPr>
          <a:lstStyle/>
          <a:p>
            <a:r>
              <a:rPr lang="zh-CN" altLang="en-US" sz="1599" b="1" dirty="0" smtClean="0">
                <a:solidFill>
                  <a:schemeClr val="bg1">
                    <a:lumMod val="95000"/>
                  </a:schemeClr>
                </a:solidFill>
                <a:latin typeface="微软雅黑" panose="020B0503020204020204" pitchFamily="34" charset="-122"/>
                <a:ea typeface="微软雅黑" panose="020B0503020204020204" pitchFamily="34" charset="-122"/>
              </a:rPr>
              <a:t>添加标题</a:t>
            </a:r>
            <a:endParaRPr lang="zh-CN" altLang="en-US" sz="1599"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rot="21168563">
            <a:off x="6610577" y="3020151"/>
            <a:ext cx="15107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19" name="TextBox 18"/>
          <p:cNvSpPr txBox="1"/>
          <p:nvPr/>
        </p:nvSpPr>
        <p:spPr>
          <a:xfrm rot="354631">
            <a:off x="3951705" y="3546170"/>
            <a:ext cx="1809347"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0" name="TextBox 19"/>
          <p:cNvSpPr txBox="1"/>
          <p:nvPr/>
        </p:nvSpPr>
        <p:spPr>
          <a:xfrm rot="21362588">
            <a:off x="3662533" y="4864754"/>
            <a:ext cx="1796339"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21" name="TextBox 20"/>
          <p:cNvSpPr txBox="1"/>
          <p:nvPr/>
        </p:nvSpPr>
        <p:spPr>
          <a:xfrm rot="229781">
            <a:off x="7006691" y="4362883"/>
            <a:ext cx="2012548" cy="338426"/>
          </a:xfrm>
          <a:prstGeom prst="rect">
            <a:avLst/>
          </a:prstGeom>
          <a:noFill/>
        </p:spPr>
        <p:txBody>
          <a:bodyPr wrap="square" rtlCol="0">
            <a:spAutoFit/>
          </a:bodyPr>
          <a:lstStyle/>
          <a:p>
            <a:r>
              <a:rPr lang="zh-CN" altLang="en-US" sz="1599" b="1" dirty="0">
                <a:solidFill>
                  <a:schemeClr val="bg1">
                    <a:lumMod val="95000"/>
                  </a:schemeClr>
                </a:solidFill>
                <a:latin typeface="微软雅黑" panose="020B0503020204020204" pitchFamily="34" charset="-122"/>
                <a:ea typeface="微软雅黑" panose="020B0503020204020204" pitchFamily="34" charset="-122"/>
              </a:rPr>
              <a:t>添加标题</a:t>
            </a:r>
          </a:p>
        </p:txBody>
      </p:sp>
      <p:sp>
        <p:nvSpPr>
          <p:cNvPr id="61" name="Rectangle 69"/>
          <p:cNvSpPr/>
          <p:nvPr/>
        </p:nvSpPr>
        <p:spPr>
          <a:xfrm>
            <a:off x="241159" y="4894456"/>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Rectangle 70"/>
          <p:cNvSpPr/>
          <p:nvPr/>
        </p:nvSpPr>
        <p:spPr>
          <a:xfrm>
            <a:off x="608149" y="3274643"/>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Rectangle 71"/>
          <p:cNvSpPr/>
          <p:nvPr/>
        </p:nvSpPr>
        <p:spPr>
          <a:xfrm>
            <a:off x="8884098" y="2749179"/>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Rectangle 72"/>
          <p:cNvSpPr/>
          <p:nvPr/>
        </p:nvSpPr>
        <p:spPr>
          <a:xfrm>
            <a:off x="9521383" y="4325088"/>
            <a:ext cx="2481575" cy="646303"/>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Rectangle 70"/>
          <p:cNvSpPr/>
          <p:nvPr/>
        </p:nvSpPr>
        <p:spPr>
          <a:xfrm>
            <a:off x="2665862" y="1833230"/>
            <a:ext cx="2803607"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a:t>
            </a:r>
            <a:r>
              <a:rPr lang="zh-CN" altLang="en-US" sz="1200" dirty="0" smtClean="0">
                <a:solidFill>
                  <a:schemeClr val="tx1">
                    <a:lumMod val="50000"/>
                    <a:lumOff val="50000"/>
                  </a:schemeClr>
                </a:solidFill>
                <a:latin typeface="微软雅黑" panose="020B0503020204020204" pitchFamily="34" charset="-122"/>
                <a:ea typeface="微软雅黑" panose="020B0503020204020204" pitchFamily="34" charset="-122"/>
              </a:rPr>
              <a:t>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Rectangle 71"/>
          <p:cNvSpPr/>
          <p:nvPr/>
        </p:nvSpPr>
        <p:spPr>
          <a:xfrm>
            <a:off x="7971566" y="1816630"/>
            <a:ext cx="3118863" cy="461637"/>
          </a:xfrm>
          <a:prstGeom prst="rect">
            <a:avLst/>
          </a:prstGeom>
        </p:spPr>
        <p:txBody>
          <a:bodyPr wrap="square" lIns="91412" tIns="45706" rIns="91412" bIns="45706">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矩形 5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65" name="组合 64"/>
          <p:cNvGrpSpPr/>
          <p:nvPr/>
        </p:nvGrpSpPr>
        <p:grpSpPr>
          <a:xfrm>
            <a:off x="1935444" y="393960"/>
            <a:ext cx="3705496" cy="592217"/>
            <a:chOff x="330188" y="329522"/>
            <a:chExt cx="3705496" cy="592217"/>
          </a:xfrm>
        </p:grpSpPr>
        <p:sp>
          <p:nvSpPr>
            <p:cNvPr id="6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67" name="矩形 6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8" name="圆角矩形 6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9" name="矩形 6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4748234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9"/>
                                        </p:tgtEl>
                                        <p:attrNameLst>
                                          <p:attrName>style.visibility</p:attrName>
                                        </p:attrNameLst>
                                      </p:cBhvr>
                                      <p:to>
                                        <p:strVal val="visible"/>
                                      </p:to>
                                    </p:set>
                                    <p:animEffect transition="in" filter="fade">
                                      <p:cBhvr>
                                        <p:cTn id="10" dur="500"/>
                                        <p:tgtEl>
                                          <p:spTgt spid="6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4"/>
                                        </p:tgtEl>
                                        <p:attrNameLst>
                                          <p:attrName>style.visibility</p:attrName>
                                        </p:attrNameLst>
                                      </p:cBhvr>
                                      <p:to>
                                        <p:strVal val="visible"/>
                                      </p:to>
                                    </p:set>
                                    <p:animEffect transition="in" filter="fade">
                                      <p:cBhvr>
                                        <p:cTn id="15" dur="500"/>
                                        <p:tgtEl>
                                          <p:spTgt spid="5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65"/>
                                        </p:tgtEl>
                                        <p:attrNameLst>
                                          <p:attrName>style.visibility</p:attrName>
                                        </p:attrNameLst>
                                      </p:cBhvr>
                                      <p:to>
                                        <p:strVal val="visible"/>
                                      </p:to>
                                    </p:set>
                                    <p:animEffect transition="in" filter="wipe(left)">
                                      <p:cBhvr>
                                        <p:cTn id="25" dur="1000"/>
                                        <p:tgtEl>
                                          <p:spTgt spid="65"/>
                                        </p:tgtEl>
                                      </p:cBhvr>
                                    </p:animEffect>
                                  </p:childTnLst>
                                </p:cTn>
                              </p:par>
                            </p:childTnLst>
                          </p:cTn>
                        </p:par>
                        <p:par>
                          <p:cTn id="26" fill="hold">
                            <p:stCondLst>
                              <p:cond delay="3000"/>
                            </p:stCondLst>
                            <p:childTnLst>
                              <p:par>
                                <p:cTn id="27" presetID="22" presetClass="entr" presetSubtype="4" fill="hold"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00"/>
                                        <p:tgtEl>
                                          <p:spTgt spid="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22" presetClass="entr" presetSubtype="2"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right)">
                                      <p:cBhvr>
                                        <p:cTn id="36" dur="500"/>
                                        <p:tgtEl>
                                          <p:spTgt spid="5"/>
                                        </p:tgtEl>
                                      </p:cBhvr>
                                    </p:animEffect>
                                  </p:childTnLst>
                                </p:cTn>
                              </p:par>
                              <p:par>
                                <p:cTn id="37" presetID="22" presetClass="entr" presetSubtype="2"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right)">
                                      <p:cBhvr>
                                        <p:cTn id="39" dur="500"/>
                                        <p:tgtEl>
                                          <p:spTgt spid="3"/>
                                        </p:tgtEl>
                                      </p:cBhvr>
                                    </p:animEffect>
                                  </p:childTnLst>
                                </p:cTn>
                              </p:par>
                              <p:par>
                                <p:cTn id="40" presetID="22"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par>
                                <p:cTn id="43" presetID="22" presetClass="entr" presetSubtype="8"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par>
                                <p:cTn id="46" presetID="22" presetClass="entr" presetSubtype="2" fill="hold" nodeType="with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wipe(right)">
                                      <p:cBhvr>
                                        <p:cTn id="48" dur="500"/>
                                        <p:tgtEl>
                                          <p:spTgt spid="6"/>
                                        </p:tgtEl>
                                      </p:cBhvr>
                                    </p:animEffect>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Effect transition="in" filter="wipe(right)">
                                      <p:cBhvr>
                                        <p:cTn id="52" dur="500"/>
                                        <p:tgtEl>
                                          <p:spTgt spid="52"/>
                                        </p:tgtEl>
                                      </p:cBhvr>
                                    </p:animEffect>
                                  </p:childTnLst>
                                </p:cTn>
                              </p:par>
                            </p:childTnLst>
                          </p:cTn>
                        </p:par>
                        <p:par>
                          <p:cTn id="53" fill="hold">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left)">
                                      <p:cBhvr>
                                        <p:cTn id="56" dur="500"/>
                                        <p:tgtEl>
                                          <p:spTgt spid="53"/>
                                        </p:tgtEl>
                                      </p:cBhvr>
                                    </p:animEffect>
                                  </p:childTnLst>
                                </p:cTn>
                              </p:par>
                            </p:childTnLst>
                          </p:cTn>
                        </p:par>
                        <p:par>
                          <p:cTn id="57" fill="hold">
                            <p:stCondLst>
                              <p:cond delay="5000"/>
                            </p:stCondLst>
                            <p:childTnLst>
                              <p:par>
                                <p:cTn id="58" presetID="22" presetClass="entr" presetSubtype="8" fill="hold" grpId="0" nodeType="afterEffect">
                                  <p:stCondLst>
                                    <p:cond delay="0"/>
                                  </p:stCondLst>
                                  <p:childTnLst>
                                    <p:set>
                                      <p:cBhvr>
                                        <p:cTn id="59" dur="1" fill="hold">
                                          <p:stCondLst>
                                            <p:cond delay="0"/>
                                          </p:stCondLst>
                                        </p:cTn>
                                        <p:tgtEl>
                                          <p:spTgt spid="63"/>
                                        </p:tgtEl>
                                        <p:attrNameLst>
                                          <p:attrName>style.visibility</p:attrName>
                                        </p:attrNameLst>
                                      </p:cBhvr>
                                      <p:to>
                                        <p:strVal val="visible"/>
                                      </p:to>
                                    </p:set>
                                    <p:animEffect transition="in" filter="wipe(left)">
                                      <p:cBhvr>
                                        <p:cTn id="60" dur="500"/>
                                        <p:tgtEl>
                                          <p:spTgt spid="63"/>
                                        </p:tgtEl>
                                      </p:cBhvr>
                                    </p:animEffect>
                                  </p:childTnLst>
                                </p:cTn>
                              </p:par>
                            </p:childTnLst>
                          </p:cTn>
                        </p:par>
                        <p:par>
                          <p:cTn id="61" fill="hold">
                            <p:stCondLst>
                              <p:cond delay="5500"/>
                            </p:stCondLst>
                            <p:childTnLst>
                              <p:par>
                                <p:cTn id="62" presetID="22" presetClass="entr" presetSubtype="2" fill="hold" grpId="0" nodeType="afterEffect">
                                  <p:stCondLst>
                                    <p:cond delay="0"/>
                                  </p:stCondLst>
                                  <p:childTnLst>
                                    <p:set>
                                      <p:cBhvr>
                                        <p:cTn id="63" dur="1" fill="hold">
                                          <p:stCondLst>
                                            <p:cond delay="0"/>
                                          </p:stCondLst>
                                        </p:cTn>
                                        <p:tgtEl>
                                          <p:spTgt spid="62"/>
                                        </p:tgtEl>
                                        <p:attrNameLst>
                                          <p:attrName>style.visibility</p:attrName>
                                        </p:attrNameLst>
                                      </p:cBhvr>
                                      <p:to>
                                        <p:strVal val="visible"/>
                                      </p:to>
                                    </p:set>
                                    <p:animEffect transition="in" filter="wipe(right)">
                                      <p:cBhvr>
                                        <p:cTn id="64" dur="500"/>
                                        <p:tgtEl>
                                          <p:spTgt spid="62"/>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wipe(left)">
                                      <p:cBhvr>
                                        <p:cTn id="68" dur="500"/>
                                        <p:tgtEl>
                                          <p:spTgt spid="64"/>
                                        </p:tgtEl>
                                      </p:cBhvr>
                                    </p:animEffect>
                                  </p:childTnLst>
                                </p:cTn>
                              </p:par>
                            </p:childTnLst>
                          </p:cTn>
                        </p:par>
                        <p:par>
                          <p:cTn id="69" fill="hold">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61"/>
                                        </p:tgtEl>
                                        <p:attrNameLst>
                                          <p:attrName>style.visibility</p:attrName>
                                        </p:attrNameLst>
                                      </p:cBhvr>
                                      <p:to>
                                        <p:strVal val="visible"/>
                                      </p:to>
                                    </p:set>
                                    <p:animEffect transition="in" filter="wipe(right)">
                                      <p:cBhvr>
                                        <p:cTn id="72"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52" grpId="0"/>
      <p:bldP spid="53" grpId="0"/>
      <p:bldP spid="54" grpId="0" animBg="1"/>
      <p:bldP spid="54" grpId="1" animBg="1"/>
      <p:bldP spid="55" grpId="0" animBg="1"/>
      <p:bldP spid="55" grpId="1" animBg="1"/>
      <p:bldP spid="68" grpId="0" animBg="1"/>
      <p:bldP spid="68" grpId="1" animBg="1"/>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左大括号 7"/>
          <p:cNvSpPr/>
          <p:nvPr/>
        </p:nvSpPr>
        <p:spPr>
          <a:xfrm>
            <a:off x="3135255" y="1950485"/>
            <a:ext cx="494276" cy="3912209"/>
          </a:xfrm>
          <a:prstGeom prst="leftBrace">
            <a:avLst/>
          </a:prstGeom>
          <a:noFill/>
          <a:ln w="38100" cap="flat" cmpd="sng" algn="ctr">
            <a:solidFill>
              <a:schemeClr val="bg1">
                <a:lumMod val="65000"/>
              </a:schemeClr>
            </a:solidFill>
            <a:prstDash val="solid"/>
          </a:ln>
          <a:effectLst>
            <a:outerShdw blurRad="139700" dir="8100000" sx="98000" sy="98000" algn="tr" rotWithShape="0">
              <a:prstClr val="black">
                <a:alpha val="20000"/>
              </a:prstClr>
            </a:outerShdw>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grpSp>
        <p:nvGrpSpPr>
          <p:cNvPr id="9" name="组合 8"/>
          <p:cNvGrpSpPr/>
          <p:nvPr/>
        </p:nvGrpSpPr>
        <p:grpSpPr>
          <a:xfrm>
            <a:off x="1391479" y="3034998"/>
            <a:ext cx="1781261" cy="1781261"/>
            <a:chOff x="304800" y="673100"/>
            <a:chExt cx="4000500" cy="4000500"/>
          </a:xfrm>
          <a:gradFill>
            <a:gsLst>
              <a:gs pos="0">
                <a:schemeClr val="bg1"/>
              </a:gs>
              <a:gs pos="100000">
                <a:schemeClr val="bg1">
                  <a:lumMod val="95000"/>
                </a:schemeClr>
              </a:gs>
            </a:gsLst>
          </a:gradFill>
          <a:effectLst>
            <a:outerShdw blurRad="127000" sx="102000" sy="102000" algn="ctr" rotWithShape="0">
              <a:prstClr val="black">
                <a:alpha val="20000"/>
              </a:prstClr>
            </a:outerShdw>
          </a:effectLst>
        </p:grpSpPr>
        <p:sp>
          <p:nvSpPr>
            <p:cNvPr id="10" name="同心圆 9"/>
            <p:cNvSpPr/>
            <p:nvPr/>
          </p:nvSpPr>
          <p:spPr>
            <a:xfrm>
              <a:off x="304800" y="673100"/>
              <a:ext cx="4000500" cy="4000500"/>
            </a:xfrm>
            <a:prstGeom prst="donut">
              <a:avLst>
                <a:gd name="adj" fmla="val 4879"/>
              </a:avLst>
            </a:prstGeom>
            <a:grpFill/>
            <a:ln w="25400" cap="flat" cmpd="sng" algn="ctr">
              <a:noFill/>
              <a:prstDash val="solid"/>
            </a:ln>
            <a:effectLst/>
          </p:spPr>
          <p:txBody>
            <a:bodyPr rtlCol="0" anchor="ctr"/>
            <a:lstStyle/>
            <a:p>
              <a:pPr algn="ctr" defTabSz="1219170">
                <a:defRPr/>
              </a:pPr>
              <a:endParaRPr lang="zh-CN" altLang="en-US" sz="2400" kern="0" dirty="0">
                <a:solidFill>
                  <a:sysClr val="windowText" lastClr="000000"/>
                </a:solidFill>
                <a:latin typeface="微软雅黑" panose="020B0503020204020204" pitchFamily="34" charset="-122"/>
                <a:ea typeface="微软雅黑" panose="020B0503020204020204" pitchFamily="34" charset="-122"/>
                <a:cs typeface="+mn-ea"/>
                <a:sym typeface="+mn-lt"/>
              </a:endParaRPr>
            </a:p>
          </p:txBody>
        </p:sp>
        <p:sp>
          <p:nvSpPr>
            <p:cNvPr id="11" name="椭圆 10"/>
            <p:cNvSpPr/>
            <p:nvPr/>
          </p:nvSpPr>
          <p:spPr>
            <a:xfrm>
              <a:off x="392113" y="760413"/>
              <a:ext cx="3825874" cy="3825874"/>
            </a:xfrm>
            <a:prstGeom prst="ellipse">
              <a:avLst/>
            </a:prstGeom>
            <a:grpFill/>
            <a:ln w="25400" cap="flat" cmpd="sng" algn="ctr">
              <a:noFill/>
              <a:prstDash val="solid"/>
            </a:ln>
            <a:effectLst/>
          </p:spPr>
          <p:txBody>
            <a:bodyPr rtlCol="0" anchor="ctr"/>
            <a:lstStyle/>
            <a:p>
              <a:pPr algn="ctr" defTabSz="1219170">
                <a:defRPr/>
              </a:pPr>
              <a:r>
                <a:rPr lang="zh-CN" altLang="en-US" sz="2400" kern="0" dirty="0">
                  <a:solidFill>
                    <a:sysClr val="windowText" lastClr="000000">
                      <a:lumMod val="65000"/>
                      <a:lumOff val="35000"/>
                    </a:sysClr>
                  </a:solidFill>
                  <a:latin typeface="微软雅黑" panose="020B0503020204020204" pitchFamily="34" charset="-122"/>
                  <a:ea typeface="微软雅黑" panose="020B0503020204020204" pitchFamily="34" charset="-122"/>
                  <a:cs typeface="+mn-ea"/>
                  <a:sym typeface="+mn-lt"/>
                </a:rPr>
                <a:t>未完成的项目</a:t>
              </a:r>
            </a:p>
          </p:txBody>
        </p:sp>
      </p:grpSp>
      <p:sp>
        <p:nvSpPr>
          <p:cNvPr id="12" name="椭圆 11"/>
          <p:cNvSpPr/>
          <p:nvPr/>
        </p:nvSpPr>
        <p:spPr>
          <a:xfrm>
            <a:off x="3983327" y="1551405"/>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5" name="椭圆 14"/>
          <p:cNvSpPr/>
          <p:nvPr/>
        </p:nvSpPr>
        <p:spPr>
          <a:xfrm>
            <a:off x="4018241" y="3337637"/>
            <a:ext cx="1034643" cy="1034642"/>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6" name="椭圆 15"/>
          <p:cNvSpPr/>
          <p:nvPr/>
        </p:nvSpPr>
        <p:spPr>
          <a:xfrm>
            <a:off x="4096751" y="5359451"/>
            <a:ext cx="969388" cy="969388"/>
          </a:xfrm>
          <a:prstGeom prst="ellipse">
            <a:avLst/>
          </a:prstGeom>
          <a:solidFill>
            <a:srgbClr val="18478F"/>
          </a:solidFill>
          <a:ln w="25400" cap="flat" cmpd="sng" algn="ctr">
            <a:noFill/>
            <a:prstDash val="solid"/>
          </a:ln>
          <a:effectLst>
            <a:outerShdw blurRad="127000" sx="102000" sy="102000" algn="ctr" rotWithShape="0">
              <a:prstClr val="black">
                <a:alpha val="20000"/>
              </a:prstClr>
            </a:outerShdw>
          </a:effectLst>
        </p:spPr>
        <p:txBody>
          <a:bodyPr rtlCol="0" anchor="ctr"/>
          <a:lstStyle/>
          <a:p>
            <a:pPr algn="ctr" defTabSz="1219170">
              <a:defRPr/>
            </a:pPr>
            <a:endParaRPr lang="zh-CN" altLang="en-US" sz="2400" kern="0" dirty="0">
              <a:solidFill>
                <a:sysClr val="window" lastClr="FFFFFF"/>
              </a:solidFill>
              <a:latin typeface="微软雅黑" panose="020B0503020204020204" pitchFamily="34" charset="-122"/>
              <a:ea typeface="微软雅黑" panose="020B0503020204020204" pitchFamily="34" charset="-122"/>
              <a:cs typeface="+mn-ea"/>
              <a:sym typeface="+mn-lt"/>
            </a:endParaRPr>
          </a:p>
        </p:txBody>
      </p:sp>
      <p:sp>
        <p:nvSpPr>
          <p:cNvPr id="17" name="TextBox 16"/>
          <p:cNvSpPr txBox="1"/>
          <p:nvPr/>
        </p:nvSpPr>
        <p:spPr>
          <a:xfrm>
            <a:off x="4013804" y="1810196"/>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18" name="TextBox 17"/>
          <p:cNvSpPr txBox="1"/>
          <p:nvPr/>
        </p:nvSpPr>
        <p:spPr>
          <a:xfrm>
            <a:off x="4000721" y="3644676"/>
            <a:ext cx="1371600" cy="400110"/>
          </a:xfrm>
          <a:prstGeom prst="rect">
            <a:avLst/>
          </a:prstGeom>
          <a:noFill/>
        </p:spPr>
        <p:txBody>
          <a:bodyPr wrap="square" rtlCol="0">
            <a:spAutoFit/>
          </a:bodyPr>
          <a:lstStyle/>
          <a:p>
            <a:pPr defTabSz="1219170">
              <a:defRPr/>
            </a:pPr>
            <a:r>
              <a:rPr lang="zh-CN" altLang="en-US" sz="2000" kern="0" dirty="0">
                <a:solidFill>
                  <a:schemeClr val="bg1"/>
                </a:solidFill>
                <a:latin typeface="微软雅黑" panose="020B0503020204020204" pitchFamily="34" charset="-122"/>
                <a:ea typeface="微软雅黑" panose="020B0503020204020204" pitchFamily="34" charset="-122"/>
                <a:cs typeface="+mn-ea"/>
                <a:sym typeface="+mn-lt"/>
              </a:rPr>
              <a:t>项目一</a:t>
            </a:r>
          </a:p>
        </p:txBody>
      </p:sp>
      <p:sp>
        <p:nvSpPr>
          <p:cNvPr id="19" name="TextBox 18"/>
          <p:cNvSpPr txBox="1"/>
          <p:nvPr/>
        </p:nvSpPr>
        <p:spPr>
          <a:xfrm>
            <a:off x="4071481" y="5586191"/>
            <a:ext cx="1371600" cy="400110"/>
          </a:xfrm>
          <a:prstGeom prst="rect">
            <a:avLst/>
          </a:prstGeom>
          <a:noFill/>
        </p:spPr>
        <p:txBody>
          <a:bodyPr wrap="square" rtlCol="0">
            <a:spAutoFit/>
          </a:bodyPr>
          <a:lstStyle/>
          <a:p>
            <a:pPr defTabSz="1219170">
              <a:defRPr/>
            </a:pPr>
            <a:r>
              <a:rPr lang="zh-CN" altLang="en-US" sz="2000" kern="0" dirty="0">
                <a:solidFill>
                  <a:sysClr val="window" lastClr="FFFFFF"/>
                </a:solidFill>
                <a:latin typeface="微软雅黑" panose="020B0503020204020204" pitchFamily="34" charset="-122"/>
                <a:ea typeface="微软雅黑" panose="020B0503020204020204" pitchFamily="34" charset="-122"/>
                <a:cs typeface="+mn-ea"/>
                <a:sym typeface="+mn-lt"/>
              </a:rPr>
              <a:t>项目一</a:t>
            </a:r>
          </a:p>
        </p:txBody>
      </p:sp>
      <p:sp>
        <p:nvSpPr>
          <p:cNvPr id="20" name="TextBox 19"/>
          <p:cNvSpPr txBox="1"/>
          <p:nvPr/>
        </p:nvSpPr>
        <p:spPr>
          <a:xfrm>
            <a:off x="5385407" y="1672747"/>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1" name="TextBox 20"/>
          <p:cNvSpPr txBox="1"/>
          <p:nvPr/>
        </p:nvSpPr>
        <p:spPr>
          <a:xfrm>
            <a:off x="5385407" y="3549466"/>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2" name="TextBox 21"/>
          <p:cNvSpPr txBox="1"/>
          <p:nvPr/>
        </p:nvSpPr>
        <p:spPr>
          <a:xfrm>
            <a:off x="5372325" y="5381796"/>
            <a:ext cx="5394959" cy="923330"/>
          </a:xfrm>
          <a:prstGeom prst="rect">
            <a:avLst/>
          </a:prstGeom>
          <a:noFill/>
        </p:spPr>
        <p:txBody>
          <a:bodyPr wrap="square" rtlCol="0">
            <a:spAutoFit/>
          </a:bodyPr>
          <a:lstStyle/>
          <a:p>
            <a:pPr defTabSz="1219170">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您的内容打在这里，或者通过复制您的文本后，在此框中选择粘贴，并选择只保留文字。您的内容打在这里，或者通过复制您的文本后，在此框中选择粘贴，并选择只保留文字。</a:t>
            </a:r>
          </a:p>
          <a:p>
            <a:pPr defTabSz="1219170">
              <a:defRPr/>
            </a:pPr>
            <a:endPar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矩形 23"/>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5" name="组合 24"/>
          <p:cNvGrpSpPr/>
          <p:nvPr/>
        </p:nvGrpSpPr>
        <p:grpSpPr>
          <a:xfrm>
            <a:off x="1935444" y="393960"/>
            <a:ext cx="3705496" cy="592217"/>
            <a:chOff x="330188" y="329522"/>
            <a:chExt cx="3705496" cy="592217"/>
          </a:xfrm>
        </p:grpSpPr>
        <p:sp>
          <p:nvSpPr>
            <p:cNvPr id="26"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27" name="矩形 26"/>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28" name="圆角矩形 27"/>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8931591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28"/>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3"/>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4"/>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5"/>
                                        </p:tgtEl>
                                        <p:attrNameLst>
                                          <p:attrName>style.visibility</p:attrName>
                                        </p:attrNameLst>
                                      </p:cBhvr>
                                      <p:to>
                                        <p:strVal val="visible"/>
                                      </p:to>
                                    </p:set>
                                    <p:animEffect transition="in" filter="wipe(left)">
                                      <p:cBhvr>
                                        <p:cTn id="25" dur="1000"/>
                                        <p:tgtEl>
                                          <p:spTgt spid="25"/>
                                        </p:tgtEl>
                                      </p:cBhvr>
                                    </p:animEffect>
                                  </p:childTnLst>
                                </p:cTn>
                              </p:par>
                              <p:par>
                                <p:cTn id="26" presetID="53" presetClass="entr" presetSubtype="16" fill="hold" nodeType="withEffect">
                                  <p:stCondLst>
                                    <p:cond delay="40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Effect transition="in" filter="fade">
                                      <p:cBhvr>
                                        <p:cTn id="30" dur="500"/>
                                        <p:tgtEl>
                                          <p:spTgt spid="9"/>
                                        </p:tgtEl>
                                      </p:cBhvr>
                                    </p:animEffect>
                                  </p:childTnLst>
                                </p:cTn>
                              </p:par>
                              <p:par>
                                <p:cTn id="31" presetID="22" presetClass="entr" presetSubtype="8" fill="hold" grpId="0" nodeType="withEffect">
                                  <p:stCondLst>
                                    <p:cond delay="80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par>
                                <p:cTn id="34" presetID="53" presetClass="entr" presetSubtype="16" fill="hold" grpId="0" nodeType="withEffect">
                                  <p:stCondLst>
                                    <p:cond delay="100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10" presetClass="entr" presetSubtype="0" fill="hold" grpId="0" nodeType="withEffect">
                                  <p:stCondLst>
                                    <p:cond delay="140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6" presetClass="entr" presetSubtype="21" fill="hold" grpId="0" nodeType="withEffect">
                                  <p:stCondLst>
                                    <p:cond delay="1000"/>
                                  </p:stCondLst>
                                  <p:childTnLst>
                                    <p:set>
                                      <p:cBhvr>
                                        <p:cTn id="54" dur="1" fill="hold">
                                          <p:stCondLst>
                                            <p:cond delay="0"/>
                                          </p:stCondLst>
                                        </p:cTn>
                                        <p:tgtEl>
                                          <p:spTgt spid="20"/>
                                        </p:tgtEl>
                                        <p:attrNameLst>
                                          <p:attrName>style.visibility</p:attrName>
                                        </p:attrNameLst>
                                      </p:cBhvr>
                                      <p:to>
                                        <p:strVal val="visible"/>
                                      </p:to>
                                    </p:set>
                                    <p:animEffect transition="in" filter="barn(inVertical)">
                                      <p:cBhvr>
                                        <p:cTn id="55" dur="500"/>
                                        <p:tgtEl>
                                          <p:spTgt spid="20"/>
                                        </p:tgtEl>
                                      </p:cBhvr>
                                    </p:animEffect>
                                  </p:childTnLst>
                                </p:cTn>
                              </p:par>
                              <p:par>
                                <p:cTn id="56" presetID="16" presetClass="entr" presetSubtype="21" fill="hold" grpId="0" nodeType="withEffect">
                                  <p:stCondLst>
                                    <p:cond delay="1300"/>
                                  </p:stCondLst>
                                  <p:childTnLst>
                                    <p:set>
                                      <p:cBhvr>
                                        <p:cTn id="57" dur="1" fill="hold">
                                          <p:stCondLst>
                                            <p:cond delay="0"/>
                                          </p:stCondLst>
                                        </p:cTn>
                                        <p:tgtEl>
                                          <p:spTgt spid="21"/>
                                        </p:tgtEl>
                                        <p:attrNameLst>
                                          <p:attrName>style.visibility</p:attrName>
                                        </p:attrNameLst>
                                      </p:cBhvr>
                                      <p:to>
                                        <p:strVal val="visible"/>
                                      </p:to>
                                    </p:set>
                                    <p:animEffect transition="in" filter="barn(inVertical)">
                                      <p:cBhvr>
                                        <p:cTn id="58" dur="700"/>
                                        <p:tgtEl>
                                          <p:spTgt spid="21"/>
                                        </p:tgtEl>
                                      </p:cBhvr>
                                    </p:animEffect>
                                  </p:childTnLst>
                                </p:cTn>
                              </p:par>
                              <p:par>
                                <p:cTn id="59" presetID="16" presetClass="entr" presetSubtype="21" fill="hold" grpId="0" nodeType="withEffect">
                                  <p:stCondLst>
                                    <p:cond delay="1700"/>
                                  </p:stCondLst>
                                  <p:childTnLst>
                                    <p:set>
                                      <p:cBhvr>
                                        <p:cTn id="60" dur="1" fill="hold">
                                          <p:stCondLst>
                                            <p:cond delay="0"/>
                                          </p:stCondLst>
                                        </p:cTn>
                                        <p:tgtEl>
                                          <p:spTgt spid="22"/>
                                        </p:tgtEl>
                                        <p:attrNameLst>
                                          <p:attrName>style.visibility</p:attrName>
                                        </p:attrNameLst>
                                      </p:cBhvr>
                                      <p:to>
                                        <p:strVal val="visible"/>
                                      </p:to>
                                    </p:set>
                                    <p:animEffect transition="in" filter="barn(inVertical)">
                                      <p:cBhvr>
                                        <p:cTn id="6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6" grpId="0" animBg="1"/>
      <p:bldP spid="17" grpId="0"/>
      <p:bldP spid="18" grpId="0"/>
      <p:bldP spid="19" grpId="0"/>
      <p:bldP spid="20" grpId="0"/>
      <p:bldP spid="21" grpId="0"/>
      <p:bldP spid="22" grpId="0"/>
      <p:bldP spid="23" grpId="0" animBg="1"/>
      <p:bldP spid="23" grpId="1" animBg="1"/>
      <p:bldP spid="24" grpId="0" animBg="1"/>
      <p:bldP spid="24" grpId="1" animBg="1"/>
      <p:bldP spid="28" grpId="0" animBg="1"/>
      <p:bldP spid="28" grpId="1" animBg="1"/>
      <p:bldP spid="2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855694"/>
            <a:ext cx="12192000" cy="3778623"/>
          </a:xfrm>
          <a:prstGeom prst="rect">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grpSp>
        <p:nvGrpSpPr>
          <p:cNvPr id="6" name="组合 5"/>
          <p:cNvGrpSpPr/>
          <p:nvPr/>
        </p:nvGrpSpPr>
        <p:grpSpPr>
          <a:xfrm>
            <a:off x="6260461" y="1529076"/>
            <a:ext cx="4550939" cy="5329451"/>
            <a:chOff x="6260461" y="1529076"/>
            <a:chExt cx="4550938" cy="5329451"/>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201154" y="1855694"/>
              <a:ext cx="2628646" cy="3778623"/>
            </a:xfrm>
            <a:prstGeom prst="rect">
              <a:avLst/>
            </a:prstGeom>
          </p:spPr>
        </p:pic>
        <p:pic>
          <p:nvPicPr>
            <p:cNvPr id="11" name="H0006(Black_iPhone6)2.png"/>
            <p:cNvPicPr>
              <a:picLocks noChangeAspect="1" noChangeArrowheads="1"/>
            </p:cNvPicPr>
            <p:nvPr/>
          </p:nvPicPr>
          <p:blipFill>
            <a:blip r:embed="rId4" cstate="screen">
              <a:extLst>
                <a:ext uri="{28A0092B-C50C-407E-A947-70E740481C1C}">
                  <a14:useLocalDpi xmlns:a14="http://schemas.microsoft.com/office/drawing/2010/main"/>
                </a:ext>
              </a:extLst>
            </a:blip>
            <a:srcRect b="14998"/>
            <a:stretch>
              <a:fillRect/>
            </a:stretch>
          </p:blipFill>
          <p:spPr bwMode="auto">
            <a:xfrm>
              <a:off x="6260461" y="1529076"/>
              <a:ext cx="4550938" cy="5329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sp>
        <p:nvSpPr>
          <p:cNvPr id="12"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51769" y="2678244"/>
            <a:ext cx="3502363" cy="707886"/>
          </a:xfrm>
          <a:prstGeom prst="rect">
            <a:avLst/>
          </a:prstGeom>
        </p:spPr>
        <p:txBody>
          <a:bodyPr wrap="square">
            <a:spAutoFit/>
          </a:bodyPr>
          <a:lstStyle/>
          <a:p>
            <a:pPr algn="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输入简要文字内容，文字内容需概括</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精炼不用</a:t>
            </a: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多余的文字修饰，言简</a:t>
            </a:r>
            <a:r>
              <a:rPr lang="zh-CN" altLang="en-US" sz="1200" dirty="0" smtClean="0">
                <a:solidFill>
                  <a:schemeClr val="bg1"/>
                </a:solidFill>
                <a:latin typeface="微软雅黑" panose="020B0503020204020204" pitchFamily="34" charset="-122"/>
                <a:ea typeface="微软雅黑" panose="020B0503020204020204" pitchFamily="34" charset="-122"/>
                <a:cs typeface="+mn-ea"/>
                <a:sym typeface="+mn-lt"/>
              </a:rPr>
              <a:t>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48403" y="4051747"/>
            <a:ext cx="3505732" cy="707886"/>
          </a:xfrm>
          <a:prstGeom prst="rect">
            <a:avLst/>
          </a:prstGeom>
        </p:spPr>
        <p:txBody>
          <a:bodyPr wrap="square">
            <a:spAutoFit/>
          </a:bodyPr>
          <a:lstStyle/>
          <a:p>
            <a:pPr algn="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mn-lt"/>
            </a:endParaRPr>
          </a:p>
          <a:p>
            <a:pPr algn="r"/>
            <a:r>
              <a:rPr lang="zh-CN" altLang="en-US" sz="1200" dirty="0">
                <a:solidFill>
                  <a:schemeClr val="bg1"/>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9" name="Shape 1619"/>
          <p:cNvSpPr>
            <a:spLocks/>
          </p:cNvSpPr>
          <p:nvPr/>
        </p:nvSpPr>
        <p:spPr bwMode="auto">
          <a:xfrm>
            <a:off x="5034756" y="3964484"/>
            <a:ext cx="918227"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Shape 1645"/>
          <p:cNvSpPr/>
          <p:nvPr/>
        </p:nvSpPr>
        <p:spPr>
          <a:xfrm>
            <a:off x="5287479" y="4193806"/>
            <a:ext cx="412781" cy="412781"/>
          </a:xfrm>
          <a:custGeom>
            <a:avLst/>
            <a:gdLst/>
            <a:ahLst/>
            <a:cxnLst>
              <a:cxn ang="0">
                <a:pos x="wd2" y="hd2"/>
              </a:cxn>
              <a:cxn ang="5400000">
                <a:pos x="wd2" y="hd2"/>
              </a:cxn>
              <a:cxn ang="10800000">
                <a:pos x="wd2" y="hd2"/>
              </a:cxn>
              <a:cxn ang="16200000">
                <a:pos x="wd2" y="hd2"/>
              </a:cxn>
            </a:cxnLst>
            <a:rect l="0" t="0" r="r" b="b"/>
            <a:pathLst>
              <a:path w="20512" h="21600" extrusionOk="0">
                <a:moveTo>
                  <a:pt x="13692" y="8626"/>
                </a:moveTo>
                <a:lnTo>
                  <a:pt x="12040" y="10330"/>
                </a:lnTo>
                <a:cubicBezTo>
                  <a:pt x="12133" y="10461"/>
                  <a:pt x="12223" y="10598"/>
                  <a:pt x="12309" y="10739"/>
                </a:cubicBezTo>
                <a:cubicBezTo>
                  <a:pt x="13857" y="13353"/>
                  <a:pt x="13057" y="16782"/>
                  <a:pt x="10523" y="18381"/>
                </a:cubicBezTo>
                <a:cubicBezTo>
                  <a:pt x="9676" y="18917"/>
                  <a:pt x="8707" y="19199"/>
                  <a:pt x="7721" y="19199"/>
                </a:cubicBezTo>
                <a:cubicBezTo>
                  <a:pt x="5825" y="19199"/>
                  <a:pt x="4105" y="18206"/>
                  <a:pt x="3118" y="16540"/>
                </a:cubicBezTo>
                <a:cubicBezTo>
                  <a:pt x="2367" y="15274"/>
                  <a:pt x="2141" y="13783"/>
                  <a:pt x="2477" y="12337"/>
                </a:cubicBezTo>
                <a:cubicBezTo>
                  <a:pt x="2815" y="10895"/>
                  <a:pt x="3674" y="9673"/>
                  <a:pt x="4902" y="8899"/>
                </a:cubicBezTo>
                <a:cubicBezTo>
                  <a:pt x="5751" y="8364"/>
                  <a:pt x="6720" y="8081"/>
                  <a:pt x="7707" y="8081"/>
                </a:cubicBezTo>
                <a:cubicBezTo>
                  <a:pt x="8723" y="8081"/>
                  <a:pt x="9686" y="8368"/>
                  <a:pt x="10517" y="8891"/>
                </a:cubicBezTo>
                <a:lnTo>
                  <a:pt x="9430" y="10070"/>
                </a:lnTo>
                <a:cubicBezTo>
                  <a:pt x="8906" y="9801"/>
                  <a:pt x="8322" y="9649"/>
                  <a:pt x="7711" y="9649"/>
                </a:cubicBezTo>
                <a:cubicBezTo>
                  <a:pt x="7000" y="9649"/>
                  <a:pt x="6303" y="9853"/>
                  <a:pt x="5695" y="10236"/>
                </a:cubicBezTo>
                <a:cubicBezTo>
                  <a:pt x="3875" y="11384"/>
                  <a:pt x="3302" y="13845"/>
                  <a:pt x="4414" y="15722"/>
                </a:cubicBezTo>
                <a:cubicBezTo>
                  <a:pt x="5123" y="16918"/>
                  <a:pt x="6358" y="17632"/>
                  <a:pt x="7715" y="17632"/>
                </a:cubicBezTo>
                <a:cubicBezTo>
                  <a:pt x="8425" y="17632"/>
                  <a:pt x="9122" y="17428"/>
                  <a:pt x="9730" y="17045"/>
                </a:cubicBezTo>
                <a:cubicBezTo>
                  <a:pt x="10611" y="16490"/>
                  <a:pt x="11230" y="15614"/>
                  <a:pt x="11471" y="14577"/>
                </a:cubicBezTo>
                <a:cubicBezTo>
                  <a:pt x="11713" y="13538"/>
                  <a:pt x="11550" y="12468"/>
                  <a:pt x="11010" y="11560"/>
                </a:cubicBezTo>
                <a:cubicBezTo>
                  <a:pt x="10991" y="11525"/>
                  <a:pt x="10967" y="11494"/>
                  <a:pt x="10946" y="11460"/>
                </a:cubicBezTo>
                <a:lnTo>
                  <a:pt x="8192" y="14304"/>
                </a:lnTo>
                <a:cubicBezTo>
                  <a:pt x="8116" y="14383"/>
                  <a:pt x="8016" y="14422"/>
                  <a:pt x="7917" y="14422"/>
                </a:cubicBezTo>
                <a:cubicBezTo>
                  <a:pt x="7819" y="14422"/>
                  <a:pt x="7718" y="14383"/>
                  <a:pt x="7644" y="14304"/>
                </a:cubicBezTo>
                <a:cubicBezTo>
                  <a:pt x="7490" y="14146"/>
                  <a:pt x="7490" y="13895"/>
                  <a:pt x="7644" y="13739"/>
                </a:cubicBezTo>
                <a:lnTo>
                  <a:pt x="17851" y="3203"/>
                </a:lnTo>
                <a:lnTo>
                  <a:pt x="17079" y="2942"/>
                </a:lnTo>
                <a:lnTo>
                  <a:pt x="15933" y="0"/>
                </a:lnTo>
                <a:lnTo>
                  <a:pt x="11871" y="4408"/>
                </a:lnTo>
                <a:lnTo>
                  <a:pt x="12605" y="6622"/>
                </a:lnTo>
                <a:lnTo>
                  <a:pt x="12142" y="7125"/>
                </a:lnTo>
                <a:cubicBezTo>
                  <a:pt x="10838" y="6182"/>
                  <a:pt x="9285" y="5680"/>
                  <a:pt x="7706" y="5680"/>
                </a:cubicBezTo>
                <a:cubicBezTo>
                  <a:pt x="6334" y="5680"/>
                  <a:pt x="4945" y="6058"/>
                  <a:pt x="3690" y="6850"/>
                </a:cubicBezTo>
                <a:cubicBezTo>
                  <a:pt x="56" y="9143"/>
                  <a:pt x="-1088" y="14042"/>
                  <a:pt x="1135" y="17791"/>
                </a:cubicBezTo>
                <a:cubicBezTo>
                  <a:pt x="2588" y="20245"/>
                  <a:pt x="5125" y="21600"/>
                  <a:pt x="7722" y="21600"/>
                </a:cubicBezTo>
                <a:cubicBezTo>
                  <a:pt x="9093" y="21600"/>
                  <a:pt x="10482" y="21221"/>
                  <a:pt x="11738" y="20430"/>
                </a:cubicBezTo>
                <a:cubicBezTo>
                  <a:pt x="15371" y="18135"/>
                  <a:pt x="16514" y="13237"/>
                  <a:pt x="14292" y="9487"/>
                </a:cubicBezTo>
                <a:cubicBezTo>
                  <a:pt x="14111" y="9179"/>
                  <a:pt x="13906" y="8898"/>
                  <a:pt x="13692" y="8626"/>
                </a:cubicBezTo>
                <a:moveTo>
                  <a:pt x="18676" y="3481"/>
                </a:moveTo>
                <a:lnTo>
                  <a:pt x="14381" y="7915"/>
                </a:lnTo>
                <a:lnTo>
                  <a:pt x="16451" y="8512"/>
                </a:lnTo>
                <a:lnTo>
                  <a:pt x="20512" y="4103"/>
                </a:lnTo>
                <a:lnTo>
                  <a:pt x="18676" y="3481"/>
                </a:lnTo>
                <a:close/>
              </a:path>
            </a:pathLst>
          </a:custGeom>
          <a:solidFill>
            <a:srgbClr val="18478F"/>
          </a:solidFill>
          <a:ln w="12700">
            <a:miter lim="400000"/>
          </a:ln>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0" name="Shape 1627"/>
          <p:cNvSpPr>
            <a:spLocks/>
          </p:cNvSpPr>
          <p:nvPr/>
        </p:nvSpPr>
        <p:spPr bwMode="auto">
          <a:xfrm>
            <a:off x="5033820" y="2587586"/>
            <a:ext cx="919163" cy="919163"/>
          </a:xfrm>
          <a:custGeom>
            <a:avLst/>
            <a:gdLst>
              <a:gd name="T0" fmla="*/ 779362 w 19679"/>
              <a:gd name="T1" fmla="*/ 779362 h 19679"/>
              <a:gd name="T2" fmla="*/ 779362 w 19679"/>
              <a:gd name="T3" fmla="*/ 779362 h 19679"/>
              <a:gd name="T4" fmla="*/ 779362 w 19679"/>
              <a:gd name="T5" fmla="*/ 779362 h 19679"/>
              <a:gd name="T6" fmla="*/ 779362 w 19679"/>
              <a:gd name="T7" fmla="*/ 779362 h 19679"/>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2" name="Group 1649"/>
          <p:cNvGrpSpPr>
            <a:grpSpLocks/>
          </p:cNvGrpSpPr>
          <p:nvPr/>
        </p:nvGrpSpPr>
        <p:grpSpPr bwMode="auto">
          <a:xfrm>
            <a:off x="5313687" y="2864641"/>
            <a:ext cx="360365" cy="365980"/>
            <a:chOff x="0" y="0"/>
            <a:chExt cx="611749" cy="619876"/>
          </a:xfrm>
          <a:solidFill>
            <a:srgbClr val="18478F"/>
          </a:solidFill>
        </p:grpSpPr>
        <p:sp>
          <p:nvSpPr>
            <p:cNvPr id="23" name="Shape 1647"/>
            <p:cNvSpPr/>
            <p:nvPr/>
          </p:nvSpPr>
          <p:spPr>
            <a:xfrm>
              <a:off x="42902" y="283779"/>
              <a:ext cx="522766" cy="33609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108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sp>
          <p:nvSpPr>
            <p:cNvPr id="28" name="Shape 1648"/>
            <p:cNvSpPr/>
            <p:nvPr/>
          </p:nvSpPr>
          <p:spPr>
            <a:xfrm>
              <a:off x="0" y="0"/>
              <a:ext cx="611749" cy="41536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5023" y="21600"/>
                  </a:lnTo>
                  <a:lnTo>
                    <a:pt x="6823" y="18190"/>
                  </a:lnTo>
                  <a:lnTo>
                    <a:pt x="2314" y="18190"/>
                  </a:lnTo>
                  <a:lnTo>
                    <a:pt x="2314" y="3410"/>
                  </a:lnTo>
                  <a:lnTo>
                    <a:pt x="19286" y="3410"/>
                  </a:lnTo>
                  <a:lnTo>
                    <a:pt x="19286" y="18190"/>
                  </a:lnTo>
                  <a:lnTo>
                    <a:pt x="14777" y="18190"/>
                  </a:lnTo>
                  <a:lnTo>
                    <a:pt x="16577" y="21600"/>
                  </a:lnTo>
                  <a:lnTo>
                    <a:pt x="21600" y="21600"/>
                  </a:lnTo>
                  <a:lnTo>
                    <a:pt x="21600" y="0"/>
                  </a:lnTo>
                  <a:close/>
                </a:path>
              </a:pathLst>
            </a:custGeom>
            <a:grpFill/>
            <a:ln w="12700" cap="flat">
              <a:noFill/>
              <a:miter lim="400000"/>
            </a:ln>
            <a:effectLst/>
          </p:spPr>
          <p:txBody>
            <a:bodyPr lIns="38100" tIns="38100" rIns="38100" bIns="38100" anchor="ctr"/>
            <a:lstStyle/>
            <a:p>
              <a:pPr algn="ctr" defTabSz="457200" fontAlgn="auto">
                <a:spcBef>
                  <a:spcPts val="0"/>
                </a:spcBef>
                <a:spcAft>
                  <a:spcPts val="0"/>
                </a:spcAft>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000" kern="0" dirty="0">
                <a:solidFill>
                  <a:srgbClr val="FFFFFF"/>
                </a:solidFill>
                <a:effectLst>
                  <a:outerShdw blurRad="38100" dist="12700" dir="5400000" rotWithShape="0">
                    <a:srgbClr val="000000">
                      <a:alpha val="50000"/>
                    </a:srgbClr>
                  </a:outerShdw>
                </a:effectLst>
                <a:cs typeface="+mn-ea"/>
                <a:sym typeface="+mn-lt"/>
              </a:endParaRPr>
            </a:p>
          </p:txBody>
        </p:sp>
      </p:grpSp>
      <p:sp>
        <p:nvSpPr>
          <p:cNvPr id="24" name="矩形 2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矩形 2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26" name="组合 25"/>
          <p:cNvGrpSpPr/>
          <p:nvPr/>
        </p:nvGrpSpPr>
        <p:grpSpPr>
          <a:xfrm>
            <a:off x="1935444" y="393960"/>
            <a:ext cx="3705496" cy="592217"/>
            <a:chOff x="330188" y="329522"/>
            <a:chExt cx="3705496" cy="592217"/>
          </a:xfrm>
        </p:grpSpPr>
        <p:sp>
          <p:nvSpPr>
            <p:cNvPr id="2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36" name="矩形 35"/>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37" name="圆角矩形 36"/>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8" name="矩形 37"/>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754188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37"/>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2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2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26"/>
                                        </p:tgtEl>
                                        <p:attrNameLst>
                                          <p:attrName>style.visibility</p:attrName>
                                        </p:attrNameLst>
                                      </p:cBhvr>
                                      <p:to>
                                        <p:strVal val="visible"/>
                                      </p:to>
                                    </p:set>
                                    <p:animEffect transition="in" filter="wipe(left)">
                                      <p:cBhvr>
                                        <p:cTn id="25" dur="1000"/>
                                        <p:tgtEl>
                                          <p:spTgt spid="26"/>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par>
                                <p:cTn id="30" presetID="2" presetClass="entr" presetSubtype="4" fill="hold" nodeType="withEffect">
                                  <p:stCondLst>
                                    <p:cond delay="25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53" presetClass="entr" presetSubtype="16" fill="hold" grpId="0" nodeType="withEffect">
                                  <p:stCondLst>
                                    <p:cond delay="2750"/>
                                  </p:stCondLst>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Effect transition="in" filter="fade">
                                      <p:cBhvr>
                                        <p:cTn id="38" dur="500"/>
                                        <p:tgtEl>
                                          <p:spTgt spid="20"/>
                                        </p:tgtEl>
                                      </p:cBhvr>
                                    </p:animEffect>
                                  </p:childTnLst>
                                </p:cTn>
                              </p:par>
                              <p:par>
                                <p:cTn id="39" presetID="53" presetClass="entr" presetSubtype="16" fill="hold" grpId="0" nodeType="withEffect">
                                  <p:stCondLst>
                                    <p:cond delay="275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par>
                                <p:cTn id="44" presetID="53" presetClass="entr" presetSubtype="16" fill="hold" nodeType="withEffect">
                                  <p:stCondLst>
                                    <p:cond delay="300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par>
                                <p:cTn id="49" presetID="53" presetClass="entr" presetSubtype="16" fill="hold" grpId="0" nodeType="withEffect">
                                  <p:stCondLst>
                                    <p:cond delay="3000"/>
                                  </p:stCondLst>
                                  <p:childTnLst>
                                    <p:set>
                                      <p:cBhvr>
                                        <p:cTn id="50" dur="1" fill="hold">
                                          <p:stCondLst>
                                            <p:cond delay="0"/>
                                          </p:stCondLst>
                                        </p:cTn>
                                        <p:tgtEl>
                                          <p:spTgt spid="21"/>
                                        </p:tgtEl>
                                        <p:attrNameLst>
                                          <p:attrName>style.visibility</p:attrName>
                                        </p:attrNameLst>
                                      </p:cBhvr>
                                      <p:to>
                                        <p:strVal val="visible"/>
                                      </p:to>
                                    </p:set>
                                    <p:anim calcmode="lin" valueType="num">
                                      <p:cBhvr>
                                        <p:cTn id="51" dur="500" fill="hold"/>
                                        <p:tgtEl>
                                          <p:spTgt spid="21"/>
                                        </p:tgtEl>
                                        <p:attrNameLst>
                                          <p:attrName>ppt_w</p:attrName>
                                        </p:attrNameLst>
                                      </p:cBhvr>
                                      <p:tavLst>
                                        <p:tav tm="0">
                                          <p:val>
                                            <p:fltVal val="0"/>
                                          </p:val>
                                        </p:tav>
                                        <p:tav tm="100000">
                                          <p:val>
                                            <p:strVal val="#ppt_w"/>
                                          </p:val>
                                        </p:tav>
                                      </p:tavLst>
                                    </p:anim>
                                    <p:anim calcmode="lin" valueType="num">
                                      <p:cBhvr>
                                        <p:cTn id="52" dur="500" fill="hold"/>
                                        <p:tgtEl>
                                          <p:spTgt spid="21"/>
                                        </p:tgtEl>
                                        <p:attrNameLst>
                                          <p:attrName>ppt_h</p:attrName>
                                        </p:attrNameLst>
                                      </p:cBhvr>
                                      <p:tavLst>
                                        <p:tav tm="0">
                                          <p:val>
                                            <p:fltVal val="0"/>
                                          </p:val>
                                        </p:tav>
                                        <p:tav tm="100000">
                                          <p:val>
                                            <p:strVal val="#ppt_h"/>
                                          </p:val>
                                        </p:tav>
                                      </p:tavLst>
                                    </p:anim>
                                    <p:animEffect transition="in" filter="fade">
                                      <p:cBhvr>
                                        <p:cTn id="53" dur="500"/>
                                        <p:tgtEl>
                                          <p:spTgt spid="21"/>
                                        </p:tgtEl>
                                      </p:cBhvr>
                                    </p:animEffect>
                                  </p:childTnLst>
                                </p:cTn>
                              </p:par>
                              <p:par>
                                <p:cTn id="54" presetID="22" presetClass="entr" presetSubtype="8" fill="hold" grpId="0" nodeType="withEffect">
                                  <p:stCondLst>
                                    <p:cond delay="3250"/>
                                  </p:stCondLst>
                                  <p:childTnLst>
                                    <p:set>
                                      <p:cBhvr>
                                        <p:cTn id="55" dur="1" fill="hold">
                                          <p:stCondLst>
                                            <p:cond delay="0"/>
                                          </p:stCondLst>
                                        </p:cTn>
                                        <p:tgtEl>
                                          <p:spTgt spid="12"/>
                                        </p:tgtEl>
                                        <p:attrNameLst>
                                          <p:attrName>style.visibility</p:attrName>
                                        </p:attrNameLst>
                                      </p:cBhvr>
                                      <p:to>
                                        <p:strVal val="visible"/>
                                      </p:to>
                                    </p:set>
                                    <p:animEffect transition="in" filter="wipe(left)">
                                      <p:cBhvr>
                                        <p:cTn id="56" dur="500"/>
                                        <p:tgtEl>
                                          <p:spTgt spid="12"/>
                                        </p:tgtEl>
                                      </p:cBhvr>
                                    </p:animEffect>
                                  </p:childTnLst>
                                </p:cTn>
                              </p:par>
                              <p:par>
                                <p:cTn id="57" presetID="22" presetClass="entr" presetSubtype="8" fill="hold" grpId="0" nodeType="withEffect">
                                  <p:stCondLst>
                                    <p:cond delay="325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9" grpId="0" animBg="1"/>
      <p:bldP spid="21" grpId="0" animBg="1"/>
      <p:bldP spid="20" grpId="0" animBg="1"/>
      <p:bldP spid="24" grpId="0" animBg="1"/>
      <p:bldP spid="24" grpId="1" animBg="1"/>
      <p:bldP spid="25" grpId="0" animBg="1"/>
      <p:bldP spid="25" grpId="1" animBg="1"/>
      <p:bldP spid="37" grpId="0" animBg="1"/>
      <p:bldP spid="37" grpId="1" animBg="1"/>
      <p:bldP spid="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rot="2700000">
            <a:off x="5426920" y="1762551"/>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0" name="等腰三角形 19"/>
          <p:cNvSpPr/>
          <p:nvPr/>
        </p:nvSpPr>
        <p:spPr>
          <a:xfrm rot="10800000">
            <a:off x="5175477" y="2627738"/>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1" name="矩形 20"/>
          <p:cNvSpPr/>
          <p:nvPr/>
        </p:nvSpPr>
        <p:spPr>
          <a:xfrm rot="8100000">
            <a:off x="6847823" y="3193938"/>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等腰三角形 21"/>
          <p:cNvSpPr/>
          <p:nvPr/>
        </p:nvSpPr>
        <p:spPr>
          <a:xfrm rot="16200000">
            <a:off x="5972165" y="343490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3" name="矩形 22"/>
          <p:cNvSpPr/>
          <p:nvPr/>
        </p:nvSpPr>
        <p:spPr>
          <a:xfrm rot="13500000">
            <a:off x="5388506" y="4560463"/>
            <a:ext cx="1445801" cy="1445800"/>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等腰三角形 27"/>
          <p:cNvSpPr/>
          <p:nvPr/>
        </p:nvSpPr>
        <p:spPr>
          <a:xfrm>
            <a:off x="5137063" y="4177217"/>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rot="18900000">
            <a:off x="3990975" y="3187909"/>
            <a:ext cx="1445800" cy="1445801"/>
          </a:xfrm>
          <a:prstGeom prst="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0" name="等腰三角形 29"/>
          <p:cNvSpPr/>
          <p:nvPr/>
        </p:nvSpPr>
        <p:spPr>
          <a:xfrm rot="5400000">
            <a:off x="4363751" y="3428873"/>
            <a:ext cx="1948687" cy="963867"/>
          </a:xfrm>
          <a:prstGeom prst="triangle">
            <a:avLst/>
          </a:pr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753919" y="2660700"/>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01</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2" name="矩形 31"/>
          <p:cNvSpPr/>
          <p:nvPr/>
        </p:nvSpPr>
        <p:spPr>
          <a:xfrm>
            <a:off x="6734581" y="3670136"/>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02</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3" name="矩形 32"/>
          <p:cNvSpPr/>
          <p:nvPr/>
        </p:nvSpPr>
        <p:spPr>
          <a:xfrm>
            <a:off x="5736214" y="452096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03</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34" name="矩形 33"/>
          <p:cNvSpPr/>
          <p:nvPr/>
        </p:nvSpPr>
        <p:spPr>
          <a:xfrm>
            <a:off x="4838743" y="3577274"/>
            <a:ext cx="652375" cy="523220"/>
          </a:xfrm>
          <a:prstGeom prst="rect">
            <a:avLst/>
          </a:prstGeom>
        </p:spPr>
        <p:txBody>
          <a:bodyPr wrap="square">
            <a:spAutoFit/>
          </a:bodyPr>
          <a:lstStyle/>
          <a:p>
            <a:pPr algn="ctr"/>
            <a:r>
              <a:rPr lang="en-US" altLang="zh-CN" sz="2800" dirty="0">
                <a:solidFill>
                  <a:schemeClr val="bg1"/>
                </a:solidFill>
                <a:latin typeface="微软雅黑" panose="020B0503020204020204" pitchFamily="34" charset="-122"/>
                <a:ea typeface="微软雅黑" panose="020B0503020204020204" pitchFamily="34" charset="-122"/>
                <a:cs typeface="+mn-ea"/>
                <a:sym typeface="+mn-lt"/>
              </a:rPr>
              <a:t>04</a:t>
            </a:r>
            <a:endParaRPr lang="zh-CN" altLang="en-US" sz="2800" dirty="0">
              <a:solidFill>
                <a:schemeClr val="bg1"/>
              </a:solidFill>
              <a:latin typeface="微软雅黑" panose="020B0503020204020204" pitchFamily="34" charset="-122"/>
              <a:ea typeface="微软雅黑" panose="020B0503020204020204" pitchFamily="34" charset="-122"/>
              <a:cs typeface="+mn-ea"/>
              <a:sym typeface="+mn-lt"/>
            </a:endParaRPr>
          </a:p>
        </p:txBody>
      </p:sp>
      <p:grpSp>
        <p:nvGrpSpPr>
          <p:cNvPr id="35" name="组合 34"/>
          <p:cNvGrpSpPr/>
          <p:nvPr/>
        </p:nvGrpSpPr>
        <p:grpSpPr>
          <a:xfrm>
            <a:off x="7701428" y="3564360"/>
            <a:ext cx="389632" cy="577350"/>
            <a:chOff x="1788810" y="2276744"/>
            <a:chExt cx="392113" cy="581026"/>
          </a:xfrm>
          <a:solidFill>
            <a:srgbClr val="18478F"/>
          </a:solidFill>
        </p:grpSpPr>
        <p:sp>
          <p:nvSpPr>
            <p:cNvPr id="41"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2"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3"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sp>
        <p:nvSpPr>
          <p:cNvPr id="36" name="Freeform 13"/>
          <p:cNvSpPr>
            <a:spLocks noEditPoints="1"/>
          </p:cNvSpPr>
          <p:nvPr/>
        </p:nvSpPr>
        <p:spPr bwMode="auto">
          <a:xfrm>
            <a:off x="5913852" y="5312313"/>
            <a:ext cx="340731" cy="583660"/>
          </a:xfrm>
          <a:custGeom>
            <a:avLst/>
            <a:gdLst>
              <a:gd name="T0" fmla="*/ 73 w 130"/>
              <a:gd name="T1" fmla="*/ 98 h 222"/>
              <a:gd name="T2" fmla="*/ 118 w 130"/>
              <a:gd name="T3" fmla="*/ 116 h 222"/>
              <a:gd name="T4" fmla="*/ 130 w 130"/>
              <a:gd name="T5" fmla="*/ 149 h 222"/>
              <a:gd name="T6" fmla="*/ 115 w 130"/>
              <a:gd name="T7" fmla="*/ 186 h 222"/>
              <a:gd name="T8" fmla="*/ 73 w 130"/>
              <a:gd name="T9" fmla="*/ 203 h 222"/>
              <a:gd name="T10" fmla="*/ 73 w 130"/>
              <a:gd name="T11" fmla="*/ 222 h 222"/>
              <a:gd name="T12" fmla="*/ 58 w 130"/>
              <a:gd name="T13" fmla="*/ 222 h 222"/>
              <a:gd name="T14" fmla="*/ 58 w 130"/>
              <a:gd name="T15" fmla="*/ 203 h 222"/>
              <a:gd name="T16" fmla="*/ 0 w 130"/>
              <a:gd name="T17" fmla="*/ 150 h 222"/>
              <a:gd name="T18" fmla="*/ 26 w 130"/>
              <a:gd name="T19" fmla="*/ 150 h 222"/>
              <a:gd name="T20" fmla="*/ 58 w 130"/>
              <a:gd name="T21" fmla="*/ 185 h 222"/>
              <a:gd name="T22" fmla="*/ 58 w 130"/>
              <a:gd name="T23" fmla="*/ 117 h 222"/>
              <a:gd name="T24" fmla="*/ 4 w 130"/>
              <a:gd name="T25" fmla="*/ 69 h 222"/>
              <a:gd name="T26" fmla="*/ 19 w 130"/>
              <a:gd name="T27" fmla="*/ 34 h 222"/>
              <a:gd name="T28" fmla="*/ 58 w 130"/>
              <a:gd name="T29" fmla="*/ 19 h 222"/>
              <a:gd name="T30" fmla="*/ 58 w 130"/>
              <a:gd name="T31" fmla="*/ 0 h 222"/>
              <a:gd name="T32" fmla="*/ 73 w 130"/>
              <a:gd name="T33" fmla="*/ 0 h 222"/>
              <a:gd name="T34" fmla="*/ 73 w 130"/>
              <a:gd name="T35" fmla="*/ 19 h 222"/>
              <a:gd name="T36" fmla="*/ 125 w 130"/>
              <a:gd name="T37" fmla="*/ 63 h 222"/>
              <a:gd name="T38" fmla="*/ 99 w 130"/>
              <a:gd name="T39" fmla="*/ 63 h 222"/>
              <a:gd name="T40" fmla="*/ 73 w 130"/>
              <a:gd name="T41" fmla="*/ 37 h 222"/>
              <a:gd name="T42" fmla="*/ 73 w 130"/>
              <a:gd name="T43" fmla="*/ 98 h 222"/>
              <a:gd name="T44" fmla="*/ 58 w 130"/>
              <a:gd name="T45" fmla="*/ 96 h 222"/>
              <a:gd name="T46" fmla="*/ 58 w 130"/>
              <a:gd name="T47" fmla="*/ 37 h 222"/>
              <a:gd name="T48" fmla="*/ 30 w 130"/>
              <a:gd name="T49" fmla="*/ 67 h 222"/>
              <a:gd name="T50" fmla="*/ 38 w 130"/>
              <a:gd name="T51" fmla="*/ 86 h 222"/>
              <a:gd name="T52" fmla="*/ 58 w 130"/>
              <a:gd name="T53" fmla="*/ 96 h 222"/>
              <a:gd name="T54" fmla="*/ 73 w 130"/>
              <a:gd name="T55" fmla="*/ 185 h 222"/>
              <a:gd name="T56" fmla="*/ 104 w 130"/>
              <a:gd name="T57" fmla="*/ 150 h 222"/>
              <a:gd name="T58" fmla="*/ 97 w 130"/>
              <a:gd name="T59" fmla="*/ 131 h 222"/>
              <a:gd name="T60" fmla="*/ 73 w 130"/>
              <a:gd name="T61" fmla="*/ 120 h 222"/>
              <a:gd name="T62" fmla="*/ 73 w 130"/>
              <a:gd name="T63" fmla="*/ 18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0" h="222">
                <a:moveTo>
                  <a:pt x="73" y="98"/>
                </a:moveTo>
                <a:cubicBezTo>
                  <a:pt x="95" y="103"/>
                  <a:pt x="110" y="109"/>
                  <a:pt x="118" y="116"/>
                </a:cubicBezTo>
                <a:cubicBezTo>
                  <a:pt x="126" y="124"/>
                  <a:pt x="130" y="135"/>
                  <a:pt x="130" y="149"/>
                </a:cubicBezTo>
                <a:cubicBezTo>
                  <a:pt x="130" y="163"/>
                  <a:pt x="125" y="175"/>
                  <a:pt x="115" y="186"/>
                </a:cubicBezTo>
                <a:cubicBezTo>
                  <a:pt x="105" y="196"/>
                  <a:pt x="91" y="202"/>
                  <a:pt x="73" y="203"/>
                </a:cubicBezTo>
                <a:cubicBezTo>
                  <a:pt x="73" y="222"/>
                  <a:pt x="73" y="222"/>
                  <a:pt x="73" y="222"/>
                </a:cubicBezTo>
                <a:cubicBezTo>
                  <a:pt x="58" y="222"/>
                  <a:pt x="58" y="222"/>
                  <a:pt x="58" y="222"/>
                </a:cubicBezTo>
                <a:cubicBezTo>
                  <a:pt x="58" y="203"/>
                  <a:pt x="58" y="203"/>
                  <a:pt x="58" y="203"/>
                </a:cubicBezTo>
                <a:cubicBezTo>
                  <a:pt x="22" y="200"/>
                  <a:pt x="2" y="182"/>
                  <a:pt x="0" y="150"/>
                </a:cubicBezTo>
                <a:cubicBezTo>
                  <a:pt x="26" y="150"/>
                  <a:pt x="26" y="150"/>
                  <a:pt x="26" y="150"/>
                </a:cubicBezTo>
                <a:cubicBezTo>
                  <a:pt x="28" y="170"/>
                  <a:pt x="39" y="182"/>
                  <a:pt x="58" y="185"/>
                </a:cubicBezTo>
                <a:cubicBezTo>
                  <a:pt x="58" y="117"/>
                  <a:pt x="58" y="117"/>
                  <a:pt x="58" y="117"/>
                </a:cubicBezTo>
                <a:cubicBezTo>
                  <a:pt x="22" y="110"/>
                  <a:pt x="4" y="94"/>
                  <a:pt x="4" y="69"/>
                </a:cubicBezTo>
                <a:cubicBezTo>
                  <a:pt x="4" y="54"/>
                  <a:pt x="9" y="43"/>
                  <a:pt x="19" y="34"/>
                </a:cubicBezTo>
                <a:cubicBezTo>
                  <a:pt x="28" y="25"/>
                  <a:pt x="42" y="20"/>
                  <a:pt x="58" y="19"/>
                </a:cubicBezTo>
                <a:cubicBezTo>
                  <a:pt x="58" y="0"/>
                  <a:pt x="58" y="0"/>
                  <a:pt x="58" y="0"/>
                </a:cubicBezTo>
                <a:cubicBezTo>
                  <a:pt x="73" y="0"/>
                  <a:pt x="73" y="0"/>
                  <a:pt x="73" y="0"/>
                </a:cubicBezTo>
                <a:cubicBezTo>
                  <a:pt x="73" y="19"/>
                  <a:pt x="73" y="19"/>
                  <a:pt x="73" y="19"/>
                </a:cubicBezTo>
                <a:cubicBezTo>
                  <a:pt x="105" y="21"/>
                  <a:pt x="122" y="35"/>
                  <a:pt x="125" y="63"/>
                </a:cubicBezTo>
                <a:cubicBezTo>
                  <a:pt x="99" y="63"/>
                  <a:pt x="99" y="63"/>
                  <a:pt x="99" y="63"/>
                </a:cubicBezTo>
                <a:cubicBezTo>
                  <a:pt x="98" y="48"/>
                  <a:pt x="89" y="39"/>
                  <a:pt x="73" y="37"/>
                </a:cubicBezTo>
                <a:lnTo>
                  <a:pt x="73" y="98"/>
                </a:lnTo>
                <a:close/>
                <a:moveTo>
                  <a:pt x="58" y="96"/>
                </a:moveTo>
                <a:cubicBezTo>
                  <a:pt x="58" y="37"/>
                  <a:pt x="58" y="37"/>
                  <a:pt x="58" y="37"/>
                </a:cubicBezTo>
                <a:cubicBezTo>
                  <a:pt x="39" y="40"/>
                  <a:pt x="30" y="50"/>
                  <a:pt x="30" y="67"/>
                </a:cubicBezTo>
                <a:cubicBezTo>
                  <a:pt x="30" y="76"/>
                  <a:pt x="33" y="82"/>
                  <a:pt x="38" y="86"/>
                </a:cubicBezTo>
                <a:cubicBezTo>
                  <a:pt x="43" y="91"/>
                  <a:pt x="50" y="94"/>
                  <a:pt x="58" y="96"/>
                </a:cubicBezTo>
                <a:close/>
                <a:moveTo>
                  <a:pt x="73" y="185"/>
                </a:moveTo>
                <a:cubicBezTo>
                  <a:pt x="93" y="182"/>
                  <a:pt x="104" y="171"/>
                  <a:pt x="104" y="150"/>
                </a:cubicBezTo>
                <a:cubicBezTo>
                  <a:pt x="104" y="142"/>
                  <a:pt x="102" y="135"/>
                  <a:pt x="97" y="131"/>
                </a:cubicBezTo>
                <a:cubicBezTo>
                  <a:pt x="93" y="126"/>
                  <a:pt x="85" y="122"/>
                  <a:pt x="73" y="120"/>
                </a:cubicBezTo>
                <a:lnTo>
                  <a:pt x="73" y="185"/>
                </a:ln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7" name="Freeform 19"/>
          <p:cNvSpPr>
            <a:spLocks noEditPoints="1"/>
          </p:cNvSpPr>
          <p:nvPr/>
        </p:nvSpPr>
        <p:spPr bwMode="auto">
          <a:xfrm>
            <a:off x="4182319" y="3705377"/>
            <a:ext cx="480391" cy="481040"/>
          </a:xfrm>
          <a:custGeom>
            <a:avLst/>
            <a:gdLst>
              <a:gd name="T0" fmla="*/ 281 w 311"/>
              <a:gd name="T1" fmla="*/ 130 h 312"/>
              <a:gd name="T2" fmla="*/ 311 w 311"/>
              <a:gd name="T3" fmla="*/ 116 h 312"/>
              <a:gd name="T4" fmla="*/ 294 w 311"/>
              <a:gd name="T5" fmla="*/ 75 h 312"/>
              <a:gd name="T6" fmla="*/ 263 w 311"/>
              <a:gd name="T7" fmla="*/ 86 h 312"/>
              <a:gd name="T8" fmla="*/ 226 w 311"/>
              <a:gd name="T9" fmla="*/ 48 h 312"/>
              <a:gd name="T10" fmla="*/ 237 w 311"/>
              <a:gd name="T11" fmla="*/ 17 h 312"/>
              <a:gd name="T12" fmla="*/ 197 w 311"/>
              <a:gd name="T13" fmla="*/ 0 h 312"/>
              <a:gd name="T14" fmla="*/ 183 w 311"/>
              <a:gd name="T15" fmla="*/ 30 h 312"/>
              <a:gd name="T16" fmla="*/ 129 w 311"/>
              <a:gd name="T17" fmla="*/ 30 h 312"/>
              <a:gd name="T18" fmla="*/ 115 w 311"/>
              <a:gd name="T19" fmla="*/ 0 h 312"/>
              <a:gd name="T20" fmla="*/ 75 w 311"/>
              <a:gd name="T21" fmla="*/ 17 h 312"/>
              <a:gd name="T22" fmla="*/ 86 w 311"/>
              <a:gd name="T23" fmla="*/ 48 h 312"/>
              <a:gd name="T24" fmla="*/ 48 w 311"/>
              <a:gd name="T25" fmla="*/ 85 h 312"/>
              <a:gd name="T26" fmla="*/ 17 w 311"/>
              <a:gd name="T27" fmla="*/ 74 h 312"/>
              <a:gd name="T28" fmla="*/ 0 w 311"/>
              <a:gd name="T29" fmla="*/ 114 h 312"/>
              <a:gd name="T30" fmla="*/ 30 w 311"/>
              <a:gd name="T31" fmla="*/ 129 h 312"/>
              <a:gd name="T32" fmla="*/ 30 w 311"/>
              <a:gd name="T33" fmla="*/ 182 h 312"/>
              <a:gd name="T34" fmla="*/ 0 w 311"/>
              <a:gd name="T35" fmla="*/ 196 h 312"/>
              <a:gd name="T36" fmla="*/ 16 w 311"/>
              <a:gd name="T37" fmla="*/ 236 h 312"/>
              <a:gd name="T38" fmla="*/ 47 w 311"/>
              <a:gd name="T39" fmla="*/ 225 h 312"/>
              <a:gd name="T40" fmla="*/ 85 w 311"/>
              <a:gd name="T41" fmla="*/ 263 h 312"/>
              <a:gd name="T42" fmla="*/ 73 w 311"/>
              <a:gd name="T43" fmla="*/ 294 h 312"/>
              <a:gd name="T44" fmla="*/ 114 w 311"/>
              <a:gd name="T45" fmla="*/ 311 h 312"/>
              <a:gd name="T46" fmla="*/ 128 w 311"/>
              <a:gd name="T47" fmla="*/ 281 h 312"/>
              <a:gd name="T48" fmla="*/ 181 w 311"/>
              <a:gd name="T49" fmla="*/ 282 h 312"/>
              <a:gd name="T50" fmla="*/ 195 w 311"/>
              <a:gd name="T51" fmla="*/ 312 h 312"/>
              <a:gd name="T52" fmla="*/ 236 w 311"/>
              <a:gd name="T53" fmla="*/ 295 h 312"/>
              <a:gd name="T54" fmla="*/ 225 w 311"/>
              <a:gd name="T55" fmla="*/ 264 h 312"/>
              <a:gd name="T56" fmla="*/ 263 w 311"/>
              <a:gd name="T57" fmla="*/ 226 h 312"/>
              <a:gd name="T58" fmla="*/ 294 w 311"/>
              <a:gd name="T59" fmla="*/ 238 h 312"/>
              <a:gd name="T60" fmla="*/ 311 w 311"/>
              <a:gd name="T61" fmla="*/ 197 h 312"/>
              <a:gd name="T62" fmla="*/ 281 w 311"/>
              <a:gd name="T63" fmla="*/ 183 h 312"/>
              <a:gd name="T64" fmla="*/ 281 w 311"/>
              <a:gd name="T65" fmla="*/ 130 h 312"/>
              <a:gd name="T66" fmla="*/ 155 w 311"/>
              <a:gd name="T67" fmla="*/ 254 h 312"/>
              <a:gd name="T68" fmla="*/ 57 w 311"/>
              <a:gd name="T69" fmla="*/ 156 h 312"/>
              <a:gd name="T70" fmla="*/ 155 w 311"/>
              <a:gd name="T71" fmla="*/ 57 h 312"/>
              <a:gd name="T72" fmla="*/ 254 w 311"/>
              <a:gd name="T73" fmla="*/ 156 h 312"/>
              <a:gd name="T74" fmla="*/ 155 w 311"/>
              <a:gd name="T75" fmla="*/ 254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11" h="312">
                <a:moveTo>
                  <a:pt x="281" y="130"/>
                </a:moveTo>
                <a:cubicBezTo>
                  <a:pt x="311" y="116"/>
                  <a:pt x="311" y="116"/>
                  <a:pt x="311" y="116"/>
                </a:cubicBezTo>
                <a:cubicBezTo>
                  <a:pt x="294" y="75"/>
                  <a:pt x="294" y="75"/>
                  <a:pt x="294" y="75"/>
                </a:cubicBezTo>
                <a:cubicBezTo>
                  <a:pt x="263" y="86"/>
                  <a:pt x="263" y="86"/>
                  <a:pt x="263" y="86"/>
                </a:cubicBezTo>
                <a:cubicBezTo>
                  <a:pt x="253" y="71"/>
                  <a:pt x="240" y="58"/>
                  <a:pt x="226" y="48"/>
                </a:cubicBezTo>
                <a:cubicBezTo>
                  <a:pt x="237" y="17"/>
                  <a:pt x="237" y="17"/>
                  <a:pt x="237" y="17"/>
                </a:cubicBezTo>
                <a:cubicBezTo>
                  <a:pt x="197" y="0"/>
                  <a:pt x="197" y="0"/>
                  <a:pt x="197" y="0"/>
                </a:cubicBezTo>
                <a:cubicBezTo>
                  <a:pt x="183" y="30"/>
                  <a:pt x="183" y="30"/>
                  <a:pt x="183" y="30"/>
                </a:cubicBezTo>
                <a:cubicBezTo>
                  <a:pt x="165" y="27"/>
                  <a:pt x="147" y="26"/>
                  <a:pt x="129" y="30"/>
                </a:cubicBezTo>
                <a:cubicBezTo>
                  <a:pt x="115" y="0"/>
                  <a:pt x="115" y="0"/>
                  <a:pt x="115" y="0"/>
                </a:cubicBezTo>
                <a:cubicBezTo>
                  <a:pt x="75" y="17"/>
                  <a:pt x="75" y="17"/>
                  <a:pt x="75" y="17"/>
                </a:cubicBezTo>
                <a:cubicBezTo>
                  <a:pt x="86" y="48"/>
                  <a:pt x="86" y="48"/>
                  <a:pt x="86" y="48"/>
                </a:cubicBezTo>
                <a:cubicBezTo>
                  <a:pt x="70" y="58"/>
                  <a:pt x="58" y="71"/>
                  <a:pt x="48" y="85"/>
                </a:cubicBezTo>
                <a:cubicBezTo>
                  <a:pt x="17" y="74"/>
                  <a:pt x="17" y="74"/>
                  <a:pt x="17" y="74"/>
                </a:cubicBezTo>
                <a:cubicBezTo>
                  <a:pt x="0" y="114"/>
                  <a:pt x="0" y="114"/>
                  <a:pt x="0" y="114"/>
                </a:cubicBezTo>
                <a:cubicBezTo>
                  <a:pt x="30" y="129"/>
                  <a:pt x="30" y="129"/>
                  <a:pt x="30" y="129"/>
                </a:cubicBezTo>
                <a:cubicBezTo>
                  <a:pt x="26" y="146"/>
                  <a:pt x="26" y="164"/>
                  <a:pt x="30" y="182"/>
                </a:cubicBezTo>
                <a:cubicBezTo>
                  <a:pt x="0" y="196"/>
                  <a:pt x="0" y="196"/>
                  <a:pt x="0" y="196"/>
                </a:cubicBezTo>
                <a:cubicBezTo>
                  <a:pt x="16" y="236"/>
                  <a:pt x="16" y="236"/>
                  <a:pt x="16" y="236"/>
                </a:cubicBezTo>
                <a:cubicBezTo>
                  <a:pt x="47" y="225"/>
                  <a:pt x="47" y="225"/>
                  <a:pt x="47" y="225"/>
                </a:cubicBezTo>
                <a:cubicBezTo>
                  <a:pt x="57" y="241"/>
                  <a:pt x="70" y="253"/>
                  <a:pt x="85" y="263"/>
                </a:cubicBezTo>
                <a:cubicBezTo>
                  <a:pt x="73" y="294"/>
                  <a:pt x="73" y="294"/>
                  <a:pt x="73" y="294"/>
                </a:cubicBezTo>
                <a:cubicBezTo>
                  <a:pt x="114" y="311"/>
                  <a:pt x="114" y="311"/>
                  <a:pt x="114" y="311"/>
                </a:cubicBezTo>
                <a:cubicBezTo>
                  <a:pt x="128" y="281"/>
                  <a:pt x="128" y="281"/>
                  <a:pt x="128" y="281"/>
                </a:cubicBezTo>
                <a:cubicBezTo>
                  <a:pt x="145" y="285"/>
                  <a:pt x="163" y="285"/>
                  <a:pt x="181" y="282"/>
                </a:cubicBezTo>
                <a:cubicBezTo>
                  <a:pt x="195" y="312"/>
                  <a:pt x="195" y="312"/>
                  <a:pt x="195" y="312"/>
                </a:cubicBezTo>
                <a:cubicBezTo>
                  <a:pt x="236" y="295"/>
                  <a:pt x="236" y="295"/>
                  <a:pt x="236" y="295"/>
                </a:cubicBezTo>
                <a:cubicBezTo>
                  <a:pt x="225" y="264"/>
                  <a:pt x="225" y="264"/>
                  <a:pt x="225" y="264"/>
                </a:cubicBezTo>
                <a:cubicBezTo>
                  <a:pt x="240" y="254"/>
                  <a:pt x="253" y="241"/>
                  <a:pt x="263" y="226"/>
                </a:cubicBezTo>
                <a:cubicBezTo>
                  <a:pt x="294" y="238"/>
                  <a:pt x="294" y="238"/>
                  <a:pt x="294" y="238"/>
                </a:cubicBezTo>
                <a:cubicBezTo>
                  <a:pt x="311" y="197"/>
                  <a:pt x="311" y="197"/>
                  <a:pt x="311" y="197"/>
                </a:cubicBezTo>
                <a:cubicBezTo>
                  <a:pt x="281" y="183"/>
                  <a:pt x="281" y="183"/>
                  <a:pt x="281" y="183"/>
                </a:cubicBezTo>
                <a:cubicBezTo>
                  <a:pt x="285" y="166"/>
                  <a:pt x="285" y="148"/>
                  <a:pt x="281" y="130"/>
                </a:cubicBezTo>
                <a:close/>
                <a:moveTo>
                  <a:pt x="155" y="254"/>
                </a:moveTo>
                <a:cubicBezTo>
                  <a:pt x="101" y="254"/>
                  <a:pt x="57" y="210"/>
                  <a:pt x="57" y="156"/>
                </a:cubicBezTo>
                <a:cubicBezTo>
                  <a:pt x="57" y="101"/>
                  <a:pt x="101" y="57"/>
                  <a:pt x="155" y="57"/>
                </a:cubicBezTo>
                <a:cubicBezTo>
                  <a:pt x="210" y="57"/>
                  <a:pt x="254" y="101"/>
                  <a:pt x="254" y="156"/>
                </a:cubicBezTo>
                <a:cubicBezTo>
                  <a:pt x="254" y="210"/>
                  <a:pt x="210" y="254"/>
                  <a:pt x="155" y="254"/>
                </a:cubicBezTo>
                <a:close/>
              </a:path>
            </a:pathLst>
          </a:custGeom>
          <a:solidFill>
            <a:srgbClr val="1847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38" name="组合 37"/>
          <p:cNvGrpSpPr/>
          <p:nvPr/>
        </p:nvGrpSpPr>
        <p:grpSpPr>
          <a:xfrm>
            <a:off x="5882712" y="1925281"/>
            <a:ext cx="457381" cy="439854"/>
            <a:chOff x="2607983" y="4241292"/>
            <a:chExt cx="490600" cy="471805"/>
          </a:xfrm>
          <a:solidFill>
            <a:srgbClr val="18478F"/>
          </a:solidFill>
        </p:grpSpPr>
        <p:sp>
          <p:nvSpPr>
            <p:cNvPr id="39" name="Oval 131"/>
            <p:cNvSpPr>
              <a:spLocks noChangeArrowheads="1"/>
            </p:cNvSpPr>
            <p:nvPr/>
          </p:nvSpPr>
          <p:spPr bwMode="auto">
            <a:xfrm>
              <a:off x="2742898" y="4241292"/>
              <a:ext cx="220770" cy="22359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sp>
          <p:nvSpPr>
            <p:cNvPr id="40" name="Freeform 134"/>
            <p:cNvSpPr>
              <a:spLocks/>
            </p:cNvSpPr>
            <p:nvPr/>
          </p:nvSpPr>
          <p:spPr bwMode="auto">
            <a:xfrm>
              <a:off x="2607983" y="4499759"/>
              <a:ext cx="490600" cy="213338"/>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微软雅黑" panose="020B0503020204020204" pitchFamily="34" charset="-122"/>
                <a:ea typeface="微软雅黑" panose="020B0503020204020204" pitchFamily="34" charset="-122"/>
                <a:cs typeface="+mn-ea"/>
                <a:sym typeface="+mn-lt"/>
              </a:endParaRPr>
            </a:p>
          </p:txBody>
        </p:sp>
      </p:grpSp>
      <p:sp>
        <p:nvSpPr>
          <p:cNvPr id="44"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80" y="1533993"/>
            <a:ext cx="3024867"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5"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3" y="1530161"/>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254980" y="4712893"/>
            <a:ext cx="3024867" cy="1015663"/>
          </a:xfrm>
          <a:prstGeom prst="rect">
            <a:avLst/>
          </a:prstGeom>
        </p:spPr>
        <p:txBody>
          <a:bodyPr wrap="square">
            <a:spAutoFit/>
          </a:bodyPr>
          <a:lstStyle/>
          <a:p>
            <a:pP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4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684323" y="4714694"/>
            <a:ext cx="3123684" cy="1015663"/>
          </a:xfrm>
          <a:prstGeom prst="rect">
            <a:avLst/>
          </a:prstGeom>
        </p:spPr>
        <p:txBody>
          <a:bodyPr wrap="square">
            <a:spAutoFit/>
          </a:bodyPr>
          <a:lstStyle/>
          <a:p>
            <a:pPr algn="r">
              <a:lnSpc>
                <a:spcPct val="150000"/>
              </a:lnSpc>
            </a:pPr>
            <a:r>
              <a:rPr lang="zh-CN" altLang="en-US" sz="1600" dirty="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1600" dirty="0">
              <a:solidFill>
                <a:srgbClr val="18478F"/>
              </a:solidFill>
              <a:latin typeface="微软雅黑" panose="020B0503020204020204" pitchFamily="34" charset="-122"/>
              <a:ea typeface="微软雅黑" panose="020B0503020204020204" pitchFamily="34" charset="-122"/>
              <a:cs typeface="+mn-ea"/>
              <a:sym typeface="+mn-lt"/>
            </a:endParaRPr>
          </a:p>
          <a:p>
            <a:pPr algn="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点击输入简要文字内容，文字内容需概括精炼不用多余的文字修饰，言简意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5" name="矩形 54"/>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57" name="组合 56"/>
          <p:cNvGrpSpPr/>
          <p:nvPr/>
        </p:nvGrpSpPr>
        <p:grpSpPr>
          <a:xfrm>
            <a:off x="1935444" y="393960"/>
            <a:ext cx="3705496" cy="592217"/>
            <a:chOff x="330188" y="329522"/>
            <a:chExt cx="3705496" cy="592217"/>
          </a:xfrm>
        </p:grpSpPr>
        <p:sp>
          <p:nvSpPr>
            <p:cNvPr id="58"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59" name="矩形 58"/>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60" name="圆角矩形 59"/>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61" name="矩形 60"/>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58257112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14:presetBounceEnd="40000">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14:bounceEnd="40000">
                                          <p:cBhvr additive="base">
                                            <p:cTn id="28" dur="500" fill="hold"/>
                                            <p:tgtEl>
                                              <p:spTgt spid="30"/>
                                            </p:tgtEl>
                                            <p:attrNameLst>
                                              <p:attrName>ppt_x</p:attrName>
                                            </p:attrNameLst>
                                          </p:cBhvr>
                                          <p:tavLst>
                                            <p:tav tm="0">
                                              <p:val>
                                                <p:strVal val="0-#ppt_w/2"/>
                                              </p:val>
                                            </p:tav>
                                            <p:tav tm="100000">
                                              <p:val>
                                                <p:strVal val="#ppt_x"/>
                                              </p:val>
                                            </p:tav>
                                          </p:tavLst>
                                        </p:anim>
                                        <p:anim calcmode="lin" valueType="num" p14:bounceEnd="40000">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14:presetBounceEnd="40000">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14:bounceEnd="40000">
                                          <p:cBhvr additive="base">
                                            <p:cTn id="32" dur="500" fill="hold"/>
                                            <p:tgtEl>
                                              <p:spTgt spid="2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14:presetBounceEnd="40000">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14:bounceEnd="40000">
                                          <p:cBhvr additive="base">
                                            <p:cTn id="36" dur="500" fill="hold"/>
                                            <p:tgtEl>
                                              <p:spTgt spid="22"/>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14:presetBounceEnd="40000">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14:bounceEnd="40000">
                                          <p:cBhvr additive="base">
                                            <p:cTn id="40" dur="50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14:presetBounceEnd="40000">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14:bounceEnd="40000">
                                          <p:cBhvr additive="base">
                                            <p:cTn id="44" dur="5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14:presetBounceEnd="40000">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14:bounceEnd="40000">
                                          <p:cBhvr additive="base">
                                            <p:cTn id="48"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14:presetBounceEnd="40000">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14:bounceEnd="40000">
                                          <p:cBhvr additive="base">
                                            <p:cTn id="52" dur="500" fill="hold"/>
                                            <p:tgtEl>
                                              <p:spTgt spid="21"/>
                                            </p:tgtEl>
                                            <p:attrNameLst>
                                              <p:attrName>ppt_x</p:attrName>
                                            </p:attrNameLst>
                                          </p:cBhvr>
                                          <p:tavLst>
                                            <p:tav tm="0">
                                              <p:val>
                                                <p:strVal val="1+#ppt_w/2"/>
                                              </p:val>
                                            </p:tav>
                                            <p:tav tm="100000">
                                              <p:val>
                                                <p:strVal val="#ppt_x"/>
                                              </p:val>
                                            </p:tav>
                                          </p:tavLst>
                                        </p:anim>
                                        <p:anim calcmode="lin" valueType="num" p14:bounceEnd="40000">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14:presetBounceEnd="40000">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14:bounceEnd="40000">
                                          <p:cBhvr additive="base">
                                            <p:cTn id="56" dur="500" fill="hold"/>
                                            <p:tgtEl>
                                              <p:spTgt spid="23"/>
                                            </p:tgtEl>
                                            <p:attrNameLst>
                                              <p:attrName>ppt_x</p:attrName>
                                            </p:attrNameLst>
                                          </p:cBhvr>
                                          <p:tavLst>
                                            <p:tav tm="0">
                                              <p:val>
                                                <p:strVal val="#ppt_x"/>
                                              </p:val>
                                            </p:tav>
                                            <p:tav tm="100000">
                                              <p:val>
                                                <p:strVal val="#ppt_x"/>
                                              </p:val>
                                            </p:tav>
                                          </p:tavLst>
                                        </p:anim>
                                        <p:anim calcmode="lin" valueType="num" p14:bounceEnd="40000">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500"/>
                                            <p:tgtEl>
                                              <p:spTgt spid="60"/>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61"/>
                                            </p:tgtEl>
                                            <p:attrNameLst>
                                              <p:attrName>style.visibility</p:attrName>
                                            </p:attrNameLst>
                                          </p:cBhvr>
                                          <p:to>
                                            <p:strVal val="visible"/>
                                          </p:to>
                                        </p:set>
                                        <p:animEffect transition="in" filter="fade">
                                          <p:cBhvr>
                                            <p:cTn id="10" dur="500"/>
                                            <p:tgtEl>
                                              <p:spTgt spid="61"/>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60"/>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55"/>
                                            </p:tgtEl>
                                            <p:attrNameLst>
                                              <p:attrName>style.visibility</p:attrName>
                                            </p:attrNameLst>
                                          </p:cBhvr>
                                          <p:to>
                                            <p:strVal val="visible"/>
                                          </p:to>
                                        </p:set>
                                        <p:animEffect transition="in" filter="fade">
                                          <p:cBhvr>
                                            <p:cTn id="15" dur="500"/>
                                            <p:tgtEl>
                                              <p:spTgt spid="55"/>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55"/>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56"/>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1000"/>
                                            <p:tgtEl>
                                              <p:spTgt spid="57"/>
                                            </p:tgtEl>
                                          </p:cBhvr>
                                        </p:animEffect>
                                      </p:childTnLst>
                                    </p:cTn>
                                  </p:par>
                                  <p:par>
                                    <p:cTn id="26" presetID="2" presetClass="entr" presetSubtype="8" fill="hold" grpId="0" nodeType="withEffect">
                                      <p:stCondLst>
                                        <p:cond delay="200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stCondLst>
                                        <p:cond delay="200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par>
                                    <p:cTn id="34" presetID="2" presetClass="entr" presetSubtype="2" fill="hold" grpId="0" nodeType="withEffect">
                                      <p:stCondLst>
                                        <p:cond delay="200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1+#ppt_w/2"/>
                                              </p:val>
                                            </p:tav>
                                            <p:tav tm="100000">
                                              <p:val>
                                                <p:strVal val="#ppt_x"/>
                                              </p:val>
                                            </p:tav>
                                          </p:tavLst>
                                        </p:anim>
                                        <p:anim calcmode="lin" valueType="num">
                                          <p:cBhvr additive="base">
                                            <p:cTn id="37" dur="500" fill="hold"/>
                                            <p:tgtEl>
                                              <p:spTgt spid="22"/>
                                            </p:tgtEl>
                                            <p:attrNameLst>
                                              <p:attrName>ppt_y</p:attrName>
                                            </p:attrNameLst>
                                          </p:cBhvr>
                                          <p:tavLst>
                                            <p:tav tm="0">
                                              <p:val>
                                                <p:strVal val="#ppt_y"/>
                                              </p:val>
                                            </p:tav>
                                            <p:tav tm="100000">
                                              <p:val>
                                                <p:strVal val="#ppt_y"/>
                                              </p:val>
                                            </p:tav>
                                          </p:tavLst>
                                        </p:anim>
                                      </p:childTnLst>
                                    </p:cTn>
                                  </p:par>
                                  <p:par>
                                    <p:cTn id="38" presetID="2" presetClass="entr" presetSubtype="4" fill="hold" grpId="0" nodeType="withEffect">
                                      <p:stCondLst>
                                        <p:cond delay="200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fill="hold"/>
                                            <p:tgtEl>
                                              <p:spTgt spid="28"/>
                                            </p:tgtEl>
                                            <p:attrNameLst>
                                              <p:attrName>ppt_x</p:attrName>
                                            </p:attrNameLst>
                                          </p:cBhvr>
                                          <p:tavLst>
                                            <p:tav tm="0">
                                              <p:val>
                                                <p:strVal val="#ppt_x"/>
                                              </p:val>
                                            </p:tav>
                                            <p:tav tm="100000">
                                              <p:val>
                                                <p:strVal val="#ppt_x"/>
                                              </p:val>
                                            </p:tav>
                                          </p:tavLst>
                                        </p:anim>
                                        <p:anim calcmode="lin" valueType="num">
                                          <p:cBhvr additive="base">
                                            <p:cTn id="41" dur="500" fill="hold"/>
                                            <p:tgtEl>
                                              <p:spTgt spid="28"/>
                                            </p:tgtEl>
                                            <p:attrNameLst>
                                              <p:attrName>ppt_y</p:attrName>
                                            </p:attrNameLst>
                                          </p:cBhvr>
                                          <p:tavLst>
                                            <p:tav tm="0">
                                              <p:val>
                                                <p:strVal val="1+#ppt_h/2"/>
                                              </p:val>
                                            </p:tav>
                                            <p:tav tm="100000">
                                              <p:val>
                                                <p:strVal val="#ppt_y"/>
                                              </p:val>
                                            </p:tav>
                                          </p:tavLst>
                                        </p:anim>
                                      </p:childTnLst>
                                    </p:cTn>
                                  </p:par>
                                  <p:par>
                                    <p:cTn id="42" presetID="2" presetClass="entr" presetSubtype="8" fill="hold" grpId="0" nodeType="withEffect">
                                      <p:stCondLst>
                                        <p:cond delay="2250"/>
                                      </p:stCondLst>
                                      <p:childTnLst>
                                        <p:set>
                                          <p:cBhvr>
                                            <p:cTn id="43" dur="1" fill="hold">
                                              <p:stCondLst>
                                                <p:cond delay="0"/>
                                              </p:stCondLst>
                                            </p:cTn>
                                            <p:tgtEl>
                                              <p:spTgt spid="29"/>
                                            </p:tgtEl>
                                            <p:attrNameLst>
                                              <p:attrName>style.visibility</p:attrName>
                                            </p:attrNameLst>
                                          </p:cBhvr>
                                          <p:to>
                                            <p:strVal val="visible"/>
                                          </p:to>
                                        </p:set>
                                        <p:anim calcmode="lin" valueType="num">
                                          <p:cBhvr additive="base">
                                            <p:cTn id="44" dur="500" fill="hold"/>
                                            <p:tgtEl>
                                              <p:spTgt spid="29"/>
                                            </p:tgtEl>
                                            <p:attrNameLst>
                                              <p:attrName>ppt_x</p:attrName>
                                            </p:attrNameLst>
                                          </p:cBhvr>
                                          <p:tavLst>
                                            <p:tav tm="0">
                                              <p:val>
                                                <p:strVal val="0-#ppt_w/2"/>
                                              </p:val>
                                            </p:tav>
                                            <p:tav tm="100000">
                                              <p:val>
                                                <p:strVal val="#ppt_x"/>
                                              </p:val>
                                            </p:tav>
                                          </p:tavLst>
                                        </p:anim>
                                        <p:anim calcmode="lin" valueType="num">
                                          <p:cBhvr additive="base">
                                            <p:cTn id="45" dur="500" fill="hold"/>
                                            <p:tgtEl>
                                              <p:spTgt spid="29"/>
                                            </p:tgtEl>
                                            <p:attrNameLst>
                                              <p:attrName>ppt_y</p:attrName>
                                            </p:attrNameLst>
                                          </p:cBhvr>
                                          <p:tavLst>
                                            <p:tav tm="0">
                                              <p:val>
                                                <p:strVal val="#ppt_y"/>
                                              </p:val>
                                            </p:tav>
                                            <p:tav tm="100000">
                                              <p:val>
                                                <p:strVal val="#ppt_y"/>
                                              </p:val>
                                            </p:tav>
                                          </p:tavLst>
                                        </p:anim>
                                      </p:childTnLst>
                                    </p:cTn>
                                  </p:par>
                                  <p:par>
                                    <p:cTn id="46" presetID="2" presetClass="entr" presetSubtype="1" fill="hold" grpId="0" nodeType="withEffect">
                                      <p:stCondLst>
                                        <p:cond delay="225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0-#ppt_h/2"/>
                                              </p:val>
                                            </p:tav>
                                            <p:tav tm="100000">
                                              <p:val>
                                                <p:strVal val="#ppt_y"/>
                                              </p:val>
                                            </p:tav>
                                          </p:tavLst>
                                        </p:anim>
                                      </p:childTnLst>
                                    </p:cTn>
                                  </p:par>
                                  <p:par>
                                    <p:cTn id="50" presetID="2" presetClass="entr" presetSubtype="2" fill="hold" grpId="0" nodeType="withEffect">
                                      <p:stCondLst>
                                        <p:cond delay="2250"/>
                                      </p:stCondLst>
                                      <p:childTnLst>
                                        <p:set>
                                          <p:cBhvr>
                                            <p:cTn id="51" dur="1" fill="hold">
                                              <p:stCondLst>
                                                <p:cond delay="0"/>
                                              </p:stCondLst>
                                            </p:cTn>
                                            <p:tgtEl>
                                              <p:spTgt spid="21"/>
                                            </p:tgtEl>
                                            <p:attrNameLst>
                                              <p:attrName>style.visibility</p:attrName>
                                            </p:attrNameLst>
                                          </p:cBhvr>
                                          <p:to>
                                            <p:strVal val="visible"/>
                                          </p:to>
                                        </p:set>
                                        <p:anim calcmode="lin" valueType="num">
                                          <p:cBhvr additive="base">
                                            <p:cTn id="52" dur="500" fill="hold"/>
                                            <p:tgtEl>
                                              <p:spTgt spid="21"/>
                                            </p:tgtEl>
                                            <p:attrNameLst>
                                              <p:attrName>ppt_x</p:attrName>
                                            </p:attrNameLst>
                                          </p:cBhvr>
                                          <p:tavLst>
                                            <p:tav tm="0">
                                              <p:val>
                                                <p:strVal val="1+#ppt_w/2"/>
                                              </p:val>
                                            </p:tav>
                                            <p:tav tm="100000">
                                              <p:val>
                                                <p:strVal val="#ppt_x"/>
                                              </p:val>
                                            </p:tav>
                                          </p:tavLst>
                                        </p:anim>
                                        <p:anim calcmode="lin" valueType="num">
                                          <p:cBhvr additive="base">
                                            <p:cTn id="53" dur="500" fill="hold"/>
                                            <p:tgtEl>
                                              <p:spTgt spid="21"/>
                                            </p:tgtEl>
                                            <p:attrNameLst>
                                              <p:attrName>ppt_y</p:attrName>
                                            </p:attrNameLst>
                                          </p:cBhvr>
                                          <p:tavLst>
                                            <p:tav tm="0">
                                              <p:val>
                                                <p:strVal val="#ppt_y"/>
                                              </p:val>
                                            </p:tav>
                                            <p:tav tm="100000">
                                              <p:val>
                                                <p:strVal val="#ppt_y"/>
                                              </p:val>
                                            </p:tav>
                                          </p:tavLst>
                                        </p:anim>
                                      </p:childTnLst>
                                    </p:cTn>
                                  </p:par>
                                  <p:par>
                                    <p:cTn id="54" presetID="2" presetClass="entr" presetSubtype="4" fill="hold" grpId="0" nodeType="withEffect">
                                      <p:stCondLst>
                                        <p:cond delay="225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53" presetClass="entr" presetSubtype="16" fill="hold" nodeType="withEffect">
                                      <p:stCondLst>
                                        <p:cond delay="2750"/>
                                      </p:stCondLst>
                                      <p:childTnLst>
                                        <p:set>
                                          <p:cBhvr>
                                            <p:cTn id="59" dur="1" fill="hold">
                                              <p:stCondLst>
                                                <p:cond delay="0"/>
                                              </p:stCondLst>
                                            </p:cTn>
                                            <p:tgtEl>
                                              <p:spTgt spid="38"/>
                                            </p:tgtEl>
                                            <p:attrNameLst>
                                              <p:attrName>style.visibility</p:attrName>
                                            </p:attrNameLst>
                                          </p:cBhvr>
                                          <p:to>
                                            <p:strVal val="visible"/>
                                          </p:to>
                                        </p:set>
                                        <p:anim calcmode="lin" valueType="num">
                                          <p:cBhvr>
                                            <p:cTn id="60" dur="500" fill="hold"/>
                                            <p:tgtEl>
                                              <p:spTgt spid="38"/>
                                            </p:tgtEl>
                                            <p:attrNameLst>
                                              <p:attrName>ppt_w</p:attrName>
                                            </p:attrNameLst>
                                          </p:cBhvr>
                                          <p:tavLst>
                                            <p:tav tm="0">
                                              <p:val>
                                                <p:fltVal val="0"/>
                                              </p:val>
                                            </p:tav>
                                            <p:tav tm="100000">
                                              <p:val>
                                                <p:strVal val="#ppt_w"/>
                                              </p:val>
                                            </p:tav>
                                          </p:tavLst>
                                        </p:anim>
                                        <p:anim calcmode="lin" valueType="num">
                                          <p:cBhvr>
                                            <p:cTn id="61" dur="500" fill="hold"/>
                                            <p:tgtEl>
                                              <p:spTgt spid="38"/>
                                            </p:tgtEl>
                                            <p:attrNameLst>
                                              <p:attrName>ppt_h</p:attrName>
                                            </p:attrNameLst>
                                          </p:cBhvr>
                                          <p:tavLst>
                                            <p:tav tm="0">
                                              <p:val>
                                                <p:fltVal val="0"/>
                                              </p:val>
                                            </p:tav>
                                            <p:tav tm="100000">
                                              <p:val>
                                                <p:strVal val="#ppt_h"/>
                                              </p:val>
                                            </p:tav>
                                          </p:tavLst>
                                        </p:anim>
                                        <p:animEffect transition="in" filter="fade">
                                          <p:cBhvr>
                                            <p:cTn id="62" dur="500"/>
                                            <p:tgtEl>
                                              <p:spTgt spid="38"/>
                                            </p:tgtEl>
                                          </p:cBhvr>
                                        </p:animEffect>
                                      </p:childTnLst>
                                    </p:cTn>
                                  </p:par>
                                  <p:par>
                                    <p:cTn id="63" presetID="53" presetClass="entr" presetSubtype="16" fill="hold" grpId="0" nodeType="withEffect">
                                      <p:stCondLst>
                                        <p:cond delay="275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par>
                                    <p:cTn id="68" presetID="53" presetClass="entr" presetSubtype="16" fill="hold" nodeType="withEffect">
                                      <p:stCondLst>
                                        <p:cond delay="275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75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750"/>
                                      </p:stCondLst>
                                      <p:childTnLst>
                                        <p:set>
                                          <p:cBhvr>
                                            <p:cTn id="79" dur="1" fill="hold">
                                              <p:stCondLst>
                                                <p:cond delay="0"/>
                                              </p:stCondLst>
                                            </p:cTn>
                                            <p:tgtEl>
                                              <p:spTgt spid="33"/>
                                            </p:tgtEl>
                                            <p:attrNameLst>
                                              <p:attrName>style.visibility</p:attrName>
                                            </p:attrNameLst>
                                          </p:cBhvr>
                                          <p:to>
                                            <p:strVal val="visible"/>
                                          </p:to>
                                        </p:set>
                                        <p:anim calcmode="lin" valueType="num">
                                          <p:cBhvr>
                                            <p:cTn id="80" dur="500" fill="hold"/>
                                            <p:tgtEl>
                                              <p:spTgt spid="33"/>
                                            </p:tgtEl>
                                            <p:attrNameLst>
                                              <p:attrName>ppt_w</p:attrName>
                                            </p:attrNameLst>
                                          </p:cBhvr>
                                          <p:tavLst>
                                            <p:tav tm="0">
                                              <p:val>
                                                <p:fltVal val="0"/>
                                              </p:val>
                                            </p:tav>
                                            <p:tav tm="100000">
                                              <p:val>
                                                <p:strVal val="#ppt_w"/>
                                              </p:val>
                                            </p:tav>
                                          </p:tavLst>
                                        </p:anim>
                                        <p:anim calcmode="lin" valueType="num">
                                          <p:cBhvr>
                                            <p:cTn id="81" dur="500" fill="hold"/>
                                            <p:tgtEl>
                                              <p:spTgt spid="33"/>
                                            </p:tgtEl>
                                            <p:attrNameLst>
                                              <p:attrName>ppt_h</p:attrName>
                                            </p:attrNameLst>
                                          </p:cBhvr>
                                          <p:tavLst>
                                            <p:tav tm="0">
                                              <p:val>
                                                <p:fltVal val="0"/>
                                              </p:val>
                                            </p:tav>
                                            <p:tav tm="100000">
                                              <p:val>
                                                <p:strVal val="#ppt_h"/>
                                              </p:val>
                                            </p:tav>
                                          </p:tavLst>
                                        </p:anim>
                                        <p:animEffect transition="in" filter="fade">
                                          <p:cBhvr>
                                            <p:cTn id="82" dur="500"/>
                                            <p:tgtEl>
                                              <p:spTgt spid="33"/>
                                            </p:tgtEl>
                                          </p:cBhvr>
                                        </p:animEffect>
                                      </p:childTnLst>
                                    </p:cTn>
                                  </p:par>
                                  <p:par>
                                    <p:cTn id="83" presetID="53" presetClass="entr" presetSubtype="16" fill="hold" grpId="0" nodeType="withEffect">
                                      <p:stCondLst>
                                        <p:cond delay="2750"/>
                                      </p:stCondLst>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ppt_w</p:attrName>
                                            </p:attrNameLst>
                                          </p:cBhvr>
                                          <p:tavLst>
                                            <p:tav tm="0">
                                              <p:val>
                                                <p:fltVal val="0"/>
                                              </p:val>
                                            </p:tav>
                                            <p:tav tm="100000">
                                              <p:val>
                                                <p:strVal val="#ppt_w"/>
                                              </p:val>
                                            </p:tav>
                                          </p:tavLst>
                                        </p:anim>
                                        <p:anim calcmode="lin" valueType="num">
                                          <p:cBhvr>
                                            <p:cTn id="86" dur="500" fill="hold"/>
                                            <p:tgtEl>
                                              <p:spTgt spid="34"/>
                                            </p:tgtEl>
                                            <p:attrNameLst>
                                              <p:attrName>ppt_h</p:attrName>
                                            </p:attrNameLst>
                                          </p:cBhvr>
                                          <p:tavLst>
                                            <p:tav tm="0">
                                              <p:val>
                                                <p:fltVal val="0"/>
                                              </p:val>
                                            </p:tav>
                                            <p:tav tm="100000">
                                              <p:val>
                                                <p:strVal val="#ppt_h"/>
                                              </p:val>
                                            </p:tav>
                                          </p:tavLst>
                                        </p:anim>
                                        <p:animEffect transition="in" filter="fade">
                                          <p:cBhvr>
                                            <p:cTn id="87" dur="500"/>
                                            <p:tgtEl>
                                              <p:spTgt spid="34"/>
                                            </p:tgtEl>
                                          </p:cBhvr>
                                        </p:animEffect>
                                      </p:childTnLst>
                                    </p:cTn>
                                  </p:par>
                                  <p:par>
                                    <p:cTn id="88" presetID="53" presetClass="entr" presetSubtype="16" fill="hold" grpId="0" nodeType="withEffect">
                                      <p:stCondLst>
                                        <p:cond delay="2750"/>
                                      </p:stCondLst>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ppt_w</p:attrName>
                                            </p:attrNameLst>
                                          </p:cBhvr>
                                          <p:tavLst>
                                            <p:tav tm="0">
                                              <p:val>
                                                <p:fltVal val="0"/>
                                              </p:val>
                                            </p:tav>
                                            <p:tav tm="100000">
                                              <p:val>
                                                <p:strVal val="#ppt_w"/>
                                              </p:val>
                                            </p:tav>
                                          </p:tavLst>
                                        </p:anim>
                                        <p:anim calcmode="lin" valueType="num">
                                          <p:cBhvr>
                                            <p:cTn id="91" dur="500" fill="hold"/>
                                            <p:tgtEl>
                                              <p:spTgt spid="31"/>
                                            </p:tgtEl>
                                            <p:attrNameLst>
                                              <p:attrName>ppt_h</p:attrName>
                                            </p:attrNameLst>
                                          </p:cBhvr>
                                          <p:tavLst>
                                            <p:tav tm="0">
                                              <p:val>
                                                <p:fltVal val="0"/>
                                              </p:val>
                                            </p:tav>
                                            <p:tav tm="100000">
                                              <p:val>
                                                <p:strVal val="#ppt_h"/>
                                              </p:val>
                                            </p:tav>
                                          </p:tavLst>
                                        </p:anim>
                                        <p:animEffect transition="in" filter="fade">
                                          <p:cBhvr>
                                            <p:cTn id="92" dur="500"/>
                                            <p:tgtEl>
                                              <p:spTgt spid="31"/>
                                            </p:tgtEl>
                                          </p:cBhvr>
                                        </p:animEffect>
                                      </p:childTnLst>
                                    </p:cTn>
                                  </p:par>
                                  <p:par>
                                    <p:cTn id="93" presetID="53" presetClass="entr" presetSubtype="16" fill="hold" grpId="0" nodeType="withEffect">
                                      <p:stCondLst>
                                        <p:cond delay="2750"/>
                                      </p:stCondLst>
                                      <p:childTnLst>
                                        <p:set>
                                          <p:cBhvr>
                                            <p:cTn id="94" dur="1" fill="hold">
                                              <p:stCondLst>
                                                <p:cond delay="0"/>
                                              </p:stCondLst>
                                            </p:cTn>
                                            <p:tgtEl>
                                              <p:spTgt spid="32"/>
                                            </p:tgtEl>
                                            <p:attrNameLst>
                                              <p:attrName>style.visibility</p:attrName>
                                            </p:attrNameLst>
                                          </p:cBhvr>
                                          <p:to>
                                            <p:strVal val="visible"/>
                                          </p:to>
                                        </p:set>
                                        <p:anim calcmode="lin" valueType="num">
                                          <p:cBhvr>
                                            <p:cTn id="95" dur="500" fill="hold"/>
                                            <p:tgtEl>
                                              <p:spTgt spid="32"/>
                                            </p:tgtEl>
                                            <p:attrNameLst>
                                              <p:attrName>ppt_w</p:attrName>
                                            </p:attrNameLst>
                                          </p:cBhvr>
                                          <p:tavLst>
                                            <p:tav tm="0">
                                              <p:val>
                                                <p:fltVal val="0"/>
                                              </p:val>
                                            </p:tav>
                                            <p:tav tm="100000">
                                              <p:val>
                                                <p:strVal val="#ppt_w"/>
                                              </p:val>
                                            </p:tav>
                                          </p:tavLst>
                                        </p:anim>
                                        <p:anim calcmode="lin" valueType="num">
                                          <p:cBhvr>
                                            <p:cTn id="96" dur="500" fill="hold"/>
                                            <p:tgtEl>
                                              <p:spTgt spid="32"/>
                                            </p:tgtEl>
                                            <p:attrNameLst>
                                              <p:attrName>ppt_h</p:attrName>
                                            </p:attrNameLst>
                                          </p:cBhvr>
                                          <p:tavLst>
                                            <p:tav tm="0">
                                              <p:val>
                                                <p:fltVal val="0"/>
                                              </p:val>
                                            </p:tav>
                                            <p:tav tm="100000">
                                              <p:val>
                                                <p:strVal val="#ppt_h"/>
                                              </p:val>
                                            </p:tav>
                                          </p:tavLst>
                                        </p:anim>
                                        <p:animEffect transition="in" filter="fade">
                                          <p:cBhvr>
                                            <p:cTn id="97" dur="500"/>
                                            <p:tgtEl>
                                              <p:spTgt spid="32"/>
                                            </p:tgtEl>
                                          </p:cBhvr>
                                        </p:animEffect>
                                      </p:childTnLst>
                                    </p:cTn>
                                  </p:par>
                                  <p:par>
                                    <p:cTn id="98" presetID="22" presetClass="entr" presetSubtype="2" fill="hold" grpId="0" nodeType="withEffect">
                                      <p:stCondLst>
                                        <p:cond delay="2750"/>
                                      </p:stCondLst>
                                      <p:childTnLst>
                                        <p:set>
                                          <p:cBhvr>
                                            <p:cTn id="99" dur="1" fill="hold">
                                              <p:stCondLst>
                                                <p:cond delay="0"/>
                                              </p:stCondLst>
                                            </p:cTn>
                                            <p:tgtEl>
                                              <p:spTgt spid="45"/>
                                            </p:tgtEl>
                                            <p:attrNameLst>
                                              <p:attrName>style.visibility</p:attrName>
                                            </p:attrNameLst>
                                          </p:cBhvr>
                                          <p:to>
                                            <p:strVal val="visible"/>
                                          </p:to>
                                        </p:set>
                                        <p:animEffect transition="in" filter="wipe(right)">
                                          <p:cBhvr>
                                            <p:cTn id="100" dur="500"/>
                                            <p:tgtEl>
                                              <p:spTgt spid="45"/>
                                            </p:tgtEl>
                                          </p:cBhvr>
                                        </p:animEffect>
                                      </p:childTnLst>
                                    </p:cTn>
                                  </p:par>
                                  <p:par>
                                    <p:cTn id="101" presetID="22" presetClass="entr" presetSubtype="2" fill="hold" grpId="0" nodeType="withEffect">
                                      <p:stCondLst>
                                        <p:cond delay="2750"/>
                                      </p:stCondLst>
                                      <p:childTnLst>
                                        <p:set>
                                          <p:cBhvr>
                                            <p:cTn id="102" dur="1" fill="hold">
                                              <p:stCondLst>
                                                <p:cond delay="0"/>
                                              </p:stCondLst>
                                            </p:cTn>
                                            <p:tgtEl>
                                              <p:spTgt spid="47"/>
                                            </p:tgtEl>
                                            <p:attrNameLst>
                                              <p:attrName>style.visibility</p:attrName>
                                            </p:attrNameLst>
                                          </p:cBhvr>
                                          <p:to>
                                            <p:strVal val="visible"/>
                                          </p:to>
                                        </p:set>
                                        <p:animEffect transition="in" filter="wipe(right)">
                                          <p:cBhvr>
                                            <p:cTn id="103" dur="500"/>
                                            <p:tgtEl>
                                              <p:spTgt spid="47"/>
                                            </p:tgtEl>
                                          </p:cBhvr>
                                        </p:animEffect>
                                      </p:childTnLst>
                                    </p:cTn>
                                  </p:par>
                                  <p:par>
                                    <p:cTn id="104" presetID="22" presetClass="entr" presetSubtype="8" fill="hold" grpId="0" nodeType="withEffect">
                                      <p:stCondLst>
                                        <p:cond delay="2750"/>
                                      </p:stCondLst>
                                      <p:childTnLst>
                                        <p:set>
                                          <p:cBhvr>
                                            <p:cTn id="105" dur="1" fill="hold">
                                              <p:stCondLst>
                                                <p:cond delay="0"/>
                                              </p:stCondLst>
                                            </p:cTn>
                                            <p:tgtEl>
                                              <p:spTgt spid="44"/>
                                            </p:tgtEl>
                                            <p:attrNameLst>
                                              <p:attrName>style.visibility</p:attrName>
                                            </p:attrNameLst>
                                          </p:cBhvr>
                                          <p:to>
                                            <p:strVal val="visible"/>
                                          </p:to>
                                        </p:set>
                                        <p:animEffect transition="in" filter="wipe(left)">
                                          <p:cBhvr>
                                            <p:cTn id="106" dur="500"/>
                                            <p:tgtEl>
                                              <p:spTgt spid="44"/>
                                            </p:tgtEl>
                                          </p:cBhvr>
                                        </p:animEffect>
                                      </p:childTnLst>
                                    </p:cTn>
                                  </p:par>
                                  <p:par>
                                    <p:cTn id="107" presetID="22" presetClass="entr" presetSubtype="8" fill="hold" grpId="0" nodeType="withEffect">
                                      <p:stCondLst>
                                        <p:cond delay="2750"/>
                                      </p:stCondLst>
                                      <p:childTnLst>
                                        <p:set>
                                          <p:cBhvr>
                                            <p:cTn id="108" dur="1" fill="hold">
                                              <p:stCondLst>
                                                <p:cond delay="0"/>
                                              </p:stCondLst>
                                            </p:cTn>
                                            <p:tgtEl>
                                              <p:spTgt spid="46"/>
                                            </p:tgtEl>
                                            <p:attrNameLst>
                                              <p:attrName>style.visibility</p:attrName>
                                            </p:attrNameLst>
                                          </p:cBhvr>
                                          <p:to>
                                            <p:strVal val="visible"/>
                                          </p:to>
                                        </p:set>
                                        <p:animEffect transition="in" filter="wipe(left)">
                                          <p:cBhvr>
                                            <p:cTn id="10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8" grpId="0" animBg="1"/>
          <p:bldP spid="29" grpId="0" animBg="1"/>
          <p:bldP spid="30" grpId="0" animBg="1"/>
          <p:bldP spid="31" grpId="0"/>
          <p:bldP spid="32" grpId="0"/>
          <p:bldP spid="33" grpId="0"/>
          <p:bldP spid="34" grpId="0"/>
          <p:bldP spid="36" grpId="0" animBg="1"/>
          <p:bldP spid="37" grpId="0" animBg="1"/>
          <p:bldP spid="44" grpId="0"/>
          <p:bldP spid="45" grpId="0"/>
          <p:bldP spid="46" grpId="0"/>
          <p:bldP spid="47" grpId="0"/>
          <p:bldP spid="55" grpId="0" animBg="1"/>
          <p:bldP spid="55" grpId="1" animBg="1"/>
          <p:bldP spid="56" grpId="0" animBg="1"/>
          <p:bldP spid="56" grpId="1" animBg="1"/>
          <p:bldP spid="60" grpId="0" animBg="1"/>
          <p:bldP spid="60" grpId="1" animBg="1"/>
          <p:bldP spid="6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92"/>
          <p:cNvGrpSpPr/>
          <p:nvPr/>
        </p:nvGrpSpPr>
        <p:grpSpPr>
          <a:xfrm>
            <a:off x="4731791" y="2920263"/>
            <a:ext cx="2044652" cy="857177"/>
            <a:chOff x="3326751" y="2376208"/>
            <a:chExt cx="1661787" cy="696455"/>
          </a:xfrm>
          <a:solidFill>
            <a:srgbClr val="18478F"/>
          </a:solidFill>
        </p:grpSpPr>
        <p:grpSp>
          <p:nvGrpSpPr>
            <p:cNvPr id="3" name="组合 293"/>
            <p:cNvGrpSpPr/>
            <p:nvPr/>
          </p:nvGrpSpPr>
          <p:grpSpPr>
            <a:xfrm>
              <a:off x="3326751" y="2376208"/>
              <a:ext cx="1661787" cy="696455"/>
              <a:chOff x="3326751" y="2376208"/>
              <a:chExt cx="1661787" cy="696455"/>
            </a:xfrm>
            <a:grpFill/>
          </p:grpSpPr>
          <p:grpSp>
            <p:nvGrpSpPr>
              <p:cNvPr id="4" name="组合 295"/>
              <p:cNvGrpSpPr/>
              <p:nvPr/>
            </p:nvGrpSpPr>
            <p:grpSpPr>
              <a:xfrm>
                <a:off x="3328062" y="2376208"/>
                <a:ext cx="1660476" cy="696455"/>
                <a:chOff x="2402657" y="2641425"/>
                <a:chExt cx="2044381" cy="857475"/>
              </a:xfrm>
              <a:grpFill/>
              <a:effectLst>
                <a:outerShdw blurRad="292100" dist="419100" dir="6540000" algn="tl" rotWithShape="0">
                  <a:prstClr val="black">
                    <a:alpha val="40000"/>
                  </a:prstClr>
                </a:outerShdw>
              </a:effectLst>
            </p:grpSpPr>
            <p:sp>
              <p:nvSpPr>
                <p:cNvPr id="298" name="矩形 2"/>
                <p:cNvSpPr/>
                <p:nvPr/>
              </p:nvSpPr>
              <p:spPr>
                <a:xfrm>
                  <a:off x="2403013" y="2921205"/>
                  <a:ext cx="1412226" cy="575985"/>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7766 h 580315"/>
                    <a:gd name="connsiteX1" fmla="*/ 1473795 w 1473795"/>
                    <a:gd name="connsiteY1" fmla="*/ 486873 h 580315"/>
                    <a:gd name="connsiteX2" fmla="*/ 1459508 w 1473795"/>
                    <a:gd name="connsiteY2" fmla="*/ 580315 h 580315"/>
                    <a:gd name="connsiteX3" fmla="*/ 19050 w 1473795"/>
                    <a:gd name="connsiteY3" fmla="*/ 115971 h 580315"/>
                    <a:gd name="connsiteX4" fmla="*/ 0 w 1473795"/>
                    <a:gd name="connsiteY4" fmla="*/ 17766 h 580315"/>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19413 h 581962"/>
                    <a:gd name="connsiteX1" fmla="*/ 1473795 w 1473795"/>
                    <a:gd name="connsiteY1" fmla="*/ 488520 h 581962"/>
                    <a:gd name="connsiteX2" fmla="*/ 1459508 w 1473795"/>
                    <a:gd name="connsiteY2" fmla="*/ 581962 h 581962"/>
                    <a:gd name="connsiteX3" fmla="*/ 19050 w 1473795"/>
                    <a:gd name="connsiteY3" fmla="*/ 117618 h 581962"/>
                    <a:gd name="connsiteX4" fmla="*/ 0 w 1473795"/>
                    <a:gd name="connsiteY4" fmla="*/ 19413 h 581962"/>
                    <a:gd name="connsiteX0" fmla="*/ 0 w 1473795"/>
                    <a:gd name="connsiteY0" fmla="*/ 20094 h 582643"/>
                    <a:gd name="connsiteX1" fmla="*/ 1473795 w 1473795"/>
                    <a:gd name="connsiteY1" fmla="*/ 489201 h 582643"/>
                    <a:gd name="connsiteX2" fmla="*/ 1459508 w 1473795"/>
                    <a:gd name="connsiteY2" fmla="*/ 582643 h 582643"/>
                    <a:gd name="connsiteX3" fmla="*/ 19050 w 1473795"/>
                    <a:gd name="connsiteY3" fmla="*/ 118299 h 582643"/>
                    <a:gd name="connsiteX4" fmla="*/ 0 w 1473795"/>
                    <a:gd name="connsiteY4" fmla="*/ 20094 h 582643"/>
                    <a:gd name="connsiteX0" fmla="*/ 45450 w 1454745"/>
                    <a:gd name="connsiteY0" fmla="*/ 20348 h 579965"/>
                    <a:gd name="connsiteX1" fmla="*/ 1454745 w 1454745"/>
                    <a:gd name="connsiteY1" fmla="*/ 486523 h 579965"/>
                    <a:gd name="connsiteX2" fmla="*/ 1440458 w 1454745"/>
                    <a:gd name="connsiteY2" fmla="*/ 579965 h 579965"/>
                    <a:gd name="connsiteX3" fmla="*/ 0 w 1454745"/>
                    <a:gd name="connsiteY3" fmla="*/ 115621 h 579965"/>
                    <a:gd name="connsiteX4" fmla="*/ 45450 w 1454745"/>
                    <a:gd name="connsiteY4" fmla="*/ 20348 h 579965"/>
                    <a:gd name="connsiteX0" fmla="*/ 0 w 1409295"/>
                    <a:gd name="connsiteY0" fmla="*/ 20348 h 579965"/>
                    <a:gd name="connsiteX1" fmla="*/ 1409295 w 1409295"/>
                    <a:gd name="connsiteY1" fmla="*/ 486523 h 579965"/>
                    <a:gd name="connsiteX2" fmla="*/ 1395008 w 1409295"/>
                    <a:gd name="connsiteY2" fmla="*/ 579965 h 579965"/>
                    <a:gd name="connsiteX3" fmla="*/ 24913 w 1409295"/>
                    <a:gd name="connsiteY3" fmla="*/ 115621 h 579965"/>
                    <a:gd name="connsiteX4" fmla="*/ 0 w 1409295"/>
                    <a:gd name="connsiteY4" fmla="*/ 20348 h 579965"/>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1135 h 570752"/>
                    <a:gd name="connsiteX1" fmla="*/ 1409295 w 1409295"/>
                    <a:gd name="connsiteY1" fmla="*/ 477310 h 570752"/>
                    <a:gd name="connsiteX2" fmla="*/ 1395008 w 1409295"/>
                    <a:gd name="connsiteY2" fmla="*/ 570752 h 570752"/>
                    <a:gd name="connsiteX3" fmla="*/ 24913 w 1409295"/>
                    <a:gd name="connsiteY3" fmla="*/ 106408 h 570752"/>
                    <a:gd name="connsiteX4" fmla="*/ 0 w 1409295"/>
                    <a:gd name="connsiteY4" fmla="*/ 11135 h 570752"/>
                    <a:gd name="connsiteX0" fmla="*/ 0 w 1409295"/>
                    <a:gd name="connsiteY0" fmla="*/ 16139 h 575756"/>
                    <a:gd name="connsiteX1" fmla="*/ 1409295 w 1409295"/>
                    <a:gd name="connsiteY1" fmla="*/ 482314 h 575756"/>
                    <a:gd name="connsiteX2" fmla="*/ 1395008 w 1409295"/>
                    <a:gd name="connsiteY2" fmla="*/ 575756 h 575756"/>
                    <a:gd name="connsiteX3" fmla="*/ 24913 w 1409295"/>
                    <a:gd name="connsiteY3" fmla="*/ 111412 h 575756"/>
                    <a:gd name="connsiteX4" fmla="*/ 0 w 1409295"/>
                    <a:gd name="connsiteY4" fmla="*/ 16139 h 575756"/>
                    <a:gd name="connsiteX0" fmla="*/ 0 w 1412226"/>
                    <a:gd name="connsiteY0" fmla="*/ 16368 h 575985"/>
                    <a:gd name="connsiteX1" fmla="*/ 1412226 w 1412226"/>
                    <a:gd name="connsiteY1" fmla="*/ 479612 h 575985"/>
                    <a:gd name="connsiteX2" fmla="*/ 1395008 w 1412226"/>
                    <a:gd name="connsiteY2" fmla="*/ 575985 h 575985"/>
                    <a:gd name="connsiteX3" fmla="*/ 24913 w 1412226"/>
                    <a:gd name="connsiteY3" fmla="*/ 111641 h 575985"/>
                    <a:gd name="connsiteX4" fmla="*/ 0 w 1412226"/>
                    <a:gd name="connsiteY4" fmla="*/ 16368 h 575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2226" h="575985">
                      <a:moveTo>
                        <a:pt x="0" y="16368"/>
                      </a:moveTo>
                      <a:cubicBezTo>
                        <a:pt x="629905" y="-45300"/>
                        <a:pt x="977447" y="58424"/>
                        <a:pt x="1412226" y="479612"/>
                      </a:cubicBezTo>
                      <a:lnTo>
                        <a:pt x="1395008" y="575985"/>
                      </a:lnTo>
                      <a:cubicBezTo>
                        <a:pt x="885858" y="110898"/>
                        <a:pt x="559017" y="54492"/>
                        <a:pt x="24913" y="111641"/>
                      </a:cubicBezTo>
                      <a:lnTo>
                        <a:pt x="0" y="16368"/>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299"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19050" y="373856"/>
                      </a:moveTo>
                      <a:lnTo>
                        <a:pt x="648642" y="0"/>
                      </a:lnTo>
                      <a:lnTo>
                        <a:pt x="620068" y="83915"/>
                      </a:lnTo>
                      <a:lnTo>
                        <a:pt x="0" y="472060"/>
                      </a:lnTo>
                      <a:lnTo>
                        <a:pt x="19050" y="373856"/>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0" name="矩形 1"/>
                <p:cNvSpPr/>
                <p:nvPr/>
              </p:nvSpPr>
              <p:spPr>
                <a:xfrm>
                  <a:off x="2402657" y="2641425"/>
                  <a:ext cx="2044381" cy="774800"/>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 name="connsiteX0" fmla="*/ 913466 w 2061972"/>
                    <a:gd name="connsiteY0" fmla="*/ 5624 h 779904"/>
                    <a:gd name="connsiteX1" fmla="*/ 2061972 w 2061972"/>
                    <a:gd name="connsiteY1" fmla="*/ 391388 h 779904"/>
                    <a:gd name="connsiteX2" fmla="*/ 1421416 w 2061972"/>
                    <a:gd name="connsiteY2" fmla="*/ 779904 h 779904"/>
                    <a:gd name="connsiteX3" fmla="*/ 0 w 2061972"/>
                    <a:gd name="connsiteY3" fmla="*/ 310617 h 779904"/>
                    <a:gd name="connsiteX4" fmla="*/ 913466 w 2061972"/>
                    <a:gd name="connsiteY4" fmla="*/ 5624 h 779904"/>
                    <a:gd name="connsiteX0" fmla="*/ 954511 w 2061972"/>
                    <a:gd name="connsiteY0" fmla="*/ 5737 h 777085"/>
                    <a:gd name="connsiteX1" fmla="*/ 2061972 w 2061972"/>
                    <a:gd name="connsiteY1" fmla="*/ 388569 h 777085"/>
                    <a:gd name="connsiteX2" fmla="*/ 1421416 w 2061972"/>
                    <a:gd name="connsiteY2" fmla="*/ 777085 h 777085"/>
                    <a:gd name="connsiteX3" fmla="*/ 0 w 2061972"/>
                    <a:gd name="connsiteY3" fmla="*/ 307798 h 777085"/>
                    <a:gd name="connsiteX4" fmla="*/ 954511 w 2061972"/>
                    <a:gd name="connsiteY4" fmla="*/ 5737 h 777085"/>
                    <a:gd name="connsiteX0" fmla="*/ 954511 w 2061972"/>
                    <a:gd name="connsiteY0" fmla="*/ 3453 h 774801"/>
                    <a:gd name="connsiteX1" fmla="*/ 2061972 w 2061972"/>
                    <a:gd name="connsiteY1" fmla="*/ 386285 h 774801"/>
                    <a:gd name="connsiteX2" fmla="*/ 1421416 w 2061972"/>
                    <a:gd name="connsiteY2" fmla="*/ 774801 h 774801"/>
                    <a:gd name="connsiteX3" fmla="*/ 0 w 2061972"/>
                    <a:gd name="connsiteY3" fmla="*/ 305514 h 774801"/>
                    <a:gd name="connsiteX4" fmla="*/ 954511 w 2061972"/>
                    <a:gd name="connsiteY4" fmla="*/ 3453 h 774801"/>
                    <a:gd name="connsiteX0" fmla="*/ 933988 w 2041449"/>
                    <a:gd name="connsiteY0" fmla="*/ 3453 h 774801"/>
                    <a:gd name="connsiteX1" fmla="*/ 2041449 w 2041449"/>
                    <a:gd name="connsiteY1" fmla="*/ 386285 h 774801"/>
                    <a:gd name="connsiteX2" fmla="*/ 1400893 w 2041449"/>
                    <a:gd name="connsiteY2" fmla="*/ 774801 h 774801"/>
                    <a:gd name="connsiteX3" fmla="*/ 0 w 2041449"/>
                    <a:gd name="connsiteY3" fmla="*/ 305514 h 774801"/>
                    <a:gd name="connsiteX4" fmla="*/ 933988 w 2041449"/>
                    <a:gd name="connsiteY4" fmla="*/ 3453 h 774801"/>
                    <a:gd name="connsiteX0" fmla="*/ 925192 w 2032653"/>
                    <a:gd name="connsiteY0" fmla="*/ 3453 h 774801"/>
                    <a:gd name="connsiteX1" fmla="*/ 2032653 w 2032653"/>
                    <a:gd name="connsiteY1" fmla="*/ 386285 h 774801"/>
                    <a:gd name="connsiteX2" fmla="*/ 1392097 w 2032653"/>
                    <a:gd name="connsiteY2" fmla="*/ 774801 h 774801"/>
                    <a:gd name="connsiteX3" fmla="*/ 0 w 2032653"/>
                    <a:gd name="connsiteY3" fmla="*/ 299650 h 774801"/>
                    <a:gd name="connsiteX4" fmla="*/ 925192 w 2032653"/>
                    <a:gd name="connsiteY4" fmla="*/ 3453 h 774801"/>
                    <a:gd name="connsiteX0" fmla="*/ 936919 w 2044380"/>
                    <a:gd name="connsiteY0" fmla="*/ 3453 h 774801"/>
                    <a:gd name="connsiteX1" fmla="*/ 2044380 w 2044380"/>
                    <a:gd name="connsiteY1" fmla="*/ 386285 h 774801"/>
                    <a:gd name="connsiteX2" fmla="*/ 1403824 w 2044380"/>
                    <a:gd name="connsiteY2" fmla="*/ 774801 h 774801"/>
                    <a:gd name="connsiteX3" fmla="*/ 0 w 2044380"/>
                    <a:gd name="connsiteY3" fmla="*/ 296718 h 774801"/>
                    <a:gd name="connsiteX4" fmla="*/ 936919 w 2044380"/>
                    <a:gd name="connsiteY4" fmla="*/ 3453 h 774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4380" h="774801">
                      <a:moveTo>
                        <a:pt x="936919" y="3453"/>
                      </a:moveTo>
                      <a:cubicBezTo>
                        <a:pt x="1415284" y="-19500"/>
                        <a:pt x="1671864" y="67992"/>
                        <a:pt x="2044380" y="386285"/>
                      </a:cubicBezTo>
                      <a:lnTo>
                        <a:pt x="1403824" y="774801"/>
                      </a:lnTo>
                      <a:cubicBezTo>
                        <a:pt x="1016840" y="359414"/>
                        <a:pt x="580609" y="231810"/>
                        <a:pt x="0" y="296718"/>
                      </a:cubicBezTo>
                      <a:lnTo>
                        <a:pt x="936919" y="3453"/>
                      </a:ln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7" name="矩形 1"/>
              <p:cNvSpPr/>
              <p:nvPr/>
            </p:nvSpPr>
            <p:spPr>
              <a:xfrm>
                <a:off x="3326751" y="2378015"/>
                <a:ext cx="759006" cy="313966"/>
              </a:xfrm>
              <a:custGeom>
                <a:avLst/>
                <a:gdLst/>
                <a:ahLst/>
                <a:cxnLst/>
                <a:rect l="l" t="t" r="r" b="b"/>
                <a:pathLst>
                  <a:path w="759006" h="313966">
                    <a:moveTo>
                      <a:pt x="759006" y="0"/>
                    </a:moveTo>
                    <a:cubicBezTo>
                      <a:pt x="720023" y="99571"/>
                      <a:pt x="699689" y="205036"/>
                      <a:pt x="699379" y="313966"/>
                    </a:cubicBezTo>
                    <a:cubicBezTo>
                      <a:pt x="494976" y="227877"/>
                      <a:pt x="266166" y="207821"/>
                      <a:pt x="0" y="23757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295" name="TextBox 294"/>
            <p:cNvSpPr txBox="1"/>
            <p:nvPr/>
          </p:nvSpPr>
          <p:spPr>
            <a:xfrm>
              <a:off x="4322812" y="2551422"/>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2</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5" name="组合 300"/>
          <p:cNvGrpSpPr/>
          <p:nvPr/>
        </p:nvGrpSpPr>
        <p:grpSpPr>
          <a:xfrm>
            <a:off x="3497290" y="3240409"/>
            <a:ext cx="2612895" cy="1061635"/>
            <a:chOff x="2323409" y="2636324"/>
            <a:chExt cx="2123625" cy="862576"/>
          </a:xfrm>
          <a:solidFill>
            <a:schemeClr val="accent1"/>
          </a:solidFill>
        </p:grpSpPr>
        <p:grpSp>
          <p:nvGrpSpPr>
            <p:cNvPr id="6" name="组合 301"/>
            <p:cNvGrpSpPr/>
            <p:nvPr/>
          </p:nvGrpSpPr>
          <p:grpSpPr>
            <a:xfrm>
              <a:off x="2323409" y="2636324"/>
              <a:ext cx="2123625" cy="862576"/>
              <a:chOff x="2323409" y="2636324"/>
              <a:chExt cx="2123625" cy="862576"/>
            </a:xfrm>
            <a:grpFill/>
          </p:grpSpPr>
          <p:grpSp>
            <p:nvGrpSpPr>
              <p:cNvPr id="7" name="组合 303"/>
              <p:cNvGrpSpPr/>
              <p:nvPr/>
            </p:nvGrpSpPr>
            <p:grpSpPr>
              <a:xfrm>
                <a:off x="2329359" y="2636325"/>
                <a:ext cx="2117675" cy="862575"/>
                <a:chOff x="2329359" y="2636325"/>
                <a:chExt cx="2117675" cy="862575"/>
              </a:xfrm>
              <a:grpFill/>
              <a:effectLst>
                <a:outerShdw blurRad="292100" dist="419100" dir="6540000" algn="tl" rotWithShape="0">
                  <a:prstClr val="black">
                    <a:alpha val="40000"/>
                  </a:prstClr>
                </a:outerShdw>
              </a:effectLst>
            </p:grpSpPr>
            <p:sp>
              <p:nvSpPr>
                <p:cNvPr id="306" name="矩形 2"/>
                <p:cNvSpPr/>
                <p:nvPr/>
              </p:nvSpPr>
              <p:spPr>
                <a:xfrm>
                  <a:off x="2338512" y="2921548"/>
                  <a:ext cx="1473795" cy="575642"/>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3093 h 575642"/>
                    <a:gd name="connsiteX1" fmla="*/ 1473795 w 1473795"/>
                    <a:gd name="connsiteY1" fmla="*/ 479298 h 575642"/>
                    <a:gd name="connsiteX2" fmla="*/ 1459508 w 1473795"/>
                    <a:gd name="connsiteY2" fmla="*/ 575642 h 575642"/>
                    <a:gd name="connsiteX3" fmla="*/ 19050 w 1473795"/>
                    <a:gd name="connsiteY3" fmla="*/ 111298 h 575642"/>
                    <a:gd name="connsiteX4" fmla="*/ 0 w 1473795"/>
                    <a:gd name="connsiteY4" fmla="*/ 13093 h 5756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95" h="575642">
                      <a:moveTo>
                        <a:pt x="0" y="13093"/>
                      </a:moveTo>
                      <a:cubicBezTo>
                        <a:pt x="521429" y="-45644"/>
                        <a:pt x="1021424" y="90360"/>
                        <a:pt x="1473795" y="479298"/>
                      </a:cubicBezTo>
                      <a:lnTo>
                        <a:pt x="1459508" y="575642"/>
                      </a:lnTo>
                      <a:cubicBezTo>
                        <a:pt x="935699" y="139872"/>
                        <a:pt x="447609" y="54149"/>
                        <a:pt x="19050" y="111298"/>
                      </a:cubicBezTo>
                      <a:lnTo>
                        <a:pt x="0" y="13093"/>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7" name="矩形 3"/>
                <p:cNvSpPr/>
                <p:nvPr/>
              </p:nvSpPr>
              <p:spPr>
                <a:xfrm>
                  <a:off x="3796779" y="3026840"/>
                  <a:ext cx="648642" cy="472060"/>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1241573"/>
                    <a:gd name="connsiteY0" fmla="*/ 481013 h 553021"/>
                    <a:gd name="connsiteX1" fmla="*/ 1241573 w 1241573"/>
                    <a:gd name="connsiteY1" fmla="*/ 0 h 553021"/>
                    <a:gd name="connsiteX2" fmla="*/ 720080 w 1241573"/>
                    <a:gd name="connsiteY2" fmla="*/ 553021 h 553021"/>
                    <a:gd name="connsiteX3" fmla="*/ 0 w 1241573"/>
                    <a:gd name="connsiteY3" fmla="*/ 553021 h 553021"/>
                    <a:gd name="connsiteX4" fmla="*/ 0 w 1241573"/>
                    <a:gd name="connsiteY4" fmla="*/ 481013 h 553021"/>
                    <a:gd name="connsiteX0" fmla="*/ 0 w 1246336"/>
                    <a:gd name="connsiteY0" fmla="*/ 481013 h 553021"/>
                    <a:gd name="connsiteX1" fmla="*/ 1241573 w 1246336"/>
                    <a:gd name="connsiteY1" fmla="*/ 0 h 553021"/>
                    <a:gd name="connsiteX2" fmla="*/ 1246336 w 1246336"/>
                    <a:gd name="connsiteY2" fmla="*/ 81533 h 553021"/>
                    <a:gd name="connsiteX3" fmla="*/ 0 w 1246336"/>
                    <a:gd name="connsiteY3" fmla="*/ 553021 h 553021"/>
                    <a:gd name="connsiteX4" fmla="*/ 0 w 1246336"/>
                    <a:gd name="connsiteY4" fmla="*/ 481013 h 553021"/>
                    <a:gd name="connsiteX0" fmla="*/ 0 w 1246336"/>
                    <a:gd name="connsiteY0" fmla="*/ 481013 h 595884"/>
                    <a:gd name="connsiteX1" fmla="*/ 1241573 w 1246336"/>
                    <a:gd name="connsiteY1" fmla="*/ 0 h 595884"/>
                    <a:gd name="connsiteX2" fmla="*/ 1246336 w 1246336"/>
                    <a:gd name="connsiteY2" fmla="*/ 81533 h 595884"/>
                    <a:gd name="connsiteX3" fmla="*/ 19050 w 1246336"/>
                    <a:gd name="connsiteY3" fmla="*/ 595884 h 595884"/>
                    <a:gd name="connsiteX4" fmla="*/ 0 w 1246336"/>
                    <a:gd name="connsiteY4" fmla="*/ 481013 h 595884"/>
                    <a:gd name="connsiteX0" fmla="*/ 0 w 1246336"/>
                    <a:gd name="connsiteY0" fmla="*/ 481013 h 481013"/>
                    <a:gd name="connsiteX1" fmla="*/ 1241573 w 1246336"/>
                    <a:gd name="connsiteY1" fmla="*/ 0 h 481013"/>
                    <a:gd name="connsiteX2" fmla="*/ 1246336 w 1246336"/>
                    <a:gd name="connsiteY2" fmla="*/ 81533 h 481013"/>
                    <a:gd name="connsiteX3" fmla="*/ 585788 w 1246336"/>
                    <a:gd name="connsiteY3" fmla="*/ 462534 h 481013"/>
                    <a:gd name="connsiteX4" fmla="*/ 0 w 1246336"/>
                    <a:gd name="connsiteY4" fmla="*/ 481013 h 481013"/>
                    <a:gd name="connsiteX0" fmla="*/ 26193 w 660548"/>
                    <a:gd name="connsiteY0" fmla="*/ 373856 h 462534"/>
                    <a:gd name="connsiteX1" fmla="*/ 655785 w 660548"/>
                    <a:gd name="connsiteY1" fmla="*/ 0 h 462534"/>
                    <a:gd name="connsiteX2" fmla="*/ 660548 w 660548"/>
                    <a:gd name="connsiteY2" fmla="*/ 81533 h 462534"/>
                    <a:gd name="connsiteX3" fmla="*/ 0 w 660548"/>
                    <a:gd name="connsiteY3" fmla="*/ 462534 h 462534"/>
                    <a:gd name="connsiteX4" fmla="*/ 26193 w 660548"/>
                    <a:gd name="connsiteY4" fmla="*/ 373856 h 462534"/>
                    <a:gd name="connsiteX0" fmla="*/ 38099 w 672454"/>
                    <a:gd name="connsiteY0" fmla="*/ 373856 h 460153"/>
                    <a:gd name="connsiteX1" fmla="*/ 667691 w 672454"/>
                    <a:gd name="connsiteY1" fmla="*/ 0 h 460153"/>
                    <a:gd name="connsiteX2" fmla="*/ 672454 w 672454"/>
                    <a:gd name="connsiteY2" fmla="*/ 81533 h 460153"/>
                    <a:gd name="connsiteX3" fmla="*/ 0 w 672454"/>
                    <a:gd name="connsiteY3" fmla="*/ 460153 h 460153"/>
                    <a:gd name="connsiteX4" fmla="*/ 38099 w 672454"/>
                    <a:gd name="connsiteY4" fmla="*/ 373856 h 460153"/>
                    <a:gd name="connsiteX0" fmla="*/ 14287 w 648642"/>
                    <a:gd name="connsiteY0" fmla="*/ 373856 h 460153"/>
                    <a:gd name="connsiteX1" fmla="*/ 643879 w 648642"/>
                    <a:gd name="connsiteY1" fmla="*/ 0 h 460153"/>
                    <a:gd name="connsiteX2" fmla="*/ 648642 w 648642"/>
                    <a:gd name="connsiteY2" fmla="*/ 81533 h 460153"/>
                    <a:gd name="connsiteX3" fmla="*/ 0 w 648642"/>
                    <a:gd name="connsiteY3" fmla="*/ 460153 h 460153"/>
                    <a:gd name="connsiteX4" fmla="*/ 14287 w 648642"/>
                    <a:gd name="connsiteY4" fmla="*/ 373856 h 460153"/>
                    <a:gd name="connsiteX0" fmla="*/ 19050 w 653405"/>
                    <a:gd name="connsiteY0" fmla="*/ 373856 h 472060"/>
                    <a:gd name="connsiteX1" fmla="*/ 648642 w 653405"/>
                    <a:gd name="connsiteY1" fmla="*/ 0 h 472060"/>
                    <a:gd name="connsiteX2" fmla="*/ 653405 w 653405"/>
                    <a:gd name="connsiteY2" fmla="*/ 81533 h 472060"/>
                    <a:gd name="connsiteX3" fmla="*/ 0 w 653405"/>
                    <a:gd name="connsiteY3" fmla="*/ 472060 h 472060"/>
                    <a:gd name="connsiteX4" fmla="*/ 19050 w 653405"/>
                    <a:gd name="connsiteY4" fmla="*/ 373856 h 472060"/>
                    <a:gd name="connsiteX0" fmla="*/ 19050 w 648642"/>
                    <a:gd name="connsiteY0" fmla="*/ 373856 h 472060"/>
                    <a:gd name="connsiteX1" fmla="*/ 648642 w 648642"/>
                    <a:gd name="connsiteY1" fmla="*/ 0 h 472060"/>
                    <a:gd name="connsiteX2" fmla="*/ 620068 w 648642"/>
                    <a:gd name="connsiteY2" fmla="*/ 83915 h 472060"/>
                    <a:gd name="connsiteX3" fmla="*/ 0 w 648642"/>
                    <a:gd name="connsiteY3" fmla="*/ 472060 h 472060"/>
                    <a:gd name="connsiteX4" fmla="*/ 19050 w 648642"/>
                    <a:gd name="connsiteY4" fmla="*/ 373856 h 472060"/>
                    <a:gd name="connsiteX0" fmla="*/ 1633 w 648642"/>
                    <a:gd name="connsiteY0" fmla="*/ 388370 h 472060"/>
                    <a:gd name="connsiteX1" fmla="*/ 648642 w 648642"/>
                    <a:gd name="connsiteY1" fmla="*/ 0 h 472060"/>
                    <a:gd name="connsiteX2" fmla="*/ 620068 w 648642"/>
                    <a:gd name="connsiteY2" fmla="*/ 83915 h 472060"/>
                    <a:gd name="connsiteX3" fmla="*/ 0 w 648642"/>
                    <a:gd name="connsiteY3" fmla="*/ 472060 h 472060"/>
                    <a:gd name="connsiteX4" fmla="*/ 1633 w 648642"/>
                    <a:gd name="connsiteY4" fmla="*/ 388370 h 472060"/>
                    <a:gd name="connsiteX0" fmla="*/ 7439 w 648642"/>
                    <a:gd name="connsiteY0" fmla="*/ 385467 h 472060"/>
                    <a:gd name="connsiteX1" fmla="*/ 648642 w 648642"/>
                    <a:gd name="connsiteY1" fmla="*/ 0 h 472060"/>
                    <a:gd name="connsiteX2" fmla="*/ 620068 w 648642"/>
                    <a:gd name="connsiteY2" fmla="*/ 83915 h 472060"/>
                    <a:gd name="connsiteX3" fmla="*/ 0 w 648642"/>
                    <a:gd name="connsiteY3" fmla="*/ 472060 h 472060"/>
                    <a:gd name="connsiteX4" fmla="*/ 7439 w 648642"/>
                    <a:gd name="connsiteY4" fmla="*/ 385467 h 4720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8642" h="472060">
                      <a:moveTo>
                        <a:pt x="7439" y="385467"/>
                      </a:moveTo>
                      <a:lnTo>
                        <a:pt x="648642" y="0"/>
                      </a:lnTo>
                      <a:lnTo>
                        <a:pt x="620068" y="83915"/>
                      </a:lnTo>
                      <a:lnTo>
                        <a:pt x="0" y="472060"/>
                      </a:lnTo>
                      <a:cubicBezTo>
                        <a:pt x="544" y="444163"/>
                        <a:pt x="6895" y="413364"/>
                        <a:pt x="7439" y="385467"/>
                      </a:cubicBez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08" name="矩形 1"/>
                <p:cNvSpPr/>
                <p:nvPr/>
              </p:nvSpPr>
              <p:spPr>
                <a:xfrm>
                  <a:off x="2329359" y="2636325"/>
                  <a:ext cx="2117675" cy="779904"/>
                </a:xfrm>
                <a:custGeom>
                  <a:avLst/>
                  <a:gdLst>
                    <a:gd name="connsiteX0" fmla="*/ 0 w 1296144"/>
                    <a:gd name="connsiteY0" fmla="*/ 0 h 648072"/>
                    <a:gd name="connsiteX1" fmla="*/ 1296144 w 1296144"/>
                    <a:gd name="connsiteY1" fmla="*/ 0 h 648072"/>
                    <a:gd name="connsiteX2" fmla="*/ 1296144 w 1296144"/>
                    <a:gd name="connsiteY2" fmla="*/ 648072 h 648072"/>
                    <a:gd name="connsiteX3" fmla="*/ 0 w 1296144"/>
                    <a:gd name="connsiteY3" fmla="*/ 648072 h 648072"/>
                    <a:gd name="connsiteX4" fmla="*/ 0 w 1296144"/>
                    <a:gd name="connsiteY4" fmla="*/ 0 h 648072"/>
                    <a:gd name="connsiteX0" fmla="*/ 802481 w 2098625"/>
                    <a:gd name="connsiteY0" fmla="*/ 0 h 648072"/>
                    <a:gd name="connsiteX1" fmla="*/ 2098625 w 2098625"/>
                    <a:gd name="connsiteY1" fmla="*/ 0 h 648072"/>
                    <a:gd name="connsiteX2" fmla="*/ 2098625 w 2098625"/>
                    <a:gd name="connsiteY2" fmla="*/ 648072 h 648072"/>
                    <a:gd name="connsiteX3" fmla="*/ 0 w 2098625"/>
                    <a:gd name="connsiteY3" fmla="*/ 219447 h 648072"/>
                    <a:gd name="connsiteX4" fmla="*/ 802481 w 2098625"/>
                    <a:gd name="connsiteY4" fmla="*/ 0 h 648072"/>
                    <a:gd name="connsiteX0" fmla="*/ 969169 w 2098625"/>
                    <a:gd name="connsiteY0" fmla="*/ 0 h 721891"/>
                    <a:gd name="connsiteX1" fmla="*/ 2098625 w 2098625"/>
                    <a:gd name="connsiteY1" fmla="*/ 73819 h 721891"/>
                    <a:gd name="connsiteX2" fmla="*/ 2098625 w 2098625"/>
                    <a:gd name="connsiteY2" fmla="*/ 721891 h 721891"/>
                    <a:gd name="connsiteX3" fmla="*/ 0 w 2098625"/>
                    <a:gd name="connsiteY3" fmla="*/ 293266 h 721891"/>
                    <a:gd name="connsiteX4" fmla="*/ 969169 w 2098625"/>
                    <a:gd name="connsiteY4" fmla="*/ 0 h 721891"/>
                    <a:gd name="connsiteX0" fmla="*/ 969169 w 2098625"/>
                    <a:gd name="connsiteY0" fmla="*/ 0 h 764754"/>
                    <a:gd name="connsiteX1" fmla="*/ 2098625 w 2098625"/>
                    <a:gd name="connsiteY1" fmla="*/ 73819 h 764754"/>
                    <a:gd name="connsiteX2" fmla="*/ 1491407 w 2098625"/>
                    <a:gd name="connsiteY2" fmla="*/ 764754 h 764754"/>
                    <a:gd name="connsiteX3" fmla="*/ 0 w 2098625"/>
                    <a:gd name="connsiteY3" fmla="*/ 293266 h 764754"/>
                    <a:gd name="connsiteX4" fmla="*/ 969169 w 2098625"/>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0 h 764754"/>
                    <a:gd name="connsiteX1" fmla="*/ 2101006 w 2101006"/>
                    <a:gd name="connsiteY1" fmla="*/ 390526 h 764754"/>
                    <a:gd name="connsiteX2" fmla="*/ 1491407 w 2101006"/>
                    <a:gd name="connsiteY2" fmla="*/ 764754 h 764754"/>
                    <a:gd name="connsiteX3" fmla="*/ 0 w 2101006"/>
                    <a:gd name="connsiteY3" fmla="*/ 293266 h 764754"/>
                    <a:gd name="connsiteX4" fmla="*/ 969169 w 2101006"/>
                    <a:gd name="connsiteY4" fmla="*/ 0 h 764754"/>
                    <a:gd name="connsiteX0" fmla="*/ 969169 w 2101006"/>
                    <a:gd name="connsiteY0" fmla="*/ 2072 h 766826"/>
                    <a:gd name="connsiteX1" fmla="*/ 2101006 w 2101006"/>
                    <a:gd name="connsiteY1" fmla="*/ 392598 h 766826"/>
                    <a:gd name="connsiteX2" fmla="*/ 1491407 w 2101006"/>
                    <a:gd name="connsiteY2" fmla="*/ 766826 h 766826"/>
                    <a:gd name="connsiteX3" fmla="*/ 0 w 2101006"/>
                    <a:gd name="connsiteY3" fmla="*/ 295338 h 766826"/>
                    <a:gd name="connsiteX4" fmla="*/ 969169 w 2101006"/>
                    <a:gd name="connsiteY4" fmla="*/ 2072 h 766826"/>
                    <a:gd name="connsiteX0" fmla="*/ 969169 w 2117675"/>
                    <a:gd name="connsiteY0" fmla="*/ 2158 h 766912"/>
                    <a:gd name="connsiteX1" fmla="*/ 2117675 w 2117675"/>
                    <a:gd name="connsiteY1" fmla="*/ 387922 h 766912"/>
                    <a:gd name="connsiteX2" fmla="*/ 1491407 w 2117675"/>
                    <a:gd name="connsiteY2" fmla="*/ 766912 h 766912"/>
                    <a:gd name="connsiteX3" fmla="*/ 0 w 2117675"/>
                    <a:gd name="connsiteY3" fmla="*/ 295424 h 766912"/>
                    <a:gd name="connsiteX4" fmla="*/ 969169 w 2117675"/>
                    <a:gd name="connsiteY4" fmla="*/ 2158 h 766912"/>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1675"/>
                    <a:gd name="connsiteX1" fmla="*/ 2117675 w 2117675"/>
                    <a:gd name="connsiteY1" fmla="*/ 387922 h 771675"/>
                    <a:gd name="connsiteX2" fmla="*/ 1481882 w 2117675"/>
                    <a:gd name="connsiteY2" fmla="*/ 771675 h 771675"/>
                    <a:gd name="connsiteX3" fmla="*/ 0 w 2117675"/>
                    <a:gd name="connsiteY3" fmla="*/ 295424 h 771675"/>
                    <a:gd name="connsiteX4" fmla="*/ 969169 w 2117675"/>
                    <a:gd name="connsiteY4" fmla="*/ 2158 h 771675"/>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2158 h 776438"/>
                    <a:gd name="connsiteX1" fmla="*/ 2117675 w 2117675"/>
                    <a:gd name="connsiteY1" fmla="*/ 387922 h 776438"/>
                    <a:gd name="connsiteX2" fmla="*/ 1477119 w 2117675"/>
                    <a:gd name="connsiteY2" fmla="*/ 776438 h 776438"/>
                    <a:gd name="connsiteX3" fmla="*/ 0 w 2117675"/>
                    <a:gd name="connsiteY3" fmla="*/ 295424 h 776438"/>
                    <a:gd name="connsiteX4" fmla="*/ 969169 w 2117675"/>
                    <a:gd name="connsiteY4" fmla="*/ 2158 h 776438"/>
                    <a:gd name="connsiteX0" fmla="*/ 969169 w 2117675"/>
                    <a:gd name="connsiteY0" fmla="*/ 5624 h 779904"/>
                    <a:gd name="connsiteX1" fmla="*/ 2117675 w 2117675"/>
                    <a:gd name="connsiteY1" fmla="*/ 391388 h 779904"/>
                    <a:gd name="connsiteX2" fmla="*/ 1477119 w 2117675"/>
                    <a:gd name="connsiteY2" fmla="*/ 779904 h 779904"/>
                    <a:gd name="connsiteX3" fmla="*/ 0 w 2117675"/>
                    <a:gd name="connsiteY3" fmla="*/ 298890 h 779904"/>
                    <a:gd name="connsiteX4" fmla="*/ 969169 w 2117675"/>
                    <a:gd name="connsiteY4" fmla="*/ 5624 h 779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7675" h="779904">
                      <a:moveTo>
                        <a:pt x="969169" y="5624"/>
                      </a:moveTo>
                      <a:cubicBezTo>
                        <a:pt x="1517897" y="-26125"/>
                        <a:pt x="1745159" y="73095"/>
                        <a:pt x="2117675" y="391388"/>
                      </a:cubicBezTo>
                      <a:lnTo>
                        <a:pt x="1477119" y="779904"/>
                      </a:lnTo>
                      <a:cubicBezTo>
                        <a:pt x="1078408" y="399698"/>
                        <a:pt x="563017" y="245709"/>
                        <a:pt x="0" y="298890"/>
                      </a:cubicBezTo>
                      <a:lnTo>
                        <a:pt x="969169" y="5624"/>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5" name="矩形 1"/>
              <p:cNvSpPr/>
              <p:nvPr/>
            </p:nvSpPr>
            <p:spPr>
              <a:xfrm>
                <a:off x="2323409" y="2636324"/>
                <a:ext cx="1847864" cy="779904"/>
              </a:xfrm>
              <a:custGeom>
                <a:avLst/>
                <a:gdLst/>
                <a:ahLst/>
                <a:cxnLst/>
                <a:rect l="l" t="t" r="r" b="b"/>
                <a:pathLst>
                  <a:path w="1847864" h="779904">
                    <a:moveTo>
                      <a:pt x="1160785" y="29"/>
                    </a:moveTo>
                    <a:cubicBezTo>
                      <a:pt x="1384664" y="1145"/>
                      <a:pt x="1550251" y="33714"/>
                      <a:pt x="1705539" y="108358"/>
                    </a:cubicBezTo>
                    <a:cubicBezTo>
                      <a:pt x="1711932" y="267614"/>
                      <a:pt x="1762280" y="418728"/>
                      <a:pt x="1847864" y="555036"/>
                    </a:cubicBezTo>
                    <a:lnTo>
                      <a:pt x="1477119" y="779904"/>
                    </a:lnTo>
                    <a:cubicBezTo>
                      <a:pt x="1078408" y="399698"/>
                      <a:pt x="563017" y="245709"/>
                      <a:pt x="0" y="298890"/>
                    </a:cubicBezTo>
                    <a:lnTo>
                      <a:pt x="969169" y="5624"/>
                    </a:lnTo>
                    <a:cubicBezTo>
                      <a:pt x="1037760" y="1656"/>
                      <a:pt x="1101328" y="-267"/>
                      <a:pt x="1160785" y="29"/>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03" name="TextBox 302"/>
            <p:cNvSpPr txBox="1"/>
            <p:nvPr/>
          </p:nvSpPr>
          <p:spPr>
            <a:xfrm>
              <a:off x="3883577" y="2807214"/>
              <a:ext cx="303821" cy="374998"/>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1</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8" name="组合 308"/>
          <p:cNvGrpSpPr/>
          <p:nvPr/>
        </p:nvGrpSpPr>
        <p:grpSpPr>
          <a:xfrm>
            <a:off x="6226268" y="3338183"/>
            <a:ext cx="1782131" cy="935871"/>
            <a:chOff x="4541381" y="2715766"/>
            <a:chExt cx="1448424" cy="760392"/>
          </a:xfrm>
          <a:solidFill>
            <a:schemeClr val="accent3"/>
          </a:solidFill>
        </p:grpSpPr>
        <p:grpSp>
          <p:nvGrpSpPr>
            <p:cNvPr id="9" name="组合 309"/>
            <p:cNvGrpSpPr/>
            <p:nvPr/>
          </p:nvGrpSpPr>
          <p:grpSpPr>
            <a:xfrm>
              <a:off x="4541381" y="2715766"/>
              <a:ext cx="1448424" cy="760392"/>
              <a:chOff x="3885010" y="3089593"/>
              <a:chExt cx="1802592" cy="946322"/>
            </a:xfrm>
            <a:grpFill/>
            <a:effectLst>
              <a:outerShdw blurRad="292100" dist="419100" dir="6540000" algn="tl" rotWithShape="0">
                <a:prstClr val="black">
                  <a:alpha val="40000"/>
                </a:prstClr>
              </a:outerShdw>
            </a:effectLst>
          </p:grpSpPr>
          <p:sp>
            <p:nvSpPr>
              <p:cNvPr id="312"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3"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14" name="矩形 5"/>
              <p:cNvSpPr/>
              <p:nvPr/>
            </p:nvSpPr>
            <p:spPr>
              <a:xfrm>
                <a:off x="3907588" y="3089593"/>
                <a:ext cx="1758804" cy="798481"/>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0690"/>
                  <a:gd name="connsiteX1" fmla="*/ 1758804 w 1758804"/>
                  <a:gd name="connsiteY1" fmla="*/ 307703 h 790690"/>
                  <a:gd name="connsiteX2" fmla="*/ 1439490 w 1758804"/>
                  <a:gd name="connsiteY2" fmla="*/ 756605 h 790690"/>
                  <a:gd name="connsiteX3" fmla="*/ 0 w 1758804"/>
                  <a:gd name="connsiteY3" fmla="*/ 416970 h 790690"/>
                  <a:gd name="connsiteX4" fmla="*/ 592182 w 1758804"/>
                  <a:gd name="connsiteY4" fmla="*/ 0 h 790690"/>
                  <a:gd name="connsiteX0" fmla="*/ 592182 w 1758804"/>
                  <a:gd name="connsiteY0" fmla="*/ 0 h 798481"/>
                  <a:gd name="connsiteX1" fmla="*/ 1758804 w 1758804"/>
                  <a:gd name="connsiteY1" fmla="*/ 307703 h 798481"/>
                  <a:gd name="connsiteX2" fmla="*/ 1433562 w 1758804"/>
                  <a:gd name="connsiteY2" fmla="*/ 765496 h 798481"/>
                  <a:gd name="connsiteX3" fmla="*/ 0 w 1758804"/>
                  <a:gd name="connsiteY3" fmla="*/ 416970 h 798481"/>
                  <a:gd name="connsiteX4" fmla="*/ 592182 w 1758804"/>
                  <a:gd name="connsiteY4" fmla="*/ 0 h 79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8481">
                    <a:moveTo>
                      <a:pt x="592182" y="0"/>
                    </a:moveTo>
                    <a:cubicBezTo>
                      <a:pt x="853331" y="212876"/>
                      <a:pt x="1216079" y="379307"/>
                      <a:pt x="1758804" y="307703"/>
                    </a:cubicBezTo>
                    <a:lnTo>
                      <a:pt x="1433562" y="765496"/>
                    </a:lnTo>
                    <a:cubicBezTo>
                      <a:pt x="799881" y="868378"/>
                      <a:pt x="408135" y="724674"/>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1" name="TextBox 310"/>
            <p:cNvSpPr txBox="1"/>
            <p:nvPr/>
          </p:nvSpPr>
          <p:spPr>
            <a:xfrm>
              <a:off x="4723808" y="2850491"/>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4</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grpSp>
        <p:nvGrpSpPr>
          <p:cNvPr id="10" name="组合 314"/>
          <p:cNvGrpSpPr/>
          <p:nvPr/>
        </p:nvGrpSpPr>
        <p:grpSpPr>
          <a:xfrm>
            <a:off x="5418669" y="3798280"/>
            <a:ext cx="2217897" cy="1164706"/>
            <a:chOff x="3885010" y="3089595"/>
            <a:chExt cx="1802592" cy="946320"/>
          </a:xfrm>
          <a:solidFill>
            <a:schemeClr val="accent4"/>
          </a:solidFill>
        </p:grpSpPr>
        <p:grpSp>
          <p:nvGrpSpPr>
            <p:cNvPr id="11" name="组合 315"/>
            <p:cNvGrpSpPr/>
            <p:nvPr/>
          </p:nvGrpSpPr>
          <p:grpSpPr>
            <a:xfrm>
              <a:off x="3885010" y="3089595"/>
              <a:ext cx="1802592" cy="946320"/>
              <a:chOff x="3885010" y="3089595"/>
              <a:chExt cx="1802592" cy="946320"/>
            </a:xfrm>
            <a:grpFill/>
          </p:grpSpPr>
          <p:grpSp>
            <p:nvGrpSpPr>
              <p:cNvPr id="12" name="组合 317"/>
              <p:cNvGrpSpPr/>
              <p:nvPr/>
            </p:nvGrpSpPr>
            <p:grpSpPr>
              <a:xfrm>
                <a:off x="3885010" y="3089595"/>
                <a:ext cx="1802592" cy="946320"/>
                <a:chOff x="3885010" y="3089595"/>
                <a:chExt cx="1802592" cy="946320"/>
              </a:xfrm>
              <a:grpFill/>
              <a:effectLst>
                <a:outerShdw blurRad="292100" dist="419100" dir="6540000" algn="tl" rotWithShape="0">
                  <a:prstClr val="black">
                    <a:alpha val="40000"/>
                  </a:prstClr>
                </a:outerShdw>
              </a:effectLst>
            </p:grpSpPr>
            <p:sp>
              <p:nvSpPr>
                <p:cNvPr id="320" name="矩形 2"/>
                <p:cNvSpPr/>
                <p:nvPr/>
              </p:nvSpPr>
              <p:spPr>
                <a:xfrm rot="2092662" flipV="1">
                  <a:off x="3885010" y="3411305"/>
                  <a:ext cx="1472564" cy="624610"/>
                </a:xfrm>
                <a:custGeom>
                  <a:avLst/>
                  <a:gdLst>
                    <a:gd name="connsiteX0" fmla="*/ 0 w 576064"/>
                    <a:gd name="connsiteY0" fmla="*/ 0 h 124398"/>
                    <a:gd name="connsiteX1" fmla="*/ 576064 w 576064"/>
                    <a:gd name="connsiteY1" fmla="*/ 0 h 124398"/>
                    <a:gd name="connsiteX2" fmla="*/ 576064 w 576064"/>
                    <a:gd name="connsiteY2" fmla="*/ 124398 h 124398"/>
                    <a:gd name="connsiteX3" fmla="*/ 0 w 576064"/>
                    <a:gd name="connsiteY3" fmla="*/ 124398 h 124398"/>
                    <a:gd name="connsiteX4" fmla="*/ 0 w 576064"/>
                    <a:gd name="connsiteY4" fmla="*/ 0 h 124398"/>
                    <a:gd name="connsiteX0" fmla="*/ 0 w 726083"/>
                    <a:gd name="connsiteY0" fmla="*/ 0 h 488730"/>
                    <a:gd name="connsiteX1" fmla="*/ 726083 w 726083"/>
                    <a:gd name="connsiteY1" fmla="*/ 364332 h 488730"/>
                    <a:gd name="connsiteX2" fmla="*/ 726083 w 726083"/>
                    <a:gd name="connsiteY2" fmla="*/ 488730 h 488730"/>
                    <a:gd name="connsiteX3" fmla="*/ 150019 w 726083"/>
                    <a:gd name="connsiteY3" fmla="*/ 488730 h 488730"/>
                    <a:gd name="connsiteX4" fmla="*/ 0 w 726083"/>
                    <a:gd name="connsiteY4" fmla="*/ 0 h 488730"/>
                    <a:gd name="connsiteX0" fmla="*/ 0 w 726083"/>
                    <a:gd name="connsiteY0" fmla="*/ 0 h 488730"/>
                    <a:gd name="connsiteX1" fmla="*/ 726083 w 726083"/>
                    <a:gd name="connsiteY1" fmla="*/ 364332 h 488730"/>
                    <a:gd name="connsiteX2" fmla="*/ 726083 w 726083"/>
                    <a:gd name="connsiteY2" fmla="*/ 488730 h 488730"/>
                    <a:gd name="connsiteX3" fmla="*/ 4763 w 726083"/>
                    <a:gd name="connsiteY3" fmla="*/ 110111 h 488730"/>
                    <a:gd name="connsiteX4" fmla="*/ 0 w 726083"/>
                    <a:gd name="connsiteY4" fmla="*/ 0 h 488730"/>
                    <a:gd name="connsiteX0" fmla="*/ 0 w 1478558"/>
                    <a:gd name="connsiteY0" fmla="*/ 0 h 488730"/>
                    <a:gd name="connsiteX1" fmla="*/ 1478558 w 1478558"/>
                    <a:gd name="connsiteY1" fmla="*/ 481014 h 488730"/>
                    <a:gd name="connsiteX2" fmla="*/ 726083 w 1478558"/>
                    <a:gd name="connsiteY2" fmla="*/ 488730 h 488730"/>
                    <a:gd name="connsiteX3" fmla="*/ 4763 w 1478558"/>
                    <a:gd name="connsiteY3" fmla="*/ 110111 h 488730"/>
                    <a:gd name="connsiteX4" fmla="*/ 0 w 1478558"/>
                    <a:gd name="connsiteY4" fmla="*/ 0 h 488730"/>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0 h 562549"/>
                    <a:gd name="connsiteX1" fmla="*/ 1478558 w 1483321"/>
                    <a:gd name="connsiteY1" fmla="*/ 481014 h 562549"/>
                    <a:gd name="connsiteX2" fmla="*/ 1483321 w 1483321"/>
                    <a:gd name="connsiteY2" fmla="*/ 562549 h 562549"/>
                    <a:gd name="connsiteX3" fmla="*/ 4763 w 1483321"/>
                    <a:gd name="connsiteY3" fmla="*/ 110111 h 562549"/>
                    <a:gd name="connsiteX4" fmla="*/ 0 w 1483321"/>
                    <a:gd name="connsiteY4" fmla="*/ 0 h 562549"/>
                    <a:gd name="connsiteX0" fmla="*/ 0 w 1483321"/>
                    <a:gd name="connsiteY0" fmla="*/ 6683 h 569232"/>
                    <a:gd name="connsiteX1" fmla="*/ 1478558 w 1483321"/>
                    <a:gd name="connsiteY1" fmla="*/ 487697 h 569232"/>
                    <a:gd name="connsiteX2" fmla="*/ 1483321 w 1483321"/>
                    <a:gd name="connsiteY2" fmla="*/ 569232 h 569232"/>
                    <a:gd name="connsiteX3" fmla="*/ 4763 w 1483321"/>
                    <a:gd name="connsiteY3" fmla="*/ 116794 h 569232"/>
                    <a:gd name="connsiteX4" fmla="*/ 0 w 1483321"/>
                    <a:gd name="connsiteY4" fmla="*/ 6683 h 569232"/>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59707"/>
                    <a:gd name="connsiteX1" fmla="*/ 1478558 w 1478558"/>
                    <a:gd name="connsiteY1" fmla="*/ 487697 h 559707"/>
                    <a:gd name="connsiteX2" fmla="*/ 1440459 w 1478558"/>
                    <a:gd name="connsiteY2" fmla="*/ 559707 h 559707"/>
                    <a:gd name="connsiteX3" fmla="*/ 4763 w 1478558"/>
                    <a:gd name="connsiteY3" fmla="*/ 116794 h 559707"/>
                    <a:gd name="connsiteX4" fmla="*/ 0 w 1478558"/>
                    <a:gd name="connsiteY4" fmla="*/ 6683 h 559707"/>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6683 h 573994"/>
                    <a:gd name="connsiteX1" fmla="*/ 1478558 w 1478558"/>
                    <a:gd name="connsiteY1" fmla="*/ 487697 h 573994"/>
                    <a:gd name="connsiteX2" fmla="*/ 1445221 w 1478558"/>
                    <a:gd name="connsiteY2" fmla="*/ 573994 h 573994"/>
                    <a:gd name="connsiteX3" fmla="*/ 4763 w 1478558"/>
                    <a:gd name="connsiteY3" fmla="*/ 116794 h 573994"/>
                    <a:gd name="connsiteX4" fmla="*/ 0 w 1478558"/>
                    <a:gd name="connsiteY4" fmla="*/ 6683 h 573994"/>
                    <a:gd name="connsiteX0" fmla="*/ 0 w 1478558"/>
                    <a:gd name="connsiteY0" fmla="*/ 7185 h 574496"/>
                    <a:gd name="connsiteX1" fmla="*/ 1478558 w 1478558"/>
                    <a:gd name="connsiteY1" fmla="*/ 488199 h 574496"/>
                    <a:gd name="connsiteX2" fmla="*/ 1445221 w 1478558"/>
                    <a:gd name="connsiteY2" fmla="*/ 574496 h 574496"/>
                    <a:gd name="connsiteX3" fmla="*/ 4763 w 1478558"/>
                    <a:gd name="connsiteY3" fmla="*/ 117296 h 574496"/>
                    <a:gd name="connsiteX4" fmla="*/ 0 w 1478558"/>
                    <a:gd name="connsiteY4" fmla="*/ 7185 h 574496"/>
                    <a:gd name="connsiteX0" fmla="*/ 0 w 1478558"/>
                    <a:gd name="connsiteY0" fmla="*/ 7185 h 576878"/>
                    <a:gd name="connsiteX1" fmla="*/ 1478558 w 1478558"/>
                    <a:gd name="connsiteY1" fmla="*/ 488199 h 576878"/>
                    <a:gd name="connsiteX2" fmla="*/ 1464271 w 1478558"/>
                    <a:gd name="connsiteY2" fmla="*/ 576878 h 576878"/>
                    <a:gd name="connsiteX3" fmla="*/ 4763 w 1478558"/>
                    <a:gd name="connsiteY3" fmla="*/ 117296 h 576878"/>
                    <a:gd name="connsiteX4" fmla="*/ 0 w 1478558"/>
                    <a:gd name="connsiteY4" fmla="*/ 7185 h 576878"/>
                    <a:gd name="connsiteX0" fmla="*/ 0 w 1478558"/>
                    <a:gd name="connsiteY0" fmla="*/ 7376 h 577069"/>
                    <a:gd name="connsiteX1" fmla="*/ 1478558 w 1478558"/>
                    <a:gd name="connsiteY1" fmla="*/ 483627 h 577069"/>
                    <a:gd name="connsiteX2" fmla="*/ 1464271 w 1478558"/>
                    <a:gd name="connsiteY2" fmla="*/ 577069 h 577069"/>
                    <a:gd name="connsiteX3" fmla="*/ 4763 w 1478558"/>
                    <a:gd name="connsiteY3" fmla="*/ 117487 h 577069"/>
                    <a:gd name="connsiteX4" fmla="*/ 0 w 1478558"/>
                    <a:gd name="connsiteY4" fmla="*/ 7376 h 577069"/>
                    <a:gd name="connsiteX0" fmla="*/ 0 w 1478558"/>
                    <a:gd name="connsiteY0" fmla="*/ 6934 h 576627"/>
                    <a:gd name="connsiteX1" fmla="*/ 1478558 w 1478558"/>
                    <a:gd name="connsiteY1" fmla="*/ 483185 h 576627"/>
                    <a:gd name="connsiteX2" fmla="*/ 1464271 w 1478558"/>
                    <a:gd name="connsiteY2" fmla="*/ 576627 h 576627"/>
                    <a:gd name="connsiteX3" fmla="*/ 4763 w 1478558"/>
                    <a:gd name="connsiteY3" fmla="*/ 117045 h 576627"/>
                    <a:gd name="connsiteX4" fmla="*/ 0 w 1478558"/>
                    <a:gd name="connsiteY4" fmla="*/ 6934 h 576627"/>
                    <a:gd name="connsiteX0" fmla="*/ 0 w 1478558"/>
                    <a:gd name="connsiteY0" fmla="*/ 6934 h 576627"/>
                    <a:gd name="connsiteX1" fmla="*/ 1478558 w 1478558"/>
                    <a:gd name="connsiteY1" fmla="*/ 483185 h 576627"/>
                    <a:gd name="connsiteX2" fmla="*/ 1464271 w 1478558"/>
                    <a:gd name="connsiteY2" fmla="*/ 576627 h 576627"/>
                    <a:gd name="connsiteX3" fmla="*/ 23813 w 1478558"/>
                    <a:gd name="connsiteY3" fmla="*/ 112283 h 576627"/>
                    <a:gd name="connsiteX4" fmla="*/ 0 w 1478558"/>
                    <a:gd name="connsiteY4" fmla="*/ 6934 h 576627"/>
                    <a:gd name="connsiteX0" fmla="*/ 0 w 1473795"/>
                    <a:gd name="connsiteY0" fmla="*/ 6934 h 576627"/>
                    <a:gd name="connsiteX1" fmla="*/ 1473795 w 1473795"/>
                    <a:gd name="connsiteY1" fmla="*/ 483185 h 576627"/>
                    <a:gd name="connsiteX2" fmla="*/ 1459508 w 1473795"/>
                    <a:gd name="connsiteY2" fmla="*/ 576627 h 576627"/>
                    <a:gd name="connsiteX3" fmla="*/ 19050 w 1473795"/>
                    <a:gd name="connsiteY3" fmla="*/ 112283 h 576627"/>
                    <a:gd name="connsiteX4" fmla="*/ 0 w 1473795"/>
                    <a:gd name="connsiteY4" fmla="*/ 6934 h 576627"/>
                    <a:gd name="connsiteX0" fmla="*/ 0 w 1473795"/>
                    <a:gd name="connsiteY0" fmla="*/ 7206 h 569755"/>
                    <a:gd name="connsiteX1" fmla="*/ 1473795 w 1473795"/>
                    <a:gd name="connsiteY1" fmla="*/ 476313 h 569755"/>
                    <a:gd name="connsiteX2" fmla="*/ 1459508 w 1473795"/>
                    <a:gd name="connsiteY2" fmla="*/ 569755 h 569755"/>
                    <a:gd name="connsiteX3" fmla="*/ 19050 w 1473795"/>
                    <a:gd name="connsiteY3" fmla="*/ 105411 h 569755"/>
                    <a:gd name="connsiteX4" fmla="*/ 0 w 1473795"/>
                    <a:gd name="connsiteY4" fmla="*/ 7206 h 569755"/>
                    <a:gd name="connsiteX0" fmla="*/ 0 w 1473795"/>
                    <a:gd name="connsiteY0" fmla="*/ 12924 h 575473"/>
                    <a:gd name="connsiteX1" fmla="*/ 1473795 w 1473795"/>
                    <a:gd name="connsiteY1" fmla="*/ 482031 h 575473"/>
                    <a:gd name="connsiteX2" fmla="*/ 1459508 w 1473795"/>
                    <a:gd name="connsiteY2" fmla="*/ 575473 h 575473"/>
                    <a:gd name="connsiteX3" fmla="*/ 19050 w 1473795"/>
                    <a:gd name="connsiteY3" fmla="*/ 111129 h 575473"/>
                    <a:gd name="connsiteX4" fmla="*/ 0 w 1473795"/>
                    <a:gd name="connsiteY4" fmla="*/ 12924 h 575473"/>
                    <a:gd name="connsiteX0" fmla="*/ 0 w 1473795"/>
                    <a:gd name="connsiteY0" fmla="*/ 12924 h 575473"/>
                    <a:gd name="connsiteX1" fmla="*/ 1473795 w 1473795"/>
                    <a:gd name="connsiteY1" fmla="*/ 482031 h 575473"/>
                    <a:gd name="connsiteX2" fmla="*/ 1459508 w 1473795"/>
                    <a:gd name="connsiteY2" fmla="*/ 575473 h 575473"/>
                    <a:gd name="connsiteX3" fmla="*/ 37814 w 1473795"/>
                    <a:gd name="connsiteY3" fmla="*/ 99438 h 575473"/>
                    <a:gd name="connsiteX4" fmla="*/ 0 w 1473795"/>
                    <a:gd name="connsiteY4" fmla="*/ 12924 h 575473"/>
                    <a:gd name="connsiteX0" fmla="*/ 0 w 1461888"/>
                    <a:gd name="connsiteY0" fmla="*/ 13419 h 567670"/>
                    <a:gd name="connsiteX1" fmla="*/ 1461888 w 1461888"/>
                    <a:gd name="connsiteY1" fmla="*/ 474228 h 567670"/>
                    <a:gd name="connsiteX2" fmla="*/ 1447601 w 1461888"/>
                    <a:gd name="connsiteY2" fmla="*/ 567670 h 567670"/>
                    <a:gd name="connsiteX3" fmla="*/ 25907 w 1461888"/>
                    <a:gd name="connsiteY3" fmla="*/ 91635 h 567670"/>
                    <a:gd name="connsiteX4" fmla="*/ 0 w 1461888"/>
                    <a:gd name="connsiteY4" fmla="*/ 13419 h 567670"/>
                    <a:gd name="connsiteX0" fmla="*/ 0 w 1461888"/>
                    <a:gd name="connsiteY0" fmla="*/ 13419 h 627927"/>
                    <a:gd name="connsiteX1" fmla="*/ 1461888 w 1461888"/>
                    <a:gd name="connsiteY1" fmla="*/ 474228 h 627927"/>
                    <a:gd name="connsiteX2" fmla="*/ 1402061 w 1461888"/>
                    <a:gd name="connsiteY2" fmla="*/ 627927 h 627927"/>
                    <a:gd name="connsiteX3" fmla="*/ 25907 w 1461888"/>
                    <a:gd name="connsiteY3" fmla="*/ 91635 h 627927"/>
                    <a:gd name="connsiteX4" fmla="*/ 0 w 1461888"/>
                    <a:gd name="connsiteY4" fmla="*/ 13419 h 627927"/>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8892 h 623400"/>
                    <a:gd name="connsiteX1" fmla="*/ 1472564 w 1472564"/>
                    <a:gd name="connsiteY1" fmla="*/ 576219 h 623400"/>
                    <a:gd name="connsiteX2" fmla="*/ 1402061 w 1472564"/>
                    <a:gd name="connsiteY2" fmla="*/ 623400 h 623400"/>
                    <a:gd name="connsiteX3" fmla="*/ 25907 w 1472564"/>
                    <a:gd name="connsiteY3" fmla="*/ 87108 h 623400"/>
                    <a:gd name="connsiteX4" fmla="*/ 0 w 1472564"/>
                    <a:gd name="connsiteY4" fmla="*/ 8892 h 623400"/>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3888"/>
                    <a:gd name="connsiteX1" fmla="*/ 1472564 w 1472564"/>
                    <a:gd name="connsiteY1" fmla="*/ 576707 h 623888"/>
                    <a:gd name="connsiteX2" fmla="*/ 1402061 w 1472564"/>
                    <a:gd name="connsiteY2" fmla="*/ 623888 h 623888"/>
                    <a:gd name="connsiteX3" fmla="*/ 25907 w 1472564"/>
                    <a:gd name="connsiteY3" fmla="*/ 87596 h 623888"/>
                    <a:gd name="connsiteX4" fmla="*/ 0 w 1472564"/>
                    <a:gd name="connsiteY4" fmla="*/ 9380 h 623888"/>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 name="connsiteX0" fmla="*/ 0 w 1472564"/>
                    <a:gd name="connsiteY0" fmla="*/ 9380 h 624610"/>
                    <a:gd name="connsiteX1" fmla="*/ 1472564 w 1472564"/>
                    <a:gd name="connsiteY1" fmla="*/ 576707 h 624610"/>
                    <a:gd name="connsiteX2" fmla="*/ 1398019 w 1472564"/>
                    <a:gd name="connsiteY2" fmla="*/ 624610 h 624610"/>
                    <a:gd name="connsiteX3" fmla="*/ 25907 w 1472564"/>
                    <a:gd name="connsiteY3" fmla="*/ 87596 h 624610"/>
                    <a:gd name="connsiteX4" fmla="*/ 0 w 1472564"/>
                    <a:gd name="connsiteY4" fmla="*/ 9380 h 624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2564" h="624610">
                      <a:moveTo>
                        <a:pt x="0" y="9380"/>
                      </a:moveTo>
                      <a:cubicBezTo>
                        <a:pt x="521429" y="-49357"/>
                        <a:pt x="1031813" y="171099"/>
                        <a:pt x="1472564" y="576707"/>
                      </a:cubicBezTo>
                      <a:lnTo>
                        <a:pt x="1398019" y="624610"/>
                      </a:lnTo>
                      <a:cubicBezTo>
                        <a:pt x="963191" y="208400"/>
                        <a:pt x="474959" y="51809"/>
                        <a:pt x="25907" y="87596"/>
                      </a:cubicBezTo>
                      <a:lnTo>
                        <a:pt x="0" y="9380"/>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1" name="矩形 6"/>
                <p:cNvSpPr/>
                <p:nvPr/>
              </p:nvSpPr>
              <p:spPr>
                <a:xfrm>
                  <a:off x="5341991" y="3394812"/>
                  <a:ext cx="345611" cy="536465"/>
                </a:xfrm>
                <a:custGeom>
                  <a:avLst/>
                  <a:gdLst>
                    <a:gd name="connsiteX0" fmla="*/ 0 w 720080"/>
                    <a:gd name="connsiteY0" fmla="*/ 0 h 72008"/>
                    <a:gd name="connsiteX1" fmla="*/ 720080 w 720080"/>
                    <a:gd name="connsiteY1" fmla="*/ 0 h 72008"/>
                    <a:gd name="connsiteX2" fmla="*/ 720080 w 720080"/>
                    <a:gd name="connsiteY2" fmla="*/ 72008 h 72008"/>
                    <a:gd name="connsiteX3" fmla="*/ 0 w 720080"/>
                    <a:gd name="connsiteY3" fmla="*/ 72008 h 72008"/>
                    <a:gd name="connsiteX4" fmla="*/ 0 w 720080"/>
                    <a:gd name="connsiteY4" fmla="*/ 0 h 72008"/>
                    <a:gd name="connsiteX0" fmla="*/ 0 w 720080"/>
                    <a:gd name="connsiteY0" fmla="*/ 827314 h 899322"/>
                    <a:gd name="connsiteX1" fmla="*/ 438503 w 720080"/>
                    <a:gd name="connsiteY1" fmla="*/ 0 h 899322"/>
                    <a:gd name="connsiteX2" fmla="*/ 720080 w 720080"/>
                    <a:gd name="connsiteY2" fmla="*/ 899322 h 899322"/>
                    <a:gd name="connsiteX3" fmla="*/ 0 w 720080"/>
                    <a:gd name="connsiteY3" fmla="*/ 899322 h 899322"/>
                    <a:gd name="connsiteX4" fmla="*/ 0 w 720080"/>
                    <a:gd name="connsiteY4" fmla="*/ 827314 h 899322"/>
                    <a:gd name="connsiteX0" fmla="*/ 124823 w 720080"/>
                    <a:gd name="connsiteY0" fmla="*/ 444137 h 899322"/>
                    <a:gd name="connsiteX1" fmla="*/ 438503 w 720080"/>
                    <a:gd name="connsiteY1" fmla="*/ 0 h 899322"/>
                    <a:gd name="connsiteX2" fmla="*/ 720080 w 720080"/>
                    <a:gd name="connsiteY2" fmla="*/ 899322 h 899322"/>
                    <a:gd name="connsiteX3" fmla="*/ 0 w 720080"/>
                    <a:gd name="connsiteY3" fmla="*/ 899322 h 899322"/>
                    <a:gd name="connsiteX4" fmla="*/ 124823 w 720080"/>
                    <a:gd name="connsiteY4" fmla="*/ 444137 h 899322"/>
                    <a:gd name="connsiteX0" fmla="*/ 0 w 595257"/>
                    <a:gd name="connsiteY0" fmla="*/ 444137 h 899322"/>
                    <a:gd name="connsiteX1" fmla="*/ 313680 w 595257"/>
                    <a:gd name="connsiteY1" fmla="*/ 0 h 899322"/>
                    <a:gd name="connsiteX2" fmla="*/ 595257 w 595257"/>
                    <a:gd name="connsiteY2" fmla="*/ 899322 h 899322"/>
                    <a:gd name="connsiteX3" fmla="*/ 29029 w 595257"/>
                    <a:gd name="connsiteY3" fmla="*/ 530659 h 899322"/>
                    <a:gd name="connsiteX4" fmla="*/ 0 w 595257"/>
                    <a:gd name="connsiteY4" fmla="*/ 444137 h 899322"/>
                    <a:gd name="connsiteX0" fmla="*/ 0 w 363028"/>
                    <a:gd name="connsiteY0" fmla="*/ 444137 h 530659"/>
                    <a:gd name="connsiteX1" fmla="*/ 313680 w 363028"/>
                    <a:gd name="connsiteY1" fmla="*/ 0 h 530659"/>
                    <a:gd name="connsiteX2" fmla="*/ 363028 w 363028"/>
                    <a:gd name="connsiteY2" fmla="*/ 51688 h 530659"/>
                    <a:gd name="connsiteX3" fmla="*/ 29029 w 363028"/>
                    <a:gd name="connsiteY3" fmla="*/ 530659 h 530659"/>
                    <a:gd name="connsiteX4" fmla="*/ 0 w 363028"/>
                    <a:gd name="connsiteY4" fmla="*/ 444137 h 530659"/>
                    <a:gd name="connsiteX0" fmla="*/ 0 w 339805"/>
                    <a:gd name="connsiteY0" fmla="*/ 444137 h 530659"/>
                    <a:gd name="connsiteX1" fmla="*/ 313680 w 339805"/>
                    <a:gd name="connsiteY1" fmla="*/ 0 h 530659"/>
                    <a:gd name="connsiteX2" fmla="*/ 339805 w 339805"/>
                    <a:gd name="connsiteY2" fmla="*/ 60397 h 530659"/>
                    <a:gd name="connsiteX3" fmla="*/ 29029 w 339805"/>
                    <a:gd name="connsiteY3" fmla="*/ 530659 h 530659"/>
                    <a:gd name="connsiteX4" fmla="*/ 0 w 339805"/>
                    <a:gd name="connsiteY4" fmla="*/ 444137 h 530659"/>
                    <a:gd name="connsiteX0" fmla="*/ 0 w 342708"/>
                    <a:gd name="connsiteY0" fmla="*/ 444137 h 530659"/>
                    <a:gd name="connsiteX1" fmla="*/ 313680 w 342708"/>
                    <a:gd name="connsiteY1" fmla="*/ 0 h 530659"/>
                    <a:gd name="connsiteX2" fmla="*/ 342708 w 342708"/>
                    <a:gd name="connsiteY2" fmla="*/ 69106 h 530659"/>
                    <a:gd name="connsiteX3" fmla="*/ 29029 w 342708"/>
                    <a:gd name="connsiteY3" fmla="*/ 530659 h 530659"/>
                    <a:gd name="connsiteX4" fmla="*/ 0 w 342708"/>
                    <a:gd name="connsiteY4" fmla="*/ 444137 h 530659"/>
                    <a:gd name="connsiteX0" fmla="*/ 0 w 345611"/>
                    <a:gd name="connsiteY0" fmla="*/ 455749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55749 h 530659"/>
                    <a:gd name="connsiteX0" fmla="*/ 0 w 345611"/>
                    <a:gd name="connsiteY0" fmla="*/ 447041 h 530659"/>
                    <a:gd name="connsiteX1" fmla="*/ 316583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55750 h 539368"/>
                    <a:gd name="connsiteX1" fmla="*/ 316583 w 345611"/>
                    <a:gd name="connsiteY1" fmla="*/ 0 h 539368"/>
                    <a:gd name="connsiteX2" fmla="*/ 345611 w 345611"/>
                    <a:gd name="connsiteY2" fmla="*/ 77815 h 539368"/>
                    <a:gd name="connsiteX3" fmla="*/ 31932 w 345611"/>
                    <a:gd name="connsiteY3" fmla="*/ 539368 h 539368"/>
                    <a:gd name="connsiteX4" fmla="*/ 0 w 345611"/>
                    <a:gd name="connsiteY4" fmla="*/ 455750 h 539368"/>
                    <a:gd name="connsiteX0" fmla="*/ 0 w 345611"/>
                    <a:gd name="connsiteY0" fmla="*/ 447041 h 530659"/>
                    <a:gd name="connsiteX1" fmla="*/ 313681 w 345611"/>
                    <a:gd name="connsiteY1" fmla="*/ 0 h 530659"/>
                    <a:gd name="connsiteX2" fmla="*/ 345611 w 345611"/>
                    <a:gd name="connsiteY2" fmla="*/ 69106 h 530659"/>
                    <a:gd name="connsiteX3" fmla="*/ 31932 w 345611"/>
                    <a:gd name="connsiteY3" fmla="*/ 530659 h 530659"/>
                    <a:gd name="connsiteX4" fmla="*/ 0 w 345611"/>
                    <a:gd name="connsiteY4" fmla="*/ 447041 h 530659"/>
                    <a:gd name="connsiteX0" fmla="*/ 0 w 345611"/>
                    <a:gd name="connsiteY0" fmla="*/ 449944 h 533562"/>
                    <a:gd name="connsiteX1" fmla="*/ 316584 w 345611"/>
                    <a:gd name="connsiteY1" fmla="*/ 0 h 533562"/>
                    <a:gd name="connsiteX2" fmla="*/ 345611 w 345611"/>
                    <a:gd name="connsiteY2" fmla="*/ 72009 h 533562"/>
                    <a:gd name="connsiteX3" fmla="*/ 31932 w 345611"/>
                    <a:gd name="connsiteY3" fmla="*/ 533562 h 533562"/>
                    <a:gd name="connsiteX4" fmla="*/ 0 w 345611"/>
                    <a:gd name="connsiteY4" fmla="*/ 449944 h 533562"/>
                    <a:gd name="connsiteX0" fmla="*/ 0 w 345611"/>
                    <a:gd name="connsiteY0" fmla="*/ 452847 h 536465"/>
                    <a:gd name="connsiteX1" fmla="*/ 316584 w 345611"/>
                    <a:gd name="connsiteY1" fmla="*/ 0 h 536465"/>
                    <a:gd name="connsiteX2" fmla="*/ 345611 w 345611"/>
                    <a:gd name="connsiteY2" fmla="*/ 74912 h 536465"/>
                    <a:gd name="connsiteX3" fmla="*/ 31932 w 345611"/>
                    <a:gd name="connsiteY3" fmla="*/ 536465 h 536465"/>
                    <a:gd name="connsiteX4" fmla="*/ 0 w 345611"/>
                    <a:gd name="connsiteY4" fmla="*/ 452847 h 536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611" h="536465">
                      <a:moveTo>
                        <a:pt x="0" y="452847"/>
                      </a:moveTo>
                      <a:lnTo>
                        <a:pt x="316584" y="0"/>
                      </a:lnTo>
                      <a:lnTo>
                        <a:pt x="345611" y="74912"/>
                      </a:lnTo>
                      <a:lnTo>
                        <a:pt x="31932" y="536465"/>
                      </a:lnTo>
                      <a:lnTo>
                        <a:pt x="0" y="452847"/>
                      </a:lnTo>
                      <a:close/>
                    </a:path>
                  </a:pathLst>
                </a:custGeom>
                <a:solidFill>
                  <a:schemeClr val="accent5">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sp>
              <p:nvSpPr>
                <p:cNvPr id="322" name="矩形 5"/>
                <p:cNvSpPr/>
                <p:nvPr/>
              </p:nvSpPr>
              <p:spPr>
                <a:xfrm>
                  <a:off x="3907589" y="3089595"/>
                  <a:ext cx="1758804" cy="796073"/>
                </a:xfrm>
                <a:custGeom>
                  <a:avLst/>
                  <a:gdLst>
                    <a:gd name="connsiteX0" fmla="*/ 0 w 1134691"/>
                    <a:gd name="connsiteY0" fmla="*/ 0 h 504056"/>
                    <a:gd name="connsiteX1" fmla="*/ 1134691 w 1134691"/>
                    <a:gd name="connsiteY1" fmla="*/ 0 h 504056"/>
                    <a:gd name="connsiteX2" fmla="*/ 1134691 w 1134691"/>
                    <a:gd name="connsiteY2" fmla="*/ 504056 h 504056"/>
                    <a:gd name="connsiteX3" fmla="*/ 0 w 1134691"/>
                    <a:gd name="connsiteY3" fmla="*/ 504056 h 504056"/>
                    <a:gd name="connsiteX4" fmla="*/ 0 w 1134691"/>
                    <a:gd name="connsiteY4" fmla="*/ 0 h 504056"/>
                    <a:gd name="connsiteX0" fmla="*/ 386080 w 1134691"/>
                    <a:gd name="connsiteY0" fmla="*/ 0 h 913359"/>
                    <a:gd name="connsiteX1" fmla="*/ 1134691 w 1134691"/>
                    <a:gd name="connsiteY1" fmla="*/ 409303 h 913359"/>
                    <a:gd name="connsiteX2" fmla="*/ 1134691 w 1134691"/>
                    <a:gd name="connsiteY2" fmla="*/ 913359 h 913359"/>
                    <a:gd name="connsiteX3" fmla="*/ 0 w 1134691"/>
                    <a:gd name="connsiteY3" fmla="*/ 913359 h 913359"/>
                    <a:gd name="connsiteX4" fmla="*/ 386080 w 1134691"/>
                    <a:gd name="connsiteY4" fmla="*/ 0 h 913359"/>
                    <a:gd name="connsiteX0" fmla="*/ 592182 w 1340793"/>
                    <a:gd name="connsiteY0" fmla="*/ 0 h 913359"/>
                    <a:gd name="connsiteX1" fmla="*/ 1340793 w 1340793"/>
                    <a:gd name="connsiteY1" fmla="*/ 409303 h 913359"/>
                    <a:gd name="connsiteX2" fmla="*/ 1340793 w 1340793"/>
                    <a:gd name="connsiteY2" fmla="*/ 913359 h 913359"/>
                    <a:gd name="connsiteX3" fmla="*/ 0 w 1340793"/>
                    <a:gd name="connsiteY3" fmla="*/ 416970 h 913359"/>
                    <a:gd name="connsiteX4" fmla="*/ 592182 w 1340793"/>
                    <a:gd name="connsiteY4" fmla="*/ 0 h 913359"/>
                    <a:gd name="connsiteX0" fmla="*/ 592182 w 1758804"/>
                    <a:gd name="connsiteY0" fmla="*/ 0 h 913359"/>
                    <a:gd name="connsiteX1" fmla="*/ 1758804 w 1758804"/>
                    <a:gd name="connsiteY1" fmla="*/ 307703 h 913359"/>
                    <a:gd name="connsiteX2" fmla="*/ 1340793 w 1758804"/>
                    <a:gd name="connsiteY2" fmla="*/ 913359 h 913359"/>
                    <a:gd name="connsiteX3" fmla="*/ 0 w 1758804"/>
                    <a:gd name="connsiteY3" fmla="*/ 416970 h 913359"/>
                    <a:gd name="connsiteX4" fmla="*/ 592182 w 1758804"/>
                    <a:gd name="connsiteY4" fmla="*/ 0 h 913359"/>
                    <a:gd name="connsiteX0" fmla="*/ 592182 w 1758804"/>
                    <a:gd name="connsiteY0" fmla="*/ 0 h 774022"/>
                    <a:gd name="connsiteX1" fmla="*/ 1758804 w 1758804"/>
                    <a:gd name="connsiteY1" fmla="*/ 307703 h 774022"/>
                    <a:gd name="connsiteX2" fmla="*/ 1439490 w 1758804"/>
                    <a:gd name="connsiteY2" fmla="*/ 774022 h 774022"/>
                    <a:gd name="connsiteX3" fmla="*/ 0 w 1758804"/>
                    <a:gd name="connsiteY3" fmla="*/ 416970 h 774022"/>
                    <a:gd name="connsiteX4" fmla="*/ 592182 w 1758804"/>
                    <a:gd name="connsiteY4" fmla="*/ 0 h 774022"/>
                    <a:gd name="connsiteX0" fmla="*/ 592182 w 1758804"/>
                    <a:gd name="connsiteY0" fmla="*/ 0 h 669519"/>
                    <a:gd name="connsiteX1" fmla="*/ 1758804 w 1758804"/>
                    <a:gd name="connsiteY1" fmla="*/ 307703 h 669519"/>
                    <a:gd name="connsiteX2" fmla="*/ 1404656 w 1758804"/>
                    <a:gd name="connsiteY2" fmla="*/ 669519 h 669519"/>
                    <a:gd name="connsiteX3" fmla="*/ 0 w 1758804"/>
                    <a:gd name="connsiteY3" fmla="*/ 416970 h 669519"/>
                    <a:gd name="connsiteX4" fmla="*/ 592182 w 1758804"/>
                    <a:gd name="connsiteY4" fmla="*/ 0 h 669519"/>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56605"/>
                    <a:gd name="connsiteX1" fmla="*/ 1758804 w 1758804"/>
                    <a:gd name="connsiteY1" fmla="*/ 307703 h 756605"/>
                    <a:gd name="connsiteX2" fmla="*/ 1439490 w 1758804"/>
                    <a:gd name="connsiteY2" fmla="*/ 756605 h 756605"/>
                    <a:gd name="connsiteX3" fmla="*/ 0 w 1758804"/>
                    <a:gd name="connsiteY3" fmla="*/ 416970 h 756605"/>
                    <a:gd name="connsiteX4" fmla="*/ 592182 w 1758804"/>
                    <a:gd name="connsiteY4" fmla="*/ 0 h 756605"/>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 name="connsiteX0" fmla="*/ 592182 w 1758804"/>
                    <a:gd name="connsiteY0" fmla="*/ 0 h 796073"/>
                    <a:gd name="connsiteX1" fmla="*/ 1758804 w 1758804"/>
                    <a:gd name="connsiteY1" fmla="*/ 307703 h 796073"/>
                    <a:gd name="connsiteX2" fmla="*/ 1439490 w 1758804"/>
                    <a:gd name="connsiteY2" fmla="*/ 756605 h 796073"/>
                    <a:gd name="connsiteX3" fmla="*/ 0 w 1758804"/>
                    <a:gd name="connsiteY3" fmla="*/ 416970 h 796073"/>
                    <a:gd name="connsiteX4" fmla="*/ 592182 w 1758804"/>
                    <a:gd name="connsiteY4" fmla="*/ 0 h 796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8804" h="796073">
                      <a:moveTo>
                        <a:pt x="592182" y="0"/>
                      </a:moveTo>
                      <a:cubicBezTo>
                        <a:pt x="853331" y="212876"/>
                        <a:pt x="1216079" y="379307"/>
                        <a:pt x="1758804" y="307703"/>
                      </a:cubicBezTo>
                      <a:lnTo>
                        <a:pt x="1439490" y="756605"/>
                      </a:lnTo>
                      <a:cubicBezTo>
                        <a:pt x="805809" y="872719"/>
                        <a:pt x="424676" y="724673"/>
                        <a:pt x="0" y="416970"/>
                      </a:cubicBezTo>
                      <a:lnTo>
                        <a:pt x="592182" y="0"/>
                      </a:lnTo>
                      <a:close/>
                    </a:path>
                  </a:pathLst>
                </a:custGeom>
                <a:solidFill>
                  <a:srgbClr val="18478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9" name="矩形 5"/>
              <p:cNvSpPr/>
              <p:nvPr/>
            </p:nvSpPr>
            <p:spPr>
              <a:xfrm>
                <a:off x="3907590" y="3279249"/>
                <a:ext cx="1365363" cy="605446"/>
              </a:xfrm>
              <a:custGeom>
                <a:avLst/>
                <a:gdLst/>
                <a:ahLst/>
                <a:cxnLst/>
                <a:rect l="l" t="t" r="r" b="b"/>
                <a:pathLst>
                  <a:path w="1365363" h="605446">
                    <a:moveTo>
                      <a:pt x="323078" y="0"/>
                    </a:moveTo>
                    <a:cubicBezTo>
                      <a:pt x="541057" y="289956"/>
                      <a:pt x="917753" y="504182"/>
                      <a:pt x="1365363" y="577393"/>
                    </a:cubicBezTo>
                    <a:cubicBezTo>
                      <a:pt x="775693" y="671316"/>
                      <a:pt x="407935" y="523060"/>
                      <a:pt x="0" y="227487"/>
                    </a:cubicBezTo>
                    <a:close/>
                  </a:path>
                </a:pathLst>
              </a:custGeom>
              <a:gradFill>
                <a:gsLst>
                  <a:gs pos="0">
                    <a:schemeClr val="bg1">
                      <a:alpha val="0"/>
                    </a:schemeClr>
                  </a:gs>
                  <a:gs pos="100000">
                    <a:srgbClr val="18478F"/>
                  </a:gs>
                </a:gsLst>
                <a:lin ang="7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dirty="0">
                  <a:solidFill>
                    <a:prstClr val="white"/>
                  </a:solidFill>
                  <a:latin typeface="微软雅黑" panose="020B0503020204020204" pitchFamily="34" charset="-122"/>
                  <a:ea typeface="微软雅黑" panose="020B0503020204020204" pitchFamily="34" charset="-122"/>
                </a:endParaRPr>
              </a:p>
            </p:txBody>
          </p:sp>
        </p:grpSp>
        <p:sp>
          <p:nvSpPr>
            <p:cNvPr id="317" name="TextBox 316"/>
            <p:cNvSpPr txBox="1"/>
            <p:nvPr/>
          </p:nvSpPr>
          <p:spPr>
            <a:xfrm>
              <a:off x="4230531" y="3138523"/>
              <a:ext cx="303822" cy="374997"/>
            </a:xfrm>
            <a:prstGeom prst="rect">
              <a:avLst/>
            </a:prstGeom>
            <a:gradFill>
              <a:gsLst>
                <a:gs pos="0">
                  <a:schemeClr val="bg1">
                    <a:alpha val="0"/>
                  </a:schemeClr>
                </a:gs>
                <a:gs pos="100000">
                  <a:srgbClr val="18478F"/>
                </a:gs>
              </a:gsLst>
              <a:lin ang="7800000" scaled="0"/>
            </a:gradFill>
            <a:effectLst/>
          </p:spPr>
          <p:txBody>
            <a:bodyPr wrap="none" rtlCol="0">
              <a:spAutoFit/>
            </a:bodyPr>
            <a:lstStyle/>
            <a:p>
              <a:r>
                <a:rPr lang="en-US" altLang="zh-CN"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rPr>
                <a:t>3</a:t>
              </a:r>
              <a:endParaRPr lang="zh-CN" altLang="en-US" sz="2399" b="1" dirty="0">
                <a:solidFill>
                  <a:schemeClr val="bg1"/>
                </a:solidFill>
                <a:effectLst>
                  <a:innerShdw blurRad="63500" dist="50800" dir="13500000">
                    <a:prstClr val="black">
                      <a:alpha val="50000"/>
                    </a:prstClr>
                  </a:innerShdw>
                </a:effectLst>
                <a:latin typeface="微软雅黑" panose="020B0503020204020204" pitchFamily="34" charset="-122"/>
                <a:ea typeface="微软雅黑" panose="020B0503020204020204" pitchFamily="34" charset="-122"/>
              </a:endParaRPr>
            </a:p>
          </p:txBody>
        </p:sp>
      </p:grpSp>
      <p:sp>
        <p:nvSpPr>
          <p:cNvPr id="323" name="Text Box 11"/>
          <p:cNvSpPr txBox="1">
            <a:spLocks noChangeArrowheads="1"/>
          </p:cNvSpPr>
          <p:nvPr/>
        </p:nvSpPr>
        <p:spPr bwMode="auto">
          <a:xfrm>
            <a:off x="752609" y="2276877"/>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4" name="矩形 323"/>
          <p:cNvSpPr/>
          <p:nvPr/>
        </p:nvSpPr>
        <p:spPr>
          <a:xfrm>
            <a:off x="754000" y="2754569"/>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5" name="直接连接符 324"/>
          <p:cNvCxnSpPr/>
          <p:nvPr/>
        </p:nvCxnSpPr>
        <p:spPr>
          <a:xfrm>
            <a:off x="713833" y="2720116"/>
            <a:ext cx="3708707"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26" name="Text Box 11"/>
          <p:cNvSpPr txBox="1">
            <a:spLocks noChangeArrowheads="1"/>
          </p:cNvSpPr>
          <p:nvPr/>
        </p:nvSpPr>
        <p:spPr bwMode="auto">
          <a:xfrm>
            <a:off x="752609" y="4558340"/>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327" name="矩形 326"/>
          <p:cNvSpPr/>
          <p:nvPr/>
        </p:nvSpPr>
        <p:spPr>
          <a:xfrm>
            <a:off x="754000" y="4968708"/>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328" name="直接连接符 327"/>
          <p:cNvCxnSpPr/>
          <p:nvPr/>
        </p:nvCxnSpPr>
        <p:spPr>
          <a:xfrm>
            <a:off x="713836" y="4949525"/>
            <a:ext cx="3686056"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329" name="直接连接符 328"/>
          <p:cNvCxnSpPr/>
          <p:nvPr/>
        </p:nvCxnSpPr>
        <p:spPr>
          <a:xfrm>
            <a:off x="7636568" y="2720116"/>
            <a:ext cx="3737005"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0" name="矩形 329"/>
          <p:cNvSpPr/>
          <p:nvPr/>
        </p:nvSpPr>
        <p:spPr>
          <a:xfrm>
            <a:off x="7674716" y="2754569"/>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1" name="Text Box 11"/>
          <p:cNvSpPr txBox="1">
            <a:spLocks noChangeArrowheads="1"/>
          </p:cNvSpPr>
          <p:nvPr/>
        </p:nvSpPr>
        <p:spPr bwMode="auto">
          <a:xfrm>
            <a:off x="9397745" y="2276877"/>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cxnSp>
        <p:nvCxnSpPr>
          <p:cNvPr id="332" name="直接连接符 331"/>
          <p:cNvCxnSpPr/>
          <p:nvPr/>
        </p:nvCxnSpPr>
        <p:spPr>
          <a:xfrm>
            <a:off x="7666705" y="4968705"/>
            <a:ext cx="3706864" cy="0"/>
          </a:xfrm>
          <a:prstGeom prst="line">
            <a:avLst/>
          </a:prstGeom>
          <a:ln>
            <a:solidFill>
              <a:schemeClr val="tx1"/>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333" name="矩形 332"/>
          <p:cNvSpPr/>
          <p:nvPr/>
        </p:nvSpPr>
        <p:spPr>
          <a:xfrm>
            <a:off x="7674716" y="4968708"/>
            <a:ext cx="3645891" cy="646331"/>
          </a:xfrm>
          <a:prstGeom prst="rect">
            <a:avLst/>
          </a:prstGeom>
        </p:spPr>
        <p:txBody>
          <a:bodyPr wrap="square">
            <a:spAutoFit/>
          </a:bodyPr>
          <a:lstStyle/>
          <a:p>
            <a:pPr>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点击输入简要文本内容，文字内容需概况精炼的说明该分项内容添加内容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4" name="Text Box 11"/>
          <p:cNvSpPr txBox="1">
            <a:spLocks noChangeArrowheads="1"/>
          </p:cNvSpPr>
          <p:nvPr/>
        </p:nvSpPr>
        <p:spPr bwMode="auto">
          <a:xfrm>
            <a:off x="9397745" y="4558340"/>
            <a:ext cx="197721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r>
              <a:rPr lang="zh-CN" altLang="en-US" sz="1599" dirty="0">
                <a:solidFill>
                  <a:srgbClr val="18478F"/>
                </a:solidFill>
                <a:latin typeface="微软雅黑" panose="020B0503020204020204" pitchFamily="34" charset="-122"/>
                <a:ea typeface="微软雅黑" panose="020B0503020204020204" pitchFamily="34" charset="-122"/>
              </a:rPr>
              <a:t>这里填写小标题</a:t>
            </a:r>
          </a:p>
        </p:txBody>
      </p:sp>
      <p:sp>
        <p:nvSpPr>
          <p:cNvPr id="44" name="矩形 43"/>
          <p:cNvSpPr/>
          <p:nvPr/>
        </p:nvSpPr>
        <p:spPr>
          <a:xfrm rot="13500000">
            <a:off x="1338014" y="553193"/>
            <a:ext cx="291422" cy="29142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5" name="矩形 44"/>
          <p:cNvSpPr/>
          <p:nvPr/>
        </p:nvSpPr>
        <p:spPr>
          <a:xfrm rot="13500000">
            <a:off x="1591474" y="587060"/>
            <a:ext cx="223681" cy="223683"/>
          </a:xfrm>
          <a:prstGeom prst="rect">
            <a:avLst/>
          </a:prstGeom>
          <a:solidFill>
            <a:srgbClr val="18478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nvGrpSpPr>
          <p:cNvPr id="46" name="组合 45"/>
          <p:cNvGrpSpPr/>
          <p:nvPr/>
        </p:nvGrpSpPr>
        <p:grpSpPr>
          <a:xfrm>
            <a:off x="1935444" y="393960"/>
            <a:ext cx="3705496" cy="592217"/>
            <a:chOff x="330188" y="329522"/>
            <a:chExt cx="3705496" cy="592217"/>
          </a:xfrm>
        </p:grpSpPr>
        <p:sp>
          <p:nvSpPr>
            <p:cNvPr id="47" name="TextBox 62"/>
            <p:cNvSpPr txBox="1"/>
            <p:nvPr/>
          </p:nvSpPr>
          <p:spPr>
            <a:xfrm>
              <a:off x="361533" y="660129"/>
              <a:ext cx="3674151" cy="261610"/>
            </a:xfrm>
            <a:prstGeom prst="rect">
              <a:avLst/>
            </a:prstGeom>
            <a:noFill/>
            <a:effectLst/>
          </p:spPr>
          <p:txBody>
            <a:bodyPr wrap="square" rtlCol="0">
              <a:spAutoFit/>
            </a:bodyPr>
            <a:lstStyle/>
            <a:p>
              <a:r>
                <a:rPr lang="en-US" altLang="zh-CN" sz="1100"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We provide the best way to  your business.</a:t>
              </a:r>
            </a:p>
          </p:txBody>
        </p:sp>
        <p:sp>
          <p:nvSpPr>
            <p:cNvPr id="48" name="矩形 47"/>
            <p:cNvSpPr/>
            <p:nvPr/>
          </p:nvSpPr>
          <p:spPr>
            <a:xfrm>
              <a:off x="330188" y="329522"/>
              <a:ext cx="2973537" cy="461665"/>
            </a:xfrm>
            <a:prstGeom prst="rect">
              <a:avLst/>
            </a:prstGeom>
          </p:spPr>
          <p:txBody>
            <a:bodyPr wrap="square">
              <a:spAutoFit/>
            </a:bodyPr>
            <a:lstStyle/>
            <a:p>
              <a:r>
                <a:rPr lang="zh-CN" altLang="en-US" sz="2400" dirty="0" smtClean="0">
                  <a:solidFill>
                    <a:srgbClr val="18478F"/>
                  </a:solidFill>
                  <a:latin typeface="微软雅黑" panose="020B0503020204020204" pitchFamily="34" charset="-122"/>
                  <a:ea typeface="微软雅黑" panose="020B0503020204020204" pitchFamily="34" charset="-122"/>
                  <a:cs typeface="+mn-ea"/>
                  <a:sym typeface="+mn-lt"/>
                </a:rPr>
                <a:t>添加您的标题</a:t>
              </a:r>
              <a:endParaRPr lang="en-US" altLang="zh-CN" sz="2400" dirty="0">
                <a:solidFill>
                  <a:srgbClr val="18478F"/>
                </a:solidFill>
                <a:latin typeface="微软雅黑" panose="020B0503020204020204" pitchFamily="34" charset="-122"/>
                <a:ea typeface="微软雅黑" panose="020B0503020204020204" pitchFamily="34" charset="-122"/>
                <a:cs typeface="+mn-ea"/>
                <a:sym typeface="+mn-lt"/>
              </a:endParaRPr>
            </a:p>
          </p:txBody>
        </p:sp>
      </p:grpSp>
      <p:sp>
        <p:nvSpPr>
          <p:cNvPr id="49" name="圆角矩形 48"/>
          <p:cNvSpPr/>
          <p:nvPr/>
        </p:nvSpPr>
        <p:spPr>
          <a:xfrm rot="2700000">
            <a:off x="451479" y="347644"/>
            <a:ext cx="702516" cy="702516"/>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50" name="矩形 49"/>
          <p:cNvSpPr/>
          <p:nvPr/>
        </p:nvSpPr>
        <p:spPr>
          <a:xfrm>
            <a:off x="486857" y="399272"/>
            <a:ext cx="665567" cy="584775"/>
          </a:xfrm>
          <a:prstGeom prst="rect">
            <a:avLst/>
          </a:prstGeom>
        </p:spPr>
        <p:txBody>
          <a:bodyPr wrap="none">
            <a:spAutoFit/>
          </a:bodyPr>
          <a:lstStyle/>
          <a:p>
            <a:r>
              <a:rPr lang="en-US" altLang="zh-CN" sz="3200" dirty="0" smtClean="0">
                <a:solidFill>
                  <a:srgbClr val="18478F"/>
                </a:solidFill>
                <a:latin typeface="微软雅黑" panose="020B0503020204020204" pitchFamily="34" charset="-122"/>
                <a:ea typeface="微软雅黑" panose="020B0503020204020204" pitchFamily="34" charset="-122"/>
                <a:cs typeface="+mn-ea"/>
                <a:sym typeface="+mn-lt"/>
              </a:rPr>
              <a:t>04</a:t>
            </a:r>
            <a:endParaRPr lang="zh-CN" altLang="en-US" sz="3200" dirty="0">
              <a:solidFill>
                <a:srgbClr val="18478F"/>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95917769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par>
                                <p:cTn id="11" presetID="63" presetClass="path" presetSubtype="0" accel="50000" decel="50000" fill="hold" grpId="1" nodeType="withEffect">
                                  <p:stCondLst>
                                    <p:cond delay="0"/>
                                  </p:stCondLst>
                                  <p:childTnLst>
                                    <p:animMotion origin="layout" path="M -0.16667 -1.85185E-6 L -2.5E-6 -1.85185E-6 " pathEditMode="relative" rAng="0" ptsTypes="AA">
                                      <p:cBhvr>
                                        <p:cTn id="12" dur="2000" fill="hold"/>
                                        <p:tgtEl>
                                          <p:spTgt spid="49"/>
                                        </p:tgtEl>
                                        <p:attrNameLst>
                                          <p:attrName>ppt_x</p:attrName>
                                          <p:attrName>ppt_y</p:attrName>
                                        </p:attrNameLst>
                                      </p:cBhvr>
                                      <p:rCtr x="8880" y="0"/>
                                    </p:animMotion>
                                  </p:childTnLst>
                                </p:cTn>
                              </p:par>
                              <p:par>
                                <p:cTn id="13" presetID="10" presetClass="entr" presetSubtype="0" fill="hold" grpId="0" nodeType="withEffect">
                                  <p:stCondLst>
                                    <p:cond delay="50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63" presetClass="path" presetSubtype="0" accel="50000" decel="50000" fill="hold" grpId="1" nodeType="withEffect">
                                  <p:stCondLst>
                                    <p:cond delay="500"/>
                                  </p:stCondLst>
                                  <p:childTnLst>
                                    <p:animMotion origin="layout" path="M -0.16667 -1.85185E-6 L -2.5E-6 -1.85185E-6 " pathEditMode="relative" rAng="0" ptsTypes="AA">
                                      <p:cBhvr>
                                        <p:cTn id="17" dur="2000" fill="hold"/>
                                        <p:tgtEl>
                                          <p:spTgt spid="44"/>
                                        </p:tgtEl>
                                        <p:attrNameLst>
                                          <p:attrName>ppt_x</p:attrName>
                                          <p:attrName>ppt_y</p:attrName>
                                        </p:attrNameLst>
                                      </p:cBhvr>
                                      <p:rCtr x="8880" y="0"/>
                                    </p:animMotion>
                                  </p:childTnLst>
                                </p:cTn>
                              </p:par>
                              <p:par>
                                <p:cTn id="18" presetID="10" presetClass="entr" presetSubtype="0" fill="hold" grpId="0" nodeType="withEffect">
                                  <p:stCondLst>
                                    <p:cond delay="750"/>
                                  </p:stCondLst>
                                  <p:childTnLst>
                                    <p:set>
                                      <p:cBhvr>
                                        <p:cTn id="19" dur="1" fill="hold">
                                          <p:stCondLst>
                                            <p:cond delay="0"/>
                                          </p:stCondLst>
                                        </p:cTn>
                                        <p:tgtEl>
                                          <p:spTgt spid="45"/>
                                        </p:tgtEl>
                                        <p:attrNameLst>
                                          <p:attrName>style.visibility</p:attrName>
                                        </p:attrNameLst>
                                      </p:cBhvr>
                                      <p:to>
                                        <p:strVal val="visible"/>
                                      </p:to>
                                    </p:set>
                                    <p:animEffect transition="in" filter="fade">
                                      <p:cBhvr>
                                        <p:cTn id="20" dur="500"/>
                                        <p:tgtEl>
                                          <p:spTgt spid="45"/>
                                        </p:tgtEl>
                                      </p:cBhvr>
                                    </p:animEffect>
                                  </p:childTnLst>
                                </p:cTn>
                              </p:par>
                              <p:par>
                                <p:cTn id="21" presetID="63" presetClass="path" presetSubtype="0" accel="50000" decel="50000" fill="hold" grpId="1" nodeType="withEffect">
                                  <p:stCondLst>
                                    <p:cond delay="750"/>
                                  </p:stCondLst>
                                  <p:childTnLst>
                                    <p:animMotion origin="layout" path="M -0.16667 -1.85185E-6 L -2.5E-6 -1.85185E-6 " pathEditMode="relative" rAng="0" ptsTypes="AA">
                                      <p:cBhvr>
                                        <p:cTn id="22" dur="2000" fill="hold"/>
                                        <p:tgtEl>
                                          <p:spTgt spid="45"/>
                                        </p:tgtEl>
                                        <p:attrNameLst>
                                          <p:attrName>ppt_x</p:attrName>
                                          <p:attrName>ppt_y</p:attrName>
                                        </p:attrNameLst>
                                      </p:cBhvr>
                                      <p:rCtr x="8880" y="0"/>
                                    </p:animMotion>
                                  </p:childTnLst>
                                </p:cTn>
                              </p:par>
                              <p:par>
                                <p:cTn id="23" presetID="22" presetClass="entr" presetSubtype="8" fill="hold" nodeType="withEffect">
                                  <p:stCondLst>
                                    <p:cond delay="200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1000"/>
                                        <p:tgtEl>
                                          <p:spTgt spid="46"/>
                                        </p:tgtEl>
                                      </p:cBhvr>
                                    </p:animEffect>
                                  </p:childTnLst>
                                </p:cTn>
                              </p:par>
                            </p:childTnLst>
                          </p:cTn>
                        </p:par>
                        <p:par>
                          <p:cTn id="26" fill="hold">
                            <p:stCondLst>
                              <p:cond delay="3000"/>
                            </p:stCondLst>
                            <p:childTnLst>
                              <p:par>
                                <p:cTn id="27" presetID="2" presetClass="entr" presetSubtype="3"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400" fill="hold"/>
                                        <p:tgtEl>
                                          <p:spTgt spid="2"/>
                                        </p:tgtEl>
                                        <p:attrNameLst>
                                          <p:attrName>ppt_x</p:attrName>
                                        </p:attrNameLst>
                                      </p:cBhvr>
                                      <p:tavLst>
                                        <p:tav tm="0">
                                          <p:val>
                                            <p:strVal val="1+#ppt_w/2"/>
                                          </p:val>
                                        </p:tav>
                                        <p:tav tm="100000">
                                          <p:val>
                                            <p:strVal val="#ppt_x"/>
                                          </p:val>
                                        </p:tav>
                                      </p:tavLst>
                                    </p:anim>
                                    <p:anim calcmode="lin" valueType="num">
                                      <p:cBhvr additive="base">
                                        <p:cTn id="30" dur="400" fill="hold"/>
                                        <p:tgtEl>
                                          <p:spTgt spid="2"/>
                                        </p:tgtEl>
                                        <p:attrNameLst>
                                          <p:attrName>ppt_y</p:attrName>
                                        </p:attrNameLst>
                                      </p:cBhvr>
                                      <p:tavLst>
                                        <p:tav tm="0">
                                          <p:val>
                                            <p:strVal val="0-#ppt_h/2"/>
                                          </p:val>
                                        </p:tav>
                                        <p:tav tm="100000">
                                          <p:val>
                                            <p:strVal val="#ppt_y"/>
                                          </p:val>
                                        </p:tav>
                                      </p:tavLst>
                                    </p:anim>
                                  </p:childTnLst>
                                </p:cTn>
                              </p:par>
                            </p:childTnLst>
                          </p:cTn>
                        </p:par>
                        <p:par>
                          <p:cTn id="31" fill="hold">
                            <p:stCondLst>
                              <p:cond delay="3400"/>
                            </p:stCondLst>
                            <p:childTnLst>
                              <p:par>
                                <p:cTn id="32" presetID="2" presetClass="entr" presetSubtype="1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400" fill="hold"/>
                                        <p:tgtEl>
                                          <p:spTgt spid="5"/>
                                        </p:tgtEl>
                                        <p:attrNameLst>
                                          <p:attrName>ppt_x</p:attrName>
                                        </p:attrNameLst>
                                      </p:cBhvr>
                                      <p:tavLst>
                                        <p:tav tm="0">
                                          <p:val>
                                            <p:strVal val="0-#ppt_w/2"/>
                                          </p:val>
                                        </p:tav>
                                        <p:tav tm="100000">
                                          <p:val>
                                            <p:strVal val="#ppt_x"/>
                                          </p:val>
                                        </p:tav>
                                      </p:tavLst>
                                    </p:anim>
                                    <p:anim calcmode="lin" valueType="num">
                                      <p:cBhvr additive="base">
                                        <p:cTn id="35" dur="400" fill="hold"/>
                                        <p:tgtEl>
                                          <p:spTgt spid="5"/>
                                        </p:tgtEl>
                                        <p:attrNameLst>
                                          <p:attrName>ppt_y</p:attrName>
                                        </p:attrNameLst>
                                      </p:cBhvr>
                                      <p:tavLst>
                                        <p:tav tm="0">
                                          <p:val>
                                            <p:strVal val="1+#ppt_h/2"/>
                                          </p:val>
                                        </p:tav>
                                        <p:tav tm="100000">
                                          <p:val>
                                            <p:strVal val="#ppt_y"/>
                                          </p:val>
                                        </p:tav>
                                      </p:tavLst>
                                    </p:anim>
                                  </p:childTnLst>
                                </p:cTn>
                              </p:par>
                            </p:childTnLst>
                          </p:cTn>
                        </p:par>
                        <p:par>
                          <p:cTn id="36" fill="hold">
                            <p:stCondLst>
                              <p:cond delay="38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400" fill="hold"/>
                                        <p:tgtEl>
                                          <p:spTgt spid="10"/>
                                        </p:tgtEl>
                                        <p:attrNameLst>
                                          <p:attrName>ppt_x</p:attrName>
                                        </p:attrNameLst>
                                      </p:cBhvr>
                                      <p:tavLst>
                                        <p:tav tm="0">
                                          <p:val>
                                            <p:strVal val="0-#ppt_w/2"/>
                                          </p:val>
                                        </p:tav>
                                        <p:tav tm="100000">
                                          <p:val>
                                            <p:strVal val="#ppt_x"/>
                                          </p:val>
                                        </p:tav>
                                      </p:tavLst>
                                    </p:anim>
                                    <p:anim calcmode="lin" valueType="num">
                                      <p:cBhvr additive="base">
                                        <p:cTn id="40" dur="4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200"/>
                            </p:stCondLst>
                            <p:childTnLst>
                              <p:par>
                                <p:cTn id="42" presetID="2" presetClass="entr" presetSubtype="9"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400" fill="hold"/>
                                        <p:tgtEl>
                                          <p:spTgt spid="8"/>
                                        </p:tgtEl>
                                        <p:attrNameLst>
                                          <p:attrName>ppt_x</p:attrName>
                                        </p:attrNameLst>
                                      </p:cBhvr>
                                      <p:tavLst>
                                        <p:tav tm="0">
                                          <p:val>
                                            <p:strVal val="0-#ppt_w/2"/>
                                          </p:val>
                                        </p:tav>
                                        <p:tav tm="100000">
                                          <p:val>
                                            <p:strVal val="#ppt_x"/>
                                          </p:val>
                                        </p:tav>
                                      </p:tavLst>
                                    </p:anim>
                                    <p:anim calcmode="lin" valueType="num">
                                      <p:cBhvr additive="base">
                                        <p:cTn id="45" dur="400" fill="hold"/>
                                        <p:tgtEl>
                                          <p:spTgt spid="8"/>
                                        </p:tgtEl>
                                        <p:attrNameLst>
                                          <p:attrName>ppt_y</p:attrName>
                                        </p:attrNameLst>
                                      </p:cBhvr>
                                      <p:tavLst>
                                        <p:tav tm="0">
                                          <p:val>
                                            <p:strVal val="0-#ppt_h/2"/>
                                          </p:val>
                                        </p:tav>
                                        <p:tav tm="100000">
                                          <p:val>
                                            <p:strVal val="#ppt_y"/>
                                          </p:val>
                                        </p:tav>
                                      </p:tavLst>
                                    </p:anim>
                                  </p:childTnLst>
                                </p:cTn>
                              </p:par>
                            </p:childTnLst>
                          </p:cTn>
                        </p:par>
                        <p:par>
                          <p:cTn id="46" fill="hold">
                            <p:stCondLst>
                              <p:cond delay="4600"/>
                            </p:stCondLst>
                            <p:childTnLst>
                              <p:par>
                                <p:cTn id="47" presetID="22" presetClass="entr" presetSubtype="2" fill="hold" nodeType="afterEffect">
                                  <p:stCondLst>
                                    <p:cond delay="0"/>
                                  </p:stCondLst>
                                  <p:childTnLst>
                                    <p:set>
                                      <p:cBhvr>
                                        <p:cTn id="48" dur="1" fill="hold">
                                          <p:stCondLst>
                                            <p:cond delay="0"/>
                                          </p:stCondLst>
                                        </p:cTn>
                                        <p:tgtEl>
                                          <p:spTgt spid="325"/>
                                        </p:tgtEl>
                                        <p:attrNameLst>
                                          <p:attrName>style.visibility</p:attrName>
                                        </p:attrNameLst>
                                      </p:cBhvr>
                                      <p:to>
                                        <p:strVal val="visible"/>
                                      </p:to>
                                    </p:set>
                                    <p:animEffect transition="in" filter="wipe(right)">
                                      <p:cBhvr>
                                        <p:cTn id="49" dur="500"/>
                                        <p:tgtEl>
                                          <p:spTgt spid="325"/>
                                        </p:tgtEl>
                                      </p:cBhvr>
                                    </p:animEffect>
                                  </p:childTnLst>
                                </p:cTn>
                              </p:par>
                            </p:childTnLst>
                          </p:cTn>
                        </p:par>
                        <p:par>
                          <p:cTn id="50" fill="hold">
                            <p:stCondLst>
                              <p:cond delay="5100"/>
                            </p:stCondLst>
                            <p:childTnLst>
                              <p:par>
                                <p:cTn id="51" presetID="42" presetClass="entr" presetSubtype="0" fill="hold" grpId="0" nodeType="afterEffect">
                                  <p:stCondLst>
                                    <p:cond delay="0"/>
                                  </p:stCondLst>
                                  <p:childTnLst>
                                    <p:set>
                                      <p:cBhvr>
                                        <p:cTn id="52" dur="1" fill="hold">
                                          <p:stCondLst>
                                            <p:cond delay="0"/>
                                          </p:stCondLst>
                                        </p:cTn>
                                        <p:tgtEl>
                                          <p:spTgt spid="323"/>
                                        </p:tgtEl>
                                        <p:attrNameLst>
                                          <p:attrName>style.visibility</p:attrName>
                                        </p:attrNameLst>
                                      </p:cBhvr>
                                      <p:to>
                                        <p:strVal val="visible"/>
                                      </p:to>
                                    </p:set>
                                    <p:animEffect transition="in" filter="fade">
                                      <p:cBhvr>
                                        <p:cTn id="53" dur="400"/>
                                        <p:tgtEl>
                                          <p:spTgt spid="323"/>
                                        </p:tgtEl>
                                      </p:cBhvr>
                                    </p:animEffect>
                                    <p:anim calcmode="lin" valueType="num">
                                      <p:cBhvr>
                                        <p:cTn id="54" dur="400" fill="hold"/>
                                        <p:tgtEl>
                                          <p:spTgt spid="323"/>
                                        </p:tgtEl>
                                        <p:attrNameLst>
                                          <p:attrName>ppt_x</p:attrName>
                                        </p:attrNameLst>
                                      </p:cBhvr>
                                      <p:tavLst>
                                        <p:tav tm="0">
                                          <p:val>
                                            <p:strVal val="#ppt_x"/>
                                          </p:val>
                                        </p:tav>
                                        <p:tav tm="100000">
                                          <p:val>
                                            <p:strVal val="#ppt_x"/>
                                          </p:val>
                                        </p:tav>
                                      </p:tavLst>
                                    </p:anim>
                                    <p:anim calcmode="lin" valueType="num">
                                      <p:cBhvr>
                                        <p:cTn id="55" dur="400" fill="hold"/>
                                        <p:tgtEl>
                                          <p:spTgt spid="323"/>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324"/>
                                        </p:tgtEl>
                                        <p:attrNameLst>
                                          <p:attrName>style.visibility</p:attrName>
                                        </p:attrNameLst>
                                      </p:cBhvr>
                                      <p:to>
                                        <p:strVal val="visible"/>
                                      </p:to>
                                    </p:set>
                                    <p:animEffect transition="in" filter="fade">
                                      <p:cBhvr>
                                        <p:cTn id="58" dur="400"/>
                                        <p:tgtEl>
                                          <p:spTgt spid="324"/>
                                        </p:tgtEl>
                                      </p:cBhvr>
                                    </p:animEffect>
                                    <p:anim calcmode="lin" valueType="num">
                                      <p:cBhvr>
                                        <p:cTn id="59" dur="400" fill="hold"/>
                                        <p:tgtEl>
                                          <p:spTgt spid="324"/>
                                        </p:tgtEl>
                                        <p:attrNameLst>
                                          <p:attrName>ppt_x</p:attrName>
                                        </p:attrNameLst>
                                      </p:cBhvr>
                                      <p:tavLst>
                                        <p:tav tm="0">
                                          <p:val>
                                            <p:strVal val="#ppt_x"/>
                                          </p:val>
                                        </p:tav>
                                        <p:tav tm="100000">
                                          <p:val>
                                            <p:strVal val="#ppt_x"/>
                                          </p:val>
                                        </p:tav>
                                      </p:tavLst>
                                    </p:anim>
                                    <p:anim calcmode="lin" valueType="num">
                                      <p:cBhvr>
                                        <p:cTn id="60" dur="400" fill="hold"/>
                                        <p:tgtEl>
                                          <p:spTgt spid="324"/>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328"/>
                                        </p:tgtEl>
                                        <p:attrNameLst>
                                          <p:attrName>style.visibility</p:attrName>
                                        </p:attrNameLst>
                                      </p:cBhvr>
                                      <p:to>
                                        <p:strVal val="visible"/>
                                      </p:to>
                                    </p:set>
                                    <p:animEffect transition="in" filter="wipe(right)">
                                      <p:cBhvr>
                                        <p:cTn id="64" dur="500"/>
                                        <p:tgtEl>
                                          <p:spTgt spid="328"/>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326"/>
                                        </p:tgtEl>
                                        <p:attrNameLst>
                                          <p:attrName>style.visibility</p:attrName>
                                        </p:attrNameLst>
                                      </p:cBhvr>
                                      <p:to>
                                        <p:strVal val="visible"/>
                                      </p:to>
                                    </p:set>
                                    <p:animEffect transition="in" filter="fade">
                                      <p:cBhvr>
                                        <p:cTn id="68" dur="400"/>
                                        <p:tgtEl>
                                          <p:spTgt spid="326"/>
                                        </p:tgtEl>
                                      </p:cBhvr>
                                    </p:animEffect>
                                    <p:anim calcmode="lin" valueType="num">
                                      <p:cBhvr>
                                        <p:cTn id="69" dur="400" fill="hold"/>
                                        <p:tgtEl>
                                          <p:spTgt spid="326"/>
                                        </p:tgtEl>
                                        <p:attrNameLst>
                                          <p:attrName>ppt_x</p:attrName>
                                        </p:attrNameLst>
                                      </p:cBhvr>
                                      <p:tavLst>
                                        <p:tav tm="0">
                                          <p:val>
                                            <p:strVal val="#ppt_x"/>
                                          </p:val>
                                        </p:tav>
                                        <p:tav tm="100000">
                                          <p:val>
                                            <p:strVal val="#ppt_x"/>
                                          </p:val>
                                        </p:tav>
                                      </p:tavLst>
                                    </p:anim>
                                    <p:anim calcmode="lin" valueType="num">
                                      <p:cBhvr>
                                        <p:cTn id="70" dur="400" fill="hold"/>
                                        <p:tgtEl>
                                          <p:spTgt spid="326"/>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27"/>
                                        </p:tgtEl>
                                        <p:attrNameLst>
                                          <p:attrName>style.visibility</p:attrName>
                                        </p:attrNameLst>
                                      </p:cBhvr>
                                      <p:to>
                                        <p:strVal val="visible"/>
                                      </p:to>
                                    </p:set>
                                    <p:animEffect transition="in" filter="fade">
                                      <p:cBhvr>
                                        <p:cTn id="73" dur="400"/>
                                        <p:tgtEl>
                                          <p:spTgt spid="327"/>
                                        </p:tgtEl>
                                      </p:cBhvr>
                                    </p:animEffect>
                                    <p:anim calcmode="lin" valueType="num">
                                      <p:cBhvr>
                                        <p:cTn id="74" dur="400" fill="hold"/>
                                        <p:tgtEl>
                                          <p:spTgt spid="327"/>
                                        </p:tgtEl>
                                        <p:attrNameLst>
                                          <p:attrName>ppt_x</p:attrName>
                                        </p:attrNameLst>
                                      </p:cBhvr>
                                      <p:tavLst>
                                        <p:tav tm="0">
                                          <p:val>
                                            <p:strVal val="#ppt_x"/>
                                          </p:val>
                                        </p:tav>
                                        <p:tav tm="100000">
                                          <p:val>
                                            <p:strVal val="#ppt_x"/>
                                          </p:val>
                                        </p:tav>
                                      </p:tavLst>
                                    </p:anim>
                                    <p:anim calcmode="lin" valueType="num">
                                      <p:cBhvr>
                                        <p:cTn id="75" dur="400" fill="hold"/>
                                        <p:tgtEl>
                                          <p:spTgt spid="327"/>
                                        </p:tgtEl>
                                        <p:attrNameLst>
                                          <p:attrName>ppt_y</p:attrName>
                                        </p:attrNameLst>
                                      </p:cBhvr>
                                      <p:tavLst>
                                        <p:tav tm="0">
                                          <p:val>
                                            <p:strVal val="#ppt_y-.1"/>
                                          </p:val>
                                        </p:tav>
                                        <p:tav tm="100000">
                                          <p:val>
                                            <p:strVal val="#ppt_y"/>
                                          </p:val>
                                        </p:tav>
                                      </p:tavLst>
                                    </p:anim>
                                  </p:childTnLst>
                                </p:cTn>
                              </p:par>
                            </p:childTnLst>
                          </p:cTn>
                        </p:par>
                        <p:par>
                          <p:cTn id="76" fill="hold">
                            <p:stCondLst>
                              <p:cond delay="6400"/>
                            </p:stCondLst>
                            <p:childTnLst>
                              <p:par>
                                <p:cTn id="77" presetID="22" presetClass="entr" presetSubtype="8" fill="hold" nodeType="afterEffect">
                                  <p:stCondLst>
                                    <p:cond delay="0"/>
                                  </p:stCondLst>
                                  <p:childTnLst>
                                    <p:set>
                                      <p:cBhvr>
                                        <p:cTn id="78" dur="1" fill="hold">
                                          <p:stCondLst>
                                            <p:cond delay="0"/>
                                          </p:stCondLst>
                                        </p:cTn>
                                        <p:tgtEl>
                                          <p:spTgt spid="329"/>
                                        </p:tgtEl>
                                        <p:attrNameLst>
                                          <p:attrName>style.visibility</p:attrName>
                                        </p:attrNameLst>
                                      </p:cBhvr>
                                      <p:to>
                                        <p:strVal val="visible"/>
                                      </p:to>
                                    </p:set>
                                    <p:animEffect transition="in" filter="wipe(left)">
                                      <p:cBhvr>
                                        <p:cTn id="79" dur="500"/>
                                        <p:tgtEl>
                                          <p:spTgt spid="329"/>
                                        </p:tgtEl>
                                      </p:cBhvr>
                                    </p:animEffect>
                                  </p:childTnLst>
                                </p:cTn>
                              </p:par>
                            </p:childTnLst>
                          </p:cTn>
                        </p:par>
                        <p:par>
                          <p:cTn id="80" fill="hold">
                            <p:stCondLst>
                              <p:cond delay="6900"/>
                            </p:stCondLst>
                            <p:childTnLst>
                              <p:par>
                                <p:cTn id="81" presetID="42" presetClass="entr" presetSubtype="0" fill="hold" grpId="0" nodeType="afterEffect">
                                  <p:stCondLst>
                                    <p:cond delay="0"/>
                                  </p:stCondLst>
                                  <p:childTnLst>
                                    <p:set>
                                      <p:cBhvr>
                                        <p:cTn id="82" dur="1" fill="hold">
                                          <p:stCondLst>
                                            <p:cond delay="0"/>
                                          </p:stCondLst>
                                        </p:cTn>
                                        <p:tgtEl>
                                          <p:spTgt spid="331"/>
                                        </p:tgtEl>
                                        <p:attrNameLst>
                                          <p:attrName>style.visibility</p:attrName>
                                        </p:attrNameLst>
                                      </p:cBhvr>
                                      <p:to>
                                        <p:strVal val="visible"/>
                                      </p:to>
                                    </p:set>
                                    <p:animEffect transition="in" filter="fade">
                                      <p:cBhvr>
                                        <p:cTn id="83" dur="400"/>
                                        <p:tgtEl>
                                          <p:spTgt spid="331"/>
                                        </p:tgtEl>
                                      </p:cBhvr>
                                    </p:animEffect>
                                    <p:anim calcmode="lin" valueType="num">
                                      <p:cBhvr>
                                        <p:cTn id="84" dur="400" fill="hold"/>
                                        <p:tgtEl>
                                          <p:spTgt spid="331"/>
                                        </p:tgtEl>
                                        <p:attrNameLst>
                                          <p:attrName>ppt_x</p:attrName>
                                        </p:attrNameLst>
                                      </p:cBhvr>
                                      <p:tavLst>
                                        <p:tav tm="0">
                                          <p:val>
                                            <p:strVal val="#ppt_x"/>
                                          </p:val>
                                        </p:tav>
                                        <p:tav tm="100000">
                                          <p:val>
                                            <p:strVal val="#ppt_x"/>
                                          </p:val>
                                        </p:tav>
                                      </p:tavLst>
                                    </p:anim>
                                    <p:anim calcmode="lin" valueType="num">
                                      <p:cBhvr>
                                        <p:cTn id="85" dur="400" fill="hold"/>
                                        <p:tgtEl>
                                          <p:spTgt spid="331"/>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0"/>
                                  </p:stCondLst>
                                  <p:childTnLst>
                                    <p:set>
                                      <p:cBhvr>
                                        <p:cTn id="87" dur="1" fill="hold">
                                          <p:stCondLst>
                                            <p:cond delay="0"/>
                                          </p:stCondLst>
                                        </p:cTn>
                                        <p:tgtEl>
                                          <p:spTgt spid="330"/>
                                        </p:tgtEl>
                                        <p:attrNameLst>
                                          <p:attrName>style.visibility</p:attrName>
                                        </p:attrNameLst>
                                      </p:cBhvr>
                                      <p:to>
                                        <p:strVal val="visible"/>
                                      </p:to>
                                    </p:set>
                                    <p:animEffect transition="in" filter="fade">
                                      <p:cBhvr>
                                        <p:cTn id="88" dur="400"/>
                                        <p:tgtEl>
                                          <p:spTgt spid="330"/>
                                        </p:tgtEl>
                                      </p:cBhvr>
                                    </p:animEffect>
                                    <p:anim calcmode="lin" valueType="num">
                                      <p:cBhvr>
                                        <p:cTn id="89" dur="400" fill="hold"/>
                                        <p:tgtEl>
                                          <p:spTgt spid="330"/>
                                        </p:tgtEl>
                                        <p:attrNameLst>
                                          <p:attrName>ppt_x</p:attrName>
                                        </p:attrNameLst>
                                      </p:cBhvr>
                                      <p:tavLst>
                                        <p:tav tm="0">
                                          <p:val>
                                            <p:strVal val="#ppt_x"/>
                                          </p:val>
                                        </p:tav>
                                        <p:tav tm="100000">
                                          <p:val>
                                            <p:strVal val="#ppt_x"/>
                                          </p:val>
                                        </p:tav>
                                      </p:tavLst>
                                    </p:anim>
                                    <p:anim calcmode="lin" valueType="num">
                                      <p:cBhvr>
                                        <p:cTn id="90" dur="400" fill="hold"/>
                                        <p:tgtEl>
                                          <p:spTgt spid="330"/>
                                        </p:tgtEl>
                                        <p:attrNameLst>
                                          <p:attrName>ppt_y</p:attrName>
                                        </p:attrNameLst>
                                      </p:cBhvr>
                                      <p:tavLst>
                                        <p:tav tm="0">
                                          <p:val>
                                            <p:strVal val="#ppt_y-.1"/>
                                          </p:val>
                                        </p:tav>
                                        <p:tav tm="100000">
                                          <p:val>
                                            <p:strVal val="#ppt_y"/>
                                          </p:val>
                                        </p:tav>
                                      </p:tavLst>
                                    </p:anim>
                                  </p:childTnLst>
                                </p:cTn>
                              </p:par>
                            </p:childTnLst>
                          </p:cTn>
                        </p:par>
                        <p:par>
                          <p:cTn id="91" fill="hold">
                            <p:stCondLst>
                              <p:cond delay="7300"/>
                            </p:stCondLst>
                            <p:childTnLst>
                              <p:par>
                                <p:cTn id="92" presetID="22" presetClass="entr" presetSubtype="8" fill="hold" nodeType="afterEffect">
                                  <p:stCondLst>
                                    <p:cond delay="0"/>
                                  </p:stCondLst>
                                  <p:childTnLst>
                                    <p:set>
                                      <p:cBhvr>
                                        <p:cTn id="93" dur="1" fill="hold">
                                          <p:stCondLst>
                                            <p:cond delay="0"/>
                                          </p:stCondLst>
                                        </p:cTn>
                                        <p:tgtEl>
                                          <p:spTgt spid="332"/>
                                        </p:tgtEl>
                                        <p:attrNameLst>
                                          <p:attrName>style.visibility</p:attrName>
                                        </p:attrNameLst>
                                      </p:cBhvr>
                                      <p:to>
                                        <p:strVal val="visible"/>
                                      </p:to>
                                    </p:set>
                                    <p:animEffect transition="in" filter="wipe(left)">
                                      <p:cBhvr>
                                        <p:cTn id="94" dur="500"/>
                                        <p:tgtEl>
                                          <p:spTgt spid="332"/>
                                        </p:tgtEl>
                                      </p:cBhvr>
                                    </p:animEffect>
                                  </p:childTnLst>
                                </p:cTn>
                              </p:par>
                            </p:childTnLst>
                          </p:cTn>
                        </p:par>
                        <p:par>
                          <p:cTn id="95" fill="hold">
                            <p:stCondLst>
                              <p:cond delay="7800"/>
                            </p:stCondLst>
                            <p:childTnLst>
                              <p:par>
                                <p:cTn id="96" presetID="42" presetClass="entr" presetSubtype="0" fill="hold" grpId="0" nodeType="afterEffect">
                                  <p:stCondLst>
                                    <p:cond delay="0"/>
                                  </p:stCondLst>
                                  <p:childTnLst>
                                    <p:set>
                                      <p:cBhvr>
                                        <p:cTn id="97" dur="1" fill="hold">
                                          <p:stCondLst>
                                            <p:cond delay="0"/>
                                          </p:stCondLst>
                                        </p:cTn>
                                        <p:tgtEl>
                                          <p:spTgt spid="334"/>
                                        </p:tgtEl>
                                        <p:attrNameLst>
                                          <p:attrName>style.visibility</p:attrName>
                                        </p:attrNameLst>
                                      </p:cBhvr>
                                      <p:to>
                                        <p:strVal val="visible"/>
                                      </p:to>
                                    </p:set>
                                    <p:animEffect transition="in" filter="fade">
                                      <p:cBhvr>
                                        <p:cTn id="98" dur="400"/>
                                        <p:tgtEl>
                                          <p:spTgt spid="334"/>
                                        </p:tgtEl>
                                      </p:cBhvr>
                                    </p:animEffect>
                                    <p:anim calcmode="lin" valueType="num">
                                      <p:cBhvr>
                                        <p:cTn id="99" dur="400" fill="hold"/>
                                        <p:tgtEl>
                                          <p:spTgt spid="334"/>
                                        </p:tgtEl>
                                        <p:attrNameLst>
                                          <p:attrName>ppt_x</p:attrName>
                                        </p:attrNameLst>
                                      </p:cBhvr>
                                      <p:tavLst>
                                        <p:tav tm="0">
                                          <p:val>
                                            <p:strVal val="#ppt_x"/>
                                          </p:val>
                                        </p:tav>
                                        <p:tav tm="100000">
                                          <p:val>
                                            <p:strVal val="#ppt_x"/>
                                          </p:val>
                                        </p:tav>
                                      </p:tavLst>
                                    </p:anim>
                                    <p:anim calcmode="lin" valueType="num">
                                      <p:cBhvr>
                                        <p:cTn id="100" dur="400" fill="hold"/>
                                        <p:tgtEl>
                                          <p:spTgt spid="3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33"/>
                                        </p:tgtEl>
                                        <p:attrNameLst>
                                          <p:attrName>style.visibility</p:attrName>
                                        </p:attrNameLst>
                                      </p:cBhvr>
                                      <p:to>
                                        <p:strVal val="visible"/>
                                      </p:to>
                                    </p:set>
                                    <p:animEffect transition="in" filter="fade">
                                      <p:cBhvr>
                                        <p:cTn id="103" dur="400"/>
                                        <p:tgtEl>
                                          <p:spTgt spid="333"/>
                                        </p:tgtEl>
                                      </p:cBhvr>
                                    </p:animEffect>
                                    <p:anim calcmode="lin" valueType="num">
                                      <p:cBhvr>
                                        <p:cTn id="104" dur="400" fill="hold"/>
                                        <p:tgtEl>
                                          <p:spTgt spid="333"/>
                                        </p:tgtEl>
                                        <p:attrNameLst>
                                          <p:attrName>ppt_x</p:attrName>
                                        </p:attrNameLst>
                                      </p:cBhvr>
                                      <p:tavLst>
                                        <p:tav tm="0">
                                          <p:val>
                                            <p:strVal val="#ppt_x"/>
                                          </p:val>
                                        </p:tav>
                                        <p:tav tm="100000">
                                          <p:val>
                                            <p:strVal val="#ppt_x"/>
                                          </p:val>
                                        </p:tav>
                                      </p:tavLst>
                                    </p:anim>
                                    <p:anim calcmode="lin" valueType="num">
                                      <p:cBhvr>
                                        <p:cTn id="105" dur="400" fill="hold"/>
                                        <p:tgtEl>
                                          <p:spTgt spid="3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 grpId="0"/>
      <p:bldP spid="324" grpId="0"/>
      <p:bldP spid="326" grpId="0"/>
      <p:bldP spid="327" grpId="0"/>
      <p:bldP spid="330" grpId="0"/>
      <p:bldP spid="331" grpId="0"/>
      <p:bldP spid="333" grpId="0"/>
      <p:bldP spid="334" grpId="0"/>
      <p:bldP spid="44" grpId="0" animBg="1"/>
      <p:bldP spid="44" grpId="1" animBg="1"/>
      <p:bldP spid="45" grpId="0" animBg="1"/>
      <p:bldP spid="45" grpId="1" animBg="1"/>
      <p:bldP spid="49" grpId="0" animBg="1"/>
      <p:bldP spid="49" grpId="1" animBg="1"/>
      <p:bldP spid="5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A_圆角矩形 3"/>
          <p:cNvSpPr/>
          <p:nvPr>
            <p:custDataLst>
              <p:tags r:id="rId1"/>
            </p:custDataLst>
          </p:nvPr>
        </p:nvSpPr>
        <p:spPr>
          <a:xfrm rot="2700000">
            <a:off x="8659760" y="144821"/>
            <a:ext cx="863146" cy="863147"/>
          </a:xfrm>
          <a:prstGeom prst="roundRect">
            <a:avLst/>
          </a:prstGeom>
          <a:gradFill>
            <a:gsLst>
              <a:gs pos="0">
                <a:srgbClr val="FFFFFF">
                  <a:alpha val="40000"/>
                </a:srgbClr>
              </a:gs>
              <a:gs pos="100000">
                <a:schemeClr val="bg1">
                  <a:lumMod val="95000"/>
                  <a:alpha val="37000"/>
                </a:schemeClr>
              </a:gs>
            </a:gsLst>
            <a:lin ang="15000000" scaled="0"/>
          </a:gra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8" name="PA_圆角矩形 3"/>
          <p:cNvSpPr/>
          <p:nvPr>
            <p:custDataLst>
              <p:tags r:id="rId2"/>
            </p:custDataLst>
          </p:nvPr>
        </p:nvSpPr>
        <p:spPr>
          <a:xfrm rot="2700000">
            <a:off x="6598218" y="1011433"/>
            <a:ext cx="653439" cy="653439"/>
          </a:xfrm>
          <a:prstGeom prst="roundRect">
            <a:avLst/>
          </a:prstGeom>
          <a:gradFill>
            <a:gsLst>
              <a:gs pos="0">
                <a:srgbClr val="FFFFFF">
                  <a:alpha val="40000"/>
                </a:srgbClr>
              </a:gs>
              <a:gs pos="100000">
                <a:schemeClr val="bg1">
                  <a:lumMod val="95000"/>
                  <a:alpha val="37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4" name="PA_圆角矩形 3"/>
          <p:cNvSpPr/>
          <p:nvPr>
            <p:custDataLst>
              <p:tags r:id="rId3"/>
            </p:custDataLst>
          </p:nvPr>
        </p:nvSpPr>
        <p:spPr>
          <a:xfrm rot="2700000">
            <a:off x="-677683" y="2297223"/>
            <a:ext cx="2311518" cy="231151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1" name="PA_圆角矩形 3"/>
          <p:cNvSpPr/>
          <p:nvPr>
            <p:custDataLst>
              <p:tags r:id="rId4"/>
            </p:custDataLst>
          </p:nvPr>
        </p:nvSpPr>
        <p:spPr>
          <a:xfrm rot="2700000">
            <a:off x="2620038" y="-62885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2" name="PA_圆角矩形 3"/>
          <p:cNvSpPr/>
          <p:nvPr>
            <p:custDataLst>
              <p:tags r:id="rId5"/>
            </p:custDataLst>
          </p:nvPr>
        </p:nvSpPr>
        <p:spPr>
          <a:xfrm rot="2700000">
            <a:off x="5818903" y="1029722"/>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4" name="PA_圆角矩形 3"/>
          <p:cNvSpPr/>
          <p:nvPr>
            <p:custDataLst>
              <p:tags r:id="rId6"/>
            </p:custDataLst>
          </p:nvPr>
        </p:nvSpPr>
        <p:spPr>
          <a:xfrm rot="2700000">
            <a:off x="7510534" y="80610"/>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5" name="PA_圆角矩形 3"/>
          <p:cNvSpPr/>
          <p:nvPr>
            <p:custDataLst>
              <p:tags r:id="rId7"/>
            </p:custDataLst>
          </p:nvPr>
        </p:nvSpPr>
        <p:spPr>
          <a:xfrm rot="2700000">
            <a:off x="6212011" y="1889071"/>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26" name="PA_圆角矩形 3"/>
          <p:cNvSpPr/>
          <p:nvPr>
            <p:custDataLst>
              <p:tags r:id="rId8"/>
            </p:custDataLst>
          </p:nvPr>
        </p:nvSpPr>
        <p:spPr>
          <a:xfrm rot="2700000">
            <a:off x="8052233" y="612774"/>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4" name="PA_圆角矩形 3"/>
          <p:cNvSpPr/>
          <p:nvPr>
            <p:custDataLst>
              <p:tags r:id="rId9"/>
            </p:custDataLst>
          </p:nvPr>
        </p:nvSpPr>
        <p:spPr>
          <a:xfrm rot="2700000">
            <a:off x="1429774" y="5743719"/>
            <a:ext cx="653439" cy="653439"/>
          </a:xfrm>
          <a:prstGeom prst="roundRect">
            <a:avLst/>
          </a:prstGeom>
          <a:solidFill>
            <a:srgbClr val="18478F"/>
          </a:solidFill>
          <a:ln w="25400">
            <a:no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5" name="PA_圆角矩形 3"/>
          <p:cNvSpPr/>
          <p:nvPr>
            <p:custDataLst>
              <p:tags r:id="rId10"/>
            </p:custDataLst>
          </p:nvPr>
        </p:nvSpPr>
        <p:spPr>
          <a:xfrm rot="2700000">
            <a:off x="3154736" y="5016178"/>
            <a:ext cx="2311518" cy="231151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7" name="文本框 6"/>
          <p:cNvSpPr txBox="1"/>
          <p:nvPr/>
        </p:nvSpPr>
        <p:spPr>
          <a:xfrm>
            <a:off x="3184812" y="5664104"/>
            <a:ext cx="2251365" cy="1015663"/>
          </a:xfrm>
          <a:prstGeom prst="rect">
            <a:avLst/>
          </a:prstGeom>
          <a:noFill/>
        </p:spPr>
        <p:txBody>
          <a:bodyPr wrap="square" rtlCol="0">
            <a:spAutoFit/>
          </a:bodyPr>
          <a:lstStyle/>
          <a:p>
            <a:pPr algn="ctr"/>
            <a:r>
              <a:rPr lang="en-US" altLang="zh-CN" sz="6000" spc="300" dirty="0" smtClean="0">
                <a:solidFill>
                  <a:srgbClr val="18478F"/>
                </a:solidFill>
                <a:latin typeface="微软雅黑" panose="020B0503020204020204" pitchFamily="34" charset="-122"/>
                <a:ea typeface="微软雅黑" panose="020B0503020204020204" pitchFamily="34" charset="-122"/>
                <a:cs typeface="+mn-ea"/>
                <a:sym typeface="+mn-lt"/>
              </a:rPr>
              <a:t>20XX</a:t>
            </a:r>
            <a:endParaRPr lang="zh-CN" altLang="en-US" sz="6000" spc="3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36" name="文本框 35"/>
          <p:cNvSpPr txBox="1"/>
          <p:nvPr/>
        </p:nvSpPr>
        <p:spPr>
          <a:xfrm>
            <a:off x="4907875" y="3122944"/>
            <a:ext cx="7266044" cy="1107996"/>
          </a:xfrm>
          <a:prstGeom prst="rect">
            <a:avLst/>
          </a:prstGeom>
          <a:noFill/>
        </p:spPr>
        <p:txBody>
          <a:bodyPr wrap="square" rtlCol="0">
            <a:spAutoFit/>
          </a:bodyPr>
          <a:lstStyle/>
          <a:p>
            <a:pPr algn="ctr"/>
            <a:r>
              <a:rPr lang="zh-CN" altLang="en-US" sz="6600" b="1" spc="600" dirty="0" smtClean="0">
                <a:solidFill>
                  <a:srgbClr val="18478F"/>
                </a:solidFill>
                <a:latin typeface="微软雅黑" panose="020B0503020204020204" pitchFamily="34" charset="-122"/>
                <a:ea typeface="微软雅黑" panose="020B0503020204020204" pitchFamily="34" charset="-122"/>
                <a:cs typeface="+mn-ea"/>
                <a:sym typeface="+mn-lt"/>
              </a:rPr>
              <a:t>感谢您的聆听</a:t>
            </a:r>
            <a:endParaRPr lang="zh-CN" altLang="en-US" sz="6600" b="1" spc="600" dirty="0">
              <a:solidFill>
                <a:srgbClr val="18478F"/>
              </a:solidFill>
              <a:latin typeface="微软雅黑" panose="020B0503020204020204" pitchFamily="34" charset="-122"/>
              <a:ea typeface="微软雅黑" panose="020B0503020204020204" pitchFamily="34" charset="-122"/>
              <a:cs typeface="+mn-ea"/>
              <a:sym typeface="+mn-lt"/>
            </a:endParaRPr>
          </a:p>
        </p:txBody>
      </p:sp>
      <p:cxnSp>
        <p:nvCxnSpPr>
          <p:cNvPr id="9" name="直接连接符 8"/>
          <p:cNvCxnSpPr/>
          <p:nvPr/>
        </p:nvCxnSpPr>
        <p:spPr>
          <a:xfrm>
            <a:off x="5569735" y="4205620"/>
            <a:ext cx="5942327" cy="0"/>
          </a:xfrm>
          <a:prstGeom prst="line">
            <a:avLst/>
          </a:prstGeom>
          <a:ln>
            <a:solidFill>
              <a:srgbClr val="18478F"/>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5125952" y="4351682"/>
            <a:ext cx="6829888" cy="523220"/>
          </a:xfrm>
          <a:prstGeom prst="rect">
            <a:avLst/>
          </a:prstGeom>
          <a:noFill/>
        </p:spPr>
        <p:txBody>
          <a:bodyPr wrap="square" rtlCol="0">
            <a:spAutoFit/>
          </a:bodyPr>
          <a:lstStyle/>
          <a:p>
            <a:pPr algn="ctr"/>
            <a:r>
              <a:rPr lang="en-US" altLang="zh-CN" sz="2800" dirty="0" smtClean="0">
                <a:solidFill>
                  <a:srgbClr val="18478F"/>
                </a:solidFill>
                <a:latin typeface="微软雅黑" panose="020B0503020204020204" pitchFamily="34" charset="-122"/>
                <a:ea typeface="微软雅黑" panose="020B0503020204020204" pitchFamily="34" charset="-122"/>
                <a:cs typeface="+mn-ea"/>
                <a:sym typeface="+mn-lt"/>
              </a:rPr>
              <a:t>THANK YOU FOR LISTENING</a:t>
            </a:r>
            <a:endParaRPr lang="zh-CN" altLang="en-US" sz="2800" dirty="0">
              <a:solidFill>
                <a:srgbClr val="18478F"/>
              </a:solidFill>
              <a:latin typeface="微软雅黑" panose="020B0503020204020204" pitchFamily="34" charset="-122"/>
              <a:ea typeface="微软雅黑" panose="020B0503020204020204" pitchFamily="34" charset="-122"/>
              <a:cs typeface="+mn-ea"/>
              <a:sym typeface="+mn-lt"/>
            </a:endParaRPr>
          </a:p>
        </p:txBody>
      </p:sp>
      <p:sp>
        <p:nvSpPr>
          <p:cNvPr id="40" name="文本框 39"/>
          <p:cNvSpPr txBox="1"/>
          <p:nvPr/>
        </p:nvSpPr>
        <p:spPr>
          <a:xfrm>
            <a:off x="44967" y="3116758"/>
            <a:ext cx="1897124"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cs typeface="+mn-ea"/>
                <a:sym typeface="+mn-lt"/>
              </a:rPr>
              <a:t>LOGO</a:t>
            </a:r>
            <a:endParaRPr lang="zh-CN" altLang="en-US" sz="40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3" name="PA_圆角矩形 3"/>
          <p:cNvSpPr/>
          <p:nvPr>
            <p:custDataLst>
              <p:tags r:id="rId11"/>
            </p:custDataLst>
          </p:nvPr>
        </p:nvSpPr>
        <p:spPr>
          <a:xfrm rot="2700000">
            <a:off x="7427406" y="1029725"/>
            <a:ext cx="653439" cy="653439"/>
          </a:xfrm>
          <a:prstGeom prst="roundRect">
            <a:avLst/>
          </a:prstGeom>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6226067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fltVal val="0"/>
                                          </p:val>
                                        </p:tav>
                                        <p:tav tm="100000">
                                          <p:val>
                                            <p:strVal val="#ppt_w"/>
                                          </p:val>
                                        </p:tav>
                                      </p:tavLst>
                                    </p:anim>
                                    <p:anim calcmode="lin" valueType="num">
                                      <p:cBhvr>
                                        <p:cTn id="13" dur="1000" fill="hold"/>
                                        <p:tgtEl>
                                          <p:spTgt spid="21"/>
                                        </p:tgtEl>
                                        <p:attrNameLst>
                                          <p:attrName>ppt_h</p:attrName>
                                        </p:attrNameLst>
                                      </p:cBhvr>
                                      <p:tavLst>
                                        <p:tav tm="0">
                                          <p:val>
                                            <p:fltVal val="0"/>
                                          </p:val>
                                        </p:tav>
                                        <p:tav tm="100000">
                                          <p:val>
                                            <p:strVal val="#ppt_h"/>
                                          </p:val>
                                        </p:tav>
                                      </p:tavLst>
                                    </p:anim>
                                    <p:animEffect transition="in" filter="fade">
                                      <p:cBhvr>
                                        <p:cTn id="14" dur="1000"/>
                                        <p:tgtEl>
                                          <p:spTgt spid="21"/>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1000" fill="hold"/>
                                        <p:tgtEl>
                                          <p:spTgt spid="22"/>
                                        </p:tgtEl>
                                        <p:attrNameLst>
                                          <p:attrName>ppt_w</p:attrName>
                                        </p:attrNameLst>
                                      </p:cBhvr>
                                      <p:tavLst>
                                        <p:tav tm="0">
                                          <p:val>
                                            <p:fltVal val="0"/>
                                          </p:val>
                                        </p:tav>
                                        <p:tav tm="100000">
                                          <p:val>
                                            <p:strVal val="#ppt_w"/>
                                          </p:val>
                                        </p:tav>
                                      </p:tavLst>
                                    </p:anim>
                                    <p:anim calcmode="lin" valueType="num">
                                      <p:cBhvr>
                                        <p:cTn id="18" dur="1000" fill="hold"/>
                                        <p:tgtEl>
                                          <p:spTgt spid="22"/>
                                        </p:tgtEl>
                                        <p:attrNameLst>
                                          <p:attrName>ppt_h</p:attrName>
                                        </p:attrNameLst>
                                      </p:cBhvr>
                                      <p:tavLst>
                                        <p:tav tm="0">
                                          <p:val>
                                            <p:fltVal val="0"/>
                                          </p:val>
                                        </p:tav>
                                        <p:tav tm="100000">
                                          <p:val>
                                            <p:strVal val="#ppt_h"/>
                                          </p:val>
                                        </p:tav>
                                      </p:tavLst>
                                    </p:anim>
                                    <p:animEffect transition="in" filter="fade">
                                      <p:cBhvr>
                                        <p:cTn id="19" dur="1000"/>
                                        <p:tgtEl>
                                          <p:spTgt spid="22"/>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1000" fill="hold"/>
                                        <p:tgtEl>
                                          <p:spTgt spid="23"/>
                                        </p:tgtEl>
                                        <p:attrNameLst>
                                          <p:attrName>ppt_w</p:attrName>
                                        </p:attrNameLst>
                                      </p:cBhvr>
                                      <p:tavLst>
                                        <p:tav tm="0">
                                          <p:val>
                                            <p:fltVal val="0"/>
                                          </p:val>
                                        </p:tav>
                                        <p:tav tm="100000">
                                          <p:val>
                                            <p:strVal val="#ppt_w"/>
                                          </p:val>
                                        </p:tav>
                                      </p:tavLst>
                                    </p:anim>
                                    <p:anim calcmode="lin" valueType="num">
                                      <p:cBhvr>
                                        <p:cTn id="23" dur="1000" fill="hold"/>
                                        <p:tgtEl>
                                          <p:spTgt spid="23"/>
                                        </p:tgtEl>
                                        <p:attrNameLst>
                                          <p:attrName>ppt_h</p:attrName>
                                        </p:attrNameLst>
                                      </p:cBhvr>
                                      <p:tavLst>
                                        <p:tav tm="0">
                                          <p:val>
                                            <p:fltVal val="0"/>
                                          </p:val>
                                        </p:tav>
                                        <p:tav tm="100000">
                                          <p:val>
                                            <p:strVal val="#ppt_h"/>
                                          </p:val>
                                        </p:tav>
                                      </p:tavLst>
                                    </p:anim>
                                    <p:animEffect transition="in" filter="fade">
                                      <p:cBhvr>
                                        <p:cTn id="24" dur="1000"/>
                                        <p:tgtEl>
                                          <p:spTgt spid="2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1000" fill="hold"/>
                                        <p:tgtEl>
                                          <p:spTgt spid="24"/>
                                        </p:tgtEl>
                                        <p:attrNameLst>
                                          <p:attrName>ppt_w</p:attrName>
                                        </p:attrNameLst>
                                      </p:cBhvr>
                                      <p:tavLst>
                                        <p:tav tm="0">
                                          <p:val>
                                            <p:fltVal val="0"/>
                                          </p:val>
                                        </p:tav>
                                        <p:tav tm="100000">
                                          <p:val>
                                            <p:strVal val="#ppt_w"/>
                                          </p:val>
                                        </p:tav>
                                      </p:tavLst>
                                    </p:anim>
                                    <p:anim calcmode="lin" valueType="num">
                                      <p:cBhvr>
                                        <p:cTn id="28" dur="1000" fill="hold"/>
                                        <p:tgtEl>
                                          <p:spTgt spid="24"/>
                                        </p:tgtEl>
                                        <p:attrNameLst>
                                          <p:attrName>ppt_h</p:attrName>
                                        </p:attrNameLst>
                                      </p:cBhvr>
                                      <p:tavLst>
                                        <p:tav tm="0">
                                          <p:val>
                                            <p:fltVal val="0"/>
                                          </p:val>
                                        </p:tav>
                                        <p:tav tm="100000">
                                          <p:val>
                                            <p:strVal val="#ppt_h"/>
                                          </p:val>
                                        </p:tav>
                                      </p:tavLst>
                                    </p:anim>
                                    <p:animEffect transition="in" filter="fade">
                                      <p:cBhvr>
                                        <p:cTn id="29" dur="1000"/>
                                        <p:tgtEl>
                                          <p:spTgt spid="24"/>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Effect transition="in" filter="fade">
                                      <p:cBhvr>
                                        <p:cTn id="34" dur="1000"/>
                                        <p:tgtEl>
                                          <p:spTgt spid="2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1000" fill="hold"/>
                                        <p:tgtEl>
                                          <p:spTgt spid="26"/>
                                        </p:tgtEl>
                                        <p:attrNameLst>
                                          <p:attrName>ppt_w</p:attrName>
                                        </p:attrNameLst>
                                      </p:cBhvr>
                                      <p:tavLst>
                                        <p:tav tm="0">
                                          <p:val>
                                            <p:fltVal val="0"/>
                                          </p:val>
                                        </p:tav>
                                        <p:tav tm="100000">
                                          <p:val>
                                            <p:strVal val="#ppt_w"/>
                                          </p:val>
                                        </p:tav>
                                      </p:tavLst>
                                    </p:anim>
                                    <p:anim calcmode="lin" valueType="num">
                                      <p:cBhvr>
                                        <p:cTn id="38" dur="1000" fill="hold"/>
                                        <p:tgtEl>
                                          <p:spTgt spid="26"/>
                                        </p:tgtEl>
                                        <p:attrNameLst>
                                          <p:attrName>ppt_h</p:attrName>
                                        </p:attrNameLst>
                                      </p:cBhvr>
                                      <p:tavLst>
                                        <p:tav tm="0">
                                          <p:val>
                                            <p:fltVal val="0"/>
                                          </p:val>
                                        </p:tav>
                                        <p:tav tm="100000">
                                          <p:val>
                                            <p:strVal val="#ppt_h"/>
                                          </p:val>
                                        </p:tav>
                                      </p:tavLst>
                                    </p:anim>
                                    <p:animEffect transition="in" filter="fade">
                                      <p:cBhvr>
                                        <p:cTn id="39" dur="1000"/>
                                        <p:tgtEl>
                                          <p:spTgt spid="2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p:cTn id="42" dur="1000" fill="hold"/>
                                        <p:tgtEl>
                                          <p:spTgt spid="28"/>
                                        </p:tgtEl>
                                        <p:attrNameLst>
                                          <p:attrName>ppt_w</p:attrName>
                                        </p:attrNameLst>
                                      </p:cBhvr>
                                      <p:tavLst>
                                        <p:tav tm="0">
                                          <p:val>
                                            <p:fltVal val="0"/>
                                          </p:val>
                                        </p:tav>
                                        <p:tav tm="100000">
                                          <p:val>
                                            <p:strVal val="#ppt_w"/>
                                          </p:val>
                                        </p:tav>
                                      </p:tavLst>
                                    </p:anim>
                                    <p:anim calcmode="lin" valueType="num">
                                      <p:cBhvr>
                                        <p:cTn id="43" dur="1000" fill="hold"/>
                                        <p:tgtEl>
                                          <p:spTgt spid="28"/>
                                        </p:tgtEl>
                                        <p:attrNameLst>
                                          <p:attrName>ppt_h</p:attrName>
                                        </p:attrNameLst>
                                      </p:cBhvr>
                                      <p:tavLst>
                                        <p:tav tm="0">
                                          <p:val>
                                            <p:fltVal val="0"/>
                                          </p:val>
                                        </p:tav>
                                        <p:tav tm="100000">
                                          <p:val>
                                            <p:strVal val="#ppt_h"/>
                                          </p:val>
                                        </p:tav>
                                      </p:tavLst>
                                    </p:anim>
                                    <p:animEffect transition="in" filter="fade">
                                      <p:cBhvr>
                                        <p:cTn id="44" dur="1000"/>
                                        <p:tgtEl>
                                          <p:spTgt spid="2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1000" fill="hold"/>
                                        <p:tgtEl>
                                          <p:spTgt spid="34"/>
                                        </p:tgtEl>
                                        <p:attrNameLst>
                                          <p:attrName>ppt_w</p:attrName>
                                        </p:attrNameLst>
                                      </p:cBhvr>
                                      <p:tavLst>
                                        <p:tav tm="0">
                                          <p:val>
                                            <p:fltVal val="0"/>
                                          </p:val>
                                        </p:tav>
                                        <p:tav tm="100000">
                                          <p:val>
                                            <p:strVal val="#ppt_w"/>
                                          </p:val>
                                        </p:tav>
                                      </p:tavLst>
                                    </p:anim>
                                    <p:anim calcmode="lin" valueType="num">
                                      <p:cBhvr>
                                        <p:cTn id="48" dur="1000" fill="hold"/>
                                        <p:tgtEl>
                                          <p:spTgt spid="34"/>
                                        </p:tgtEl>
                                        <p:attrNameLst>
                                          <p:attrName>ppt_h</p:attrName>
                                        </p:attrNameLst>
                                      </p:cBhvr>
                                      <p:tavLst>
                                        <p:tav tm="0">
                                          <p:val>
                                            <p:fltVal val="0"/>
                                          </p:val>
                                        </p:tav>
                                        <p:tav tm="100000">
                                          <p:val>
                                            <p:strVal val="#ppt_h"/>
                                          </p:val>
                                        </p:tav>
                                      </p:tavLst>
                                    </p:anim>
                                    <p:animEffect transition="in" filter="fade">
                                      <p:cBhvr>
                                        <p:cTn id="49" dur="10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 calcmode="lin" valueType="num">
                                      <p:cBhvr>
                                        <p:cTn id="52" dur="1000" fill="hold"/>
                                        <p:tgtEl>
                                          <p:spTgt spid="35"/>
                                        </p:tgtEl>
                                        <p:attrNameLst>
                                          <p:attrName>ppt_w</p:attrName>
                                        </p:attrNameLst>
                                      </p:cBhvr>
                                      <p:tavLst>
                                        <p:tav tm="0">
                                          <p:val>
                                            <p:fltVal val="0"/>
                                          </p:val>
                                        </p:tav>
                                        <p:tav tm="100000">
                                          <p:val>
                                            <p:strVal val="#ppt_w"/>
                                          </p:val>
                                        </p:tav>
                                      </p:tavLst>
                                    </p:anim>
                                    <p:anim calcmode="lin" valueType="num">
                                      <p:cBhvr>
                                        <p:cTn id="53" dur="1000" fill="hold"/>
                                        <p:tgtEl>
                                          <p:spTgt spid="35"/>
                                        </p:tgtEl>
                                        <p:attrNameLst>
                                          <p:attrName>ppt_h</p:attrName>
                                        </p:attrNameLst>
                                      </p:cBhvr>
                                      <p:tavLst>
                                        <p:tav tm="0">
                                          <p:val>
                                            <p:fltVal val="0"/>
                                          </p:val>
                                        </p:tav>
                                        <p:tav tm="100000">
                                          <p:val>
                                            <p:strVal val="#ppt_h"/>
                                          </p:val>
                                        </p:tav>
                                      </p:tavLst>
                                    </p:anim>
                                    <p:animEffect transition="in" filter="fade">
                                      <p:cBhvr>
                                        <p:cTn id="54" dur="1000"/>
                                        <p:tgtEl>
                                          <p:spTgt spid="35"/>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p:cTn id="57" dur="1000" fill="hold"/>
                                        <p:tgtEl>
                                          <p:spTgt spid="48"/>
                                        </p:tgtEl>
                                        <p:attrNameLst>
                                          <p:attrName>ppt_w</p:attrName>
                                        </p:attrNameLst>
                                      </p:cBhvr>
                                      <p:tavLst>
                                        <p:tav tm="0">
                                          <p:val>
                                            <p:fltVal val="0"/>
                                          </p:val>
                                        </p:tav>
                                        <p:tav tm="100000">
                                          <p:val>
                                            <p:strVal val="#ppt_w"/>
                                          </p:val>
                                        </p:tav>
                                      </p:tavLst>
                                    </p:anim>
                                    <p:anim calcmode="lin" valueType="num">
                                      <p:cBhvr>
                                        <p:cTn id="58" dur="1000" fill="hold"/>
                                        <p:tgtEl>
                                          <p:spTgt spid="48"/>
                                        </p:tgtEl>
                                        <p:attrNameLst>
                                          <p:attrName>ppt_h</p:attrName>
                                        </p:attrNameLst>
                                      </p:cBhvr>
                                      <p:tavLst>
                                        <p:tav tm="0">
                                          <p:val>
                                            <p:fltVal val="0"/>
                                          </p:val>
                                        </p:tav>
                                        <p:tav tm="100000">
                                          <p:val>
                                            <p:strVal val="#ppt_h"/>
                                          </p:val>
                                        </p:tav>
                                      </p:tavLst>
                                    </p:anim>
                                    <p:animEffect transition="in" filter="fade">
                                      <p:cBhvr>
                                        <p:cTn id="59" dur="1000"/>
                                        <p:tgtEl>
                                          <p:spTgt spid="48"/>
                                        </p:tgtEl>
                                      </p:cBhvr>
                                    </p:animEffect>
                                  </p:childTnLst>
                                </p:cTn>
                              </p:par>
                              <p:par>
                                <p:cTn id="60" presetID="53" presetClass="entr" presetSubtype="16" fill="hold" grpId="0" nodeType="withEffect">
                                  <p:stCondLst>
                                    <p:cond delay="500"/>
                                  </p:stCondLst>
                                  <p:childTnLst>
                                    <p:set>
                                      <p:cBhvr>
                                        <p:cTn id="61" dur="1" fill="hold">
                                          <p:stCondLst>
                                            <p:cond delay="0"/>
                                          </p:stCondLst>
                                        </p:cTn>
                                        <p:tgtEl>
                                          <p:spTgt spid="40"/>
                                        </p:tgtEl>
                                        <p:attrNameLst>
                                          <p:attrName>style.visibility</p:attrName>
                                        </p:attrNameLst>
                                      </p:cBhvr>
                                      <p:to>
                                        <p:strVal val="visible"/>
                                      </p:to>
                                    </p:set>
                                    <p:anim calcmode="lin" valueType="num">
                                      <p:cBhvr>
                                        <p:cTn id="62" dur="500" fill="hold"/>
                                        <p:tgtEl>
                                          <p:spTgt spid="40"/>
                                        </p:tgtEl>
                                        <p:attrNameLst>
                                          <p:attrName>ppt_w</p:attrName>
                                        </p:attrNameLst>
                                      </p:cBhvr>
                                      <p:tavLst>
                                        <p:tav tm="0">
                                          <p:val>
                                            <p:fltVal val="0"/>
                                          </p:val>
                                        </p:tav>
                                        <p:tav tm="100000">
                                          <p:val>
                                            <p:strVal val="#ppt_w"/>
                                          </p:val>
                                        </p:tav>
                                      </p:tavLst>
                                    </p:anim>
                                    <p:anim calcmode="lin" valueType="num">
                                      <p:cBhvr>
                                        <p:cTn id="63" dur="500" fill="hold"/>
                                        <p:tgtEl>
                                          <p:spTgt spid="40"/>
                                        </p:tgtEl>
                                        <p:attrNameLst>
                                          <p:attrName>ppt_h</p:attrName>
                                        </p:attrNameLst>
                                      </p:cBhvr>
                                      <p:tavLst>
                                        <p:tav tm="0">
                                          <p:val>
                                            <p:fltVal val="0"/>
                                          </p:val>
                                        </p:tav>
                                        <p:tav tm="100000">
                                          <p:val>
                                            <p:strVal val="#ppt_h"/>
                                          </p:val>
                                        </p:tav>
                                      </p:tavLst>
                                    </p:anim>
                                    <p:animEffect transition="in" filter="fade">
                                      <p:cBhvr>
                                        <p:cTn id="64" dur="500"/>
                                        <p:tgtEl>
                                          <p:spTgt spid="40"/>
                                        </p:tgtEl>
                                      </p:cBhvr>
                                    </p:animEffect>
                                  </p:childTnLst>
                                </p:cTn>
                              </p:par>
                              <p:par>
                                <p:cTn id="65" presetID="53" presetClass="entr" presetSubtype="16" fill="hold" grpId="0" nodeType="withEffect">
                                  <p:stCondLst>
                                    <p:cond delay="75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1250"/>
                            </p:stCondLst>
                            <p:childTnLst>
                              <p:par>
                                <p:cTn id="71" presetID="41" presetClass="entr" presetSubtype="0" fill="hold" grpId="0" nodeType="afterEffect">
                                  <p:stCondLst>
                                    <p:cond delay="0"/>
                                  </p:stCondLst>
                                  <p:iterate type="lt">
                                    <p:tmPct val="10000"/>
                                  </p:iterate>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74" dur="500" fill="hold"/>
                                        <p:tgtEl>
                                          <p:spTgt spid="36"/>
                                        </p:tgtEl>
                                        <p:attrNameLst>
                                          <p:attrName>ppt_y</p:attrName>
                                        </p:attrNameLst>
                                      </p:cBhvr>
                                      <p:tavLst>
                                        <p:tav tm="0">
                                          <p:val>
                                            <p:strVal val="#ppt_y"/>
                                          </p:val>
                                        </p:tav>
                                        <p:tav tm="100000">
                                          <p:val>
                                            <p:strVal val="#ppt_y"/>
                                          </p:val>
                                        </p:tav>
                                      </p:tavLst>
                                    </p:anim>
                                    <p:anim calcmode="lin" valueType="num">
                                      <p:cBhvr>
                                        <p:cTn id="7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7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77" dur="500" tmFilter="0,0; .5, 1; 1, 1"/>
                                        <p:tgtEl>
                                          <p:spTgt spid="36"/>
                                        </p:tgtEl>
                                      </p:cBhvr>
                                    </p:animEffect>
                                  </p:childTnLst>
                                </p:cTn>
                              </p:par>
                            </p:childTnLst>
                          </p:cTn>
                        </p:par>
                        <p:par>
                          <p:cTn id="78" fill="hold">
                            <p:stCondLst>
                              <p:cond delay="2000"/>
                            </p:stCondLst>
                            <p:childTnLst>
                              <p:par>
                                <p:cTn id="79" presetID="22" presetClass="entr" presetSubtype="8" fill="hold" nodeType="after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wipe(left)">
                                      <p:cBhvr>
                                        <p:cTn id="81" dur="500"/>
                                        <p:tgtEl>
                                          <p:spTgt spid="9"/>
                                        </p:tgtEl>
                                      </p:cBhvr>
                                    </p:animEffect>
                                  </p:childTnLst>
                                </p:cTn>
                              </p:par>
                            </p:childTnLst>
                          </p:cTn>
                        </p:par>
                        <p:par>
                          <p:cTn id="82" fill="hold">
                            <p:stCondLst>
                              <p:cond delay="25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37"/>
                                        </p:tgtEl>
                                        <p:attrNameLst>
                                          <p:attrName>style.visibility</p:attrName>
                                        </p:attrNameLst>
                                      </p:cBhvr>
                                      <p:to>
                                        <p:strVal val="visible"/>
                                      </p:to>
                                    </p:set>
                                    <p:anim calcmode="lin" valueType="num">
                                      <p:cBhvr>
                                        <p:cTn id="85"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37"/>
                                        </p:tgtEl>
                                        <p:attrNameLst>
                                          <p:attrName>ppt_y</p:attrName>
                                        </p:attrNameLst>
                                      </p:cBhvr>
                                      <p:tavLst>
                                        <p:tav tm="0">
                                          <p:val>
                                            <p:strVal val="#ppt_y"/>
                                          </p:val>
                                        </p:tav>
                                        <p:tav tm="100000">
                                          <p:val>
                                            <p:strVal val="#ppt_y"/>
                                          </p:val>
                                        </p:tav>
                                      </p:tavLst>
                                    </p:anim>
                                    <p:anim calcmode="lin" valueType="num">
                                      <p:cBhvr>
                                        <p:cTn id="87"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28" grpId="0" animBg="1"/>
      <p:bldP spid="4" grpId="0" animBg="1"/>
      <p:bldP spid="21" grpId="0" animBg="1"/>
      <p:bldP spid="22" grpId="0" animBg="1"/>
      <p:bldP spid="24" grpId="0" animBg="1"/>
      <p:bldP spid="25" grpId="0" animBg="1"/>
      <p:bldP spid="26" grpId="0" animBg="1"/>
      <p:bldP spid="34" grpId="0" animBg="1"/>
      <p:bldP spid="35" grpId="0" animBg="1"/>
      <p:bldP spid="7" grpId="0"/>
      <p:bldP spid="36" grpId="0"/>
      <p:bldP spid="37" grpId="0"/>
      <p:bldP spid="40" grpId="0"/>
      <p:bldP spid="23"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7CAC44C-9ABD-46A2-8E88-645DEC627BD9"/>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工作总结"/>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2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6"/>
</p:tagLst>
</file>

<file path=ppt/tags/tag24.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222205109"/>
  <p:tag name="MH_LIBRARY" val="GRAPHIC"/>
  <p:tag name="MH_TYPE" val="SubTitle"/>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3"/>
</p:tagLst>
</file>

<file path=ppt/tags/tag31.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5"/>
</p:tagLst>
</file>

<file path=ppt/tags/tag34.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Other"/>
  <p:tag name="MH_ORDER" val="12"/>
</p:tagLst>
</file>

<file path=ppt/tags/tag35.xml><?xml version="1.0" encoding="utf-8"?>
<p:tagLst xmlns:a="http://schemas.openxmlformats.org/drawingml/2006/main" xmlns:r="http://schemas.openxmlformats.org/officeDocument/2006/relationships" xmlns:p="http://schemas.openxmlformats.org/presentationml/2006/main">
  <p:tag name="MH" val="20151222212658"/>
  <p:tag name="MH_LIBRARY" val="GRAPHIC"/>
  <p:tag name="MH_TYPE" val="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ags/tag40.xml><?xml version="1.0" encoding="utf-8"?>
<p:tagLst xmlns:a="http://schemas.openxmlformats.org/drawingml/2006/main" xmlns:r="http://schemas.openxmlformats.org/officeDocument/2006/relationships" xmlns:p="http://schemas.openxmlformats.org/presentationml/2006/main">
  <p:tag name="PA" val="v3.0.1"/>
</p:tagLst>
</file>

<file path=ppt/tags/tag41.xml><?xml version="1.0" encoding="utf-8"?>
<p:tagLst xmlns:a="http://schemas.openxmlformats.org/drawingml/2006/main" xmlns:r="http://schemas.openxmlformats.org/officeDocument/2006/relationships" xmlns:p="http://schemas.openxmlformats.org/presentationml/2006/main">
  <p:tag name="PA" val="v3.0.1"/>
</p:tagLst>
</file>

<file path=ppt/tags/tag42.xml><?xml version="1.0" encoding="utf-8"?>
<p:tagLst xmlns:a="http://schemas.openxmlformats.org/drawingml/2006/main" xmlns:r="http://schemas.openxmlformats.org/officeDocument/2006/relationships" xmlns:p="http://schemas.openxmlformats.org/presentationml/2006/main">
  <p:tag name="PA" val="v3.0.1"/>
</p:tagLst>
</file>

<file path=ppt/tags/tag43.xml><?xml version="1.0" encoding="utf-8"?>
<p:tagLst xmlns:a="http://schemas.openxmlformats.org/drawingml/2006/main" xmlns:r="http://schemas.openxmlformats.org/officeDocument/2006/relationships" xmlns:p="http://schemas.openxmlformats.org/presentationml/2006/main">
  <p:tag name="PA" val="v3.0.1"/>
</p:tagLst>
</file>

<file path=ppt/tags/tag44.xml><?xml version="1.0" encoding="utf-8"?>
<p:tagLst xmlns:a="http://schemas.openxmlformats.org/drawingml/2006/main" xmlns:r="http://schemas.openxmlformats.org/officeDocument/2006/relationships" xmlns:p="http://schemas.openxmlformats.org/presentationml/2006/main">
  <p:tag name="PA" val="v3.0.1"/>
</p:tagLst>
</file>

<file path=ppt/tags/tag45.xml><?xml version="1.0" encoding="utf-8"?>
<p:tagLst xmlns:a="http://schemas.openxmlformats.org/drawingml/2006/main" xmlns:r="http://schemas.openxmlformats.org/officeDocument/2006/relationships" xmlns:p="http://schemas.openxmlformats.org/presentationml/2006/main">
  <p:tag name="PA" val="v3.0.1"/>
</p:tagLst>
</file>

<file path=ppt/tags/tag46.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0rv3fj2s">
      <a:majorFont>
        <a:latin typeface="FZZhengHeiS-R-GB" panose="020F0302020204030204"/>
        <a:ea typeface="FZHei-B01S"/>
        <a:cs typeface=""/>
      </a:majorFont>
      <a:minorFont>
        <a:latin typeface="FZZhengHeiS-R-GB" panose="020F0502020204030204"/>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rgbClr val="FFFFFF"/>
            </a:gs>
            <a:gs pos="100000">
              <a:schemeClr val="bg1">
                <a:lumMod val="95000"/>
              </a:schemeClr>
            </a:gs>
          </a:gsLst>
          <a:lin ang="15000000" scaled="0"/>
        </a:gradFill>
        <a:ln w="25400">
          <a:gradFill>
            <a:gsLst>
              <a:gs pos="0">
                <a:schemeClr val="bg1"/>
              </a:gs>
              <a:gs pos="100000">
                <a:schemeClr val="bg1">
                  <a:lumMod val="95000"/>
                </a:schemeClr>
              </a:gs>
            </a:gsLst>
            <a:lin ang="5400000" scaled="1"/>
          </a:gradFill>
        </a:ln>
        <a:effectLst>
          <a:outerShdw blurRad="63500" sx="103000" sy="103000" algn="ctr" rotWithShape="0">
            <a:prstClr val="black">
              <a:alpha val="11000"/>
            </a:prstClr>
          </a:outerShdw>
        </a:effectLst>
      </a:spPr>
      <a:bodyPr rtlCol="0" anchor="ctr"/>
      <a:lstStyle>
        <a:defPPr algn="ctr">
          <a:defRPr dirty="0">
            <a:solidFill>
              <a:prstClr val="white"/>
            </a:solidFill>
            <a:latin typeface="方正黑体简体" panose="02010601030101010101" pitchFamily="2" charset="-122"/>
            <a:ea typeface="方正黑体简体" panose="02010601030101010101" pitchFamily="2" charset="-122"/>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1480</TotalTime>
  <Words>2242</Words>
  <Application>Microsoft Office PowerPoint</Application>
  <PresentationFormat>宽屏</PresentationFormat>
  <Paragraphs>292</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2</vt:i4>
      </vt:variant>
      <vt:variant>
        <vt:lpstr>幻灯片标题</vt:lpstr>
      </vt:variant>
      <vt:variant>
        <vt:i4>25</vt:i4>
      </vt:variant>
    </vt:vector>
  </HeadingPairs>
  <TitlesOfParts>
    <vt:vector size="33" baseType="lpstr">
      <vt:lpstr>FZHei-B01S</vt:lpstr>
      <vt:lpstr>Gill Sans</vt:lpstr>
      <vt:lpstr>宋体</vt:lpstr>
      <vt:lpstr>微软雅黑</vt:lpstr>
      <vt:lpstr>Arial</vt:lpstr>
      <vt:lpstr>Calibri</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dc:description>www.1ppt.com</dc:description>
  <cp:lastModifiedBy>faith123</cp:lastModifiedBy>
  <cp:revision>186</cp:revision>
  <dcterms:created xsi:type="dcterms:W3CDTF">2016-06-30T07:01:47Z</dcterms:created>
  <dcterms:modified xsi:type="dcterms:W3CDTF">2018-12-26T06:49:22Z</dcterms:modified>
</cp:coreProperties>
</file>