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09" r:id="rId2"/>
    <p:sldId id="510" r:id="rId3"/>
    <p:sldId id="560" r:id="rId4"/>
    <p:sldId id="549" r:id="rId5"/>
    <p:sldId id="554" r:id="rId6"/>
    <p:sldId id="557" r:id="rId7"/>
    <p:sldId id="555" r:id="rId8"/>
    <p:sldId id="558" r:id="rId9"/>
    <p:sldId id="561" r:id="rId10"/>
    <p:sldId id="564" r:id="rId11"/>
    <p:sldId id="559" r:id="rId12"/>
    <p:sldId id="562" r:id="rId13"/>
    <p:sldId id="563" r:id="rId14"/>
    <p:sldId id="565" r:id="rId15"/>
    <p:sldId id="567" r:id="rId16"/>
    <p:sldId id="566" r:id="rId17"/>
    <p:sldId id="568" r:id="rId18"/>
    <p:sldId id="570" r:id="rId19"/>
    <p:sldId id="569" r:id="rId20"/>
    <p:sldId id="573" r:id="rId21"/>
    <p:sldId id="571" r:id="rId22"/>
    <p:sldId id="574" r:id="rId23"/>
    <p:sldId id="577" r:id="rId24"/>
    <p:sldId id="576" r:id="rId25"/>
    <p:sldId id="578" r:id="rId26"/>
  </p:sldIdLst>
  <p:sldSz cx="9721850" cy="5400675"/>
  <p:notesSz cx="6858000" cy="9144000"/>
  <p:custDataLst>
    <p:tags r:id="rId29"/>
  </p:custDataLst>
  <p:defaultTextStyle>
    <a:defPPr>
      <a:defRPr lang="zh-CN"/>
    </a:defPPr>
    <a:lvl1pPr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82600" indent="-25400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66788" indent="-52388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450975" indent="-79375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935163" indent="-106363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647"/>
    <a:srgbClr val="1C9494"/>
    <a:srgbClr val="78AF51"/>
    <a:srgbClr val="FAC14D"/>
    <a:srgbClr val="7CB554"/>
    <a:srgbClr val="1C9393"/>
    <a:srgbClr val="79B052"/>
    <a:srgbClr val="D9D9D9"/>
    <a:srgbClr val="00ADDF"/>
    <a:srgbClr val="F46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4" autoAdjust="0"/>
    <p:restoredTop sz="94660"/>
  </p:normalViewPr>
  <p:slideViewPr>
    <p:cSldViewPr>
      <p:cViewPr varScale="1">
        <p:scale>
          <a:sx n="116" d="100"/>
          <a:sy n="116" d="100"/>
        </p:scale>
        <p:origin x="480" y="84"/>
      </p:cViewPr>
      <p:guideLst>
        <p:guide orient="horz" pos="1701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4" d="100"/>
        <a:sy n="174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CBFAF72-1563-47D6-B7E6-34529404EE30}" type="datetimeFigureOut">
              <a:rPr lang="zh-CN" altLang="en-US"/>
              <a:pPr>
                <a:defRPr/>
              </a:pPr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219187B-8851-4471-879F-35BFB0C031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385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01866E4-F001-4660-AF58-DE5DC3ECCFA6}" type="datetimeFigureOut">
              <a:rPr lang="zh-CN" altLang="en-US"/>
              <a:pPr>
                <a:defRPr/>
              </a:pPr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85800"/>
            <a:ext cx="6172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079287-648C-4B3D-8FE1-F0E0722F13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4658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2600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66788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50975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35163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19502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34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873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1204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400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057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706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708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813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474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821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859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81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192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171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694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4945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7338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0850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360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744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023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0090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2497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3430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7856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3606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9538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461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3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07527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1164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15900"/>
            <a:ext cx="8750300" cy="9001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461325" y="25206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39633889"/>
      </p:ext>
    </p:extLst>
  </p:cSld>
  <p:clrMapOvr>
    <a:masterClrMapping/>
  </p:clrMapOvr>
  <p:transition spd="med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8" r:id="rId2"/>
    <p:sldLayoutId id="2147483659" r:id="rId3"/>
    <p:sldLayoutId id="2147483661" r:id="rId4"/>
  </p:sldLayoutIdLst>
  <p:transition spd="med" advClick="0" advTm="0">
    <p:pull/>
  </p:transition>
  <p:timing>
    <p:tnLst>
      <p:par>
        <p:cTn id="1" dur="indefinite" restart="never" nodeType="tmRoot"/>
      </p:par>
    </p:tnLst>
  </p:timing>
  <p:txStyles>
    <p:titleStyle>
      <a:lvl1pPr algn="ctr" defTabSz="966788" rtl="0" fontAlgn="base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361950" indent="-36195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813" indent="-301625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22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63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4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53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2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31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90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8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7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6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5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34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73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1204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音乐学校新年计划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144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grpSp>
        <p:nvGrpSpPr>
          <p:cNvPr id="81" name="组合 80"/>
          <p:cNvGrpSpPr/>
          <p:nvPr/>
        </p:nvGrpSpPr>
        <p:grpSpPr>
          <a:xfrm>
            <a:off x="3869924" y="1186065"/>
            <a:ext cx="4306780" cy="629197"/>
            <a:chOff x="3710491" y="1059582"/>
            <a:chExt cx="4101695" cy="599235"/>
          </a:xfrm>
        </p:grpSpPr>
        <p:grpSp>
          <p:nvGrpSpPr>
            <p:cNvPr id="82" name="组合 8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84" name="圆角矩形 8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TextBox 48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1C949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100" b="1" dirty="0">
                  <a:solidFill>
                    <a:srgbClr val="1C949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3" name="TextBox 45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公司简介及团队介绍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880919" y="2834633"/>
            <a:ext cx="4306780" cy="629197"/>
            <a:chOff x="3720963" y="2324915"/>
            <a:chExt cx="4101695" cy="599235"/>
          </a:xfrm>
        </p:grpSpPr>
        <p:grpSp>
          <p:nvGrpSpPr>
            <p:cNvPr id="88" name="组合 87"/>
            <p:cNvGrpSpPr/>
            <p:nvPr/>
          </p:nvGrpSpPr>
          <p:grpSpPr>
            <a:xfrm>
              <a:off x="3720963" y="2324915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8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AC14D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TextBox 54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AC14D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100" b="1" dirty="0">
                  <a:solidFill>
                    <a:srgbClr val="FAC14D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51"/>
            <p:cNvSpPr txBox="1"/>
            <p:nvPr/>
          </p:nvSpPr>
          <p:spPr>
            <a:xfrm>
              <a:off x="5052944" y="2459745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单击此处添加标题三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69924" y="3658919"/>
            <a:ext cx="4306780" cy="629197"/>
            <a:chOff x="3710491" y="3590249"/>
            <a:chExt cx="4101695" cy="599235"/>
          </a:xfrm>
        </p:grpSpPr>
        <p:grpSp>
          <p:nvGrpSpPr>
            <p:cNvPr id="94" name="组合 93"/>
            <p:cNvGrpSpPr/>
            <p:nvPr/>
          </p:nvGrpSpPr>
          <p:grpSpPr>
            <a:xfrm>
              <a:off x="3710491" y="3590249"/>
              <a:ext cx="4101695" cy="599235"/>
              <a:chOff x="4139952" y="1170041"/>
              <a:chExt cx="3672408" cy="536519"/>
            </a:xfrm>
          </p:grpSpPr>
          <p:sp>
            <p:nvSpPr>
              <p:cNvPr id="96" name="圆角矩形 95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95647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TextBox 60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95647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100" b="1" dirty="0">
                  <a:solidFill>
                    <a:srgbClr val="F95647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57"/>
            <p:cNvSpPr txBox="1"/>
            <p:nvPr/>
          </p:nvSpPr>
          <p:spPr>
            <a:xfrm>
              <a:off x="5052944" y="3731087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869924" y="2010348"/>
            <a:ext cx="4306780" cy="629197"/>
            <a:chOff x="3710491" y="1059582"/>
            <a:chExt cx="4101695" cy="599235"/>
          </a:xfrm>
        </p:grpSpPr>
        <p:grpSp>
          <p:nvGrpSpPr>
            <p:cNvPr id="100" name="组合 9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02" name="圆角矩形 10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TextBox 66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100" b="1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TextBox 63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单击此处添加标题二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427746" y="2121675"/>
            <a:ext cx="1257034" cy="12570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/>
            </a:p>
          </p:txBody>
        </p:sp>
      </p:grpSp>
      <p:sp>
        <p:nvSpPr>
          <p:cNvPr id="108" name="TextBox 70"/>
          <p:cNvSpPr txBox="1"/>
          <p:nvPr/>
        </p:nvSpPr>
        <p:spPr>
          <a:xfrm>
            <a:off x="1382939" y="2521544"/>
            <a:ext cx="1320224" cy="4524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94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09" name="Freeform 5"/>
          <p:cNvSpPr>
            <a:spLocks/>
          </p:cNvSpPr>
          <p:nvPr/>
        </p:nvSpPr>
        <p:spPr bwMode="auto">
          <a:xfrm>
            <a:off x="2895107" y="1186684"/>
            <a:ext cx="684014" cy="310142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 dirty="0"/>
          </a:p>
        </p:txBody>
      </p:sp>
    </p:spTree>
    <p:extLst>
      <p:ext uri="{BB962C8B-B14F-4D97-AF65-F5344CB8AC3E}">
        <p14:creationId xmlns:p14="http://schemas.microsoft.com/office/powerpoint/2010/main" val="23885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第一部分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1C9494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512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pic>
        <p:nvPicPr>
          <p:cNvPr id="16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0445" y="1533941"/>
            <a:ext cx="3000375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空心弧 40"/>
          <p:cNvSpPr/>
          <p:nvPr/>
        </p:nvSpPr>
        <p:spPr bwMode="auto">
          <a:xfrm rot="5400000">
            <a:off x="840423" y="1320165"/>
            <a:ext cx="3221653" cy="3221653"/>
          </a:xfrm>
          <a:custGeom>
            <a:avLst/>
            <a:gdLst>
              <a:gd name="T0" fmla="*/ 25488 w 4091171"/>
              <a:gd name="T1" fmla="*/ 2045583 h 4091173"/>
              <a:gd name="T2" fmla="*/ 4065677 w 4091171"/>
              <a:gd name="T3" fmla="*/ 2049671 h 4091173"/>
              <a:gd name="T4" fmla="*/ 2045586 w 4091171"/>
              <a:gd name="T5" fmla="*/ 2045587 h 4091173"/>
              <a:gd name="T6" fmla="*/ 5898240 60000 65536"/>
              <a:gd name="T7" fmla="*/ 5898240 60000 65536"/>
              <a:gd name="T8" fmla="*/ 5898240 60000 65536"/>
              <a:gd name="T9" fmla="*/ 0 w 4091171"/>
              <a:gd name="T10" fmla="*/ 0 h 4091173"/>
              <a:gd name="T11" fmla="*/ 4091171 w 4091171"/>
              <a:gd name="T12" fmla="*/ 2049724 h 40911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1171" h="4091173">
                <a:moveTo>
                  <a:pt x="0" y="2045584"/>
                </a:moveTo>
                <a:lnTo>
                  <a:pt x="0" y="2045584"/>
                </a:lnTo>
                <a:cubicBezTo>
                  <a:pt x="1" y="915838"/>
                  <a:pt x="915840" y="-2"/>
                  <a:pt x="2045586" y="-1"/>
                </a:cubicBezTo>
                <a:cubicBezTo>
                  <a:pt x="3175331" y="-1"/>
                  <a:pt x="4091172" y="915839"/>
                  <a:pt x="4091172" y="2045586"/>
                </a:cubicBezTo>
                <a:cubicBezTo>
                  <a:pt x="4091172" y="2046966"/>
                  <a:pt x="4091170" y="2048347"/>
                  <a:pt x="4091167" y="2049727"/>
                </a:cubicBezTo>
                <a:lnTo>
                  <a:pt x="4040191" y="2049621"/>
                </a:lnTo>
                <a:lnTo>
                  <a:pt x="4040190" y="2049620"/>
                </a:lnTo>
                <a:cubicBezTo>
                  <a:pt x="4040193" y="2048276"/>
                  <a:pt x="4040195" y="2046931"/>
                  <a:pt x="4040195" y="2045587"/>
                </a:cubicBezTo>
                <a:cubicBezTo>
                  <a:pt x="4040195" y="943993"/>
                  <a:pt x="3147177" y="50976"/>
                  <a:pt x="2045585" y="50976"/>
                </a:cubicBezTo>
                <a:cubicBezTo>
                  <a:pt x="943992" y="50976"/>
                  <a:pt x="50975" y="943993"/>
                  <a:pt x="50975" y="2045587"/>
                </a:cubicBezTo>
                <a:cubicBezTo>
                  <a:pt x="50974" y="2045587"/>
                  <a:pt x="50975" y="2045588"/>
                  <a:pt x="50975" y="204558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lIns="72002" tIns="36001" rIns="72002" bIns="36001" anchor="ctr"/>
          <a:lstStyle/>
          <a:p>
            <a:pPr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9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椭圆 41"/>
          <p:cNvSpPr>
            <a:spLocks noChangeArrowheads="1"/>
          </p:cNvSpPr>
          <p:nvPr/>
        </p:nvSpPr>
        <p:spPr bwMode="auto">
          <a:xfrm>
            <a:off x="3051949" y="1338917"/>
            <a:ext cx="403801" cy="403801"/>
          </a:xfrm>
          <a:prstGeom prst="ellipse">
            <a:avLst/>
          </a:prstGeom>
          <a:solidFill>
            <a:srgbClr val="1C9494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19" name="椭圆 42"/>
          <p:cNvSpPr>
            <a:spLocks noChangeArrowheads="1"/>
          </p:cNvSpPr>
          <p:nvPr/>
        </p:nvSpPr>
        <p:spPr bwMode="auto">
          <a:xfrm>
            <a:off x="3732034" y="2194024"/>
            <a:ext cx="403801" cy="403801"/>
          </a:xfrm>
          <a:prstGeom prst="ellipse">
            <a:avLst/>
          </a:prstGeom>
          <a:solidFill>
            <a:srgbClr val="78AF51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0" name="椭圆 43"/>
          <p:cNvSpPr>
            <a:spLocks noChangeArrowheads="1"/>
          </p:cNvSpPr>
          <p:nvPr/>
        </p:nvSpPr>
        <p:spPr bwMode="auto">
          <a:xfrm>
            <a:off x="3740786" y="3192899"/>
            <a:ext cx="403801" cy="403801"/>
          </a:xfrm>
          <a:prstGeom prst="ellipse">
            <a:avLst/>
          </a:prstGeom>
          <a:solidFill>
            <a:srgbClr val="FAC14D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1" name="椭圆 44"/>
          <p:cNvSpPr>
            <a:spLocks noChangeArrowheads="1"/>
          </p:cNvSpPr>
          <p:nvPr/>
        </p:nvSpPr>
        <p:spPr bwMode="auto">
          <a:xfrm>
            <a:off x="3055700" y="4071759"/>
            <a:ext cx="403801" cy="403801"/>
          </a:xfrm>
          <a:prstGeom prst="ellipse">
            <a:avLst/>
          </a:prstGeom>
          <a:solidFill>
            <a:srgbClr val="F95647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52"/>
          <p:cNvCxnSpPr>
            <a:cxnSpLocks noChangeShapeType="1"/>
          </p:cNvCxnSpPr>
          <p:nvPr/>
        </p:nvCxnSpPr>
        <p:spPr bwMode="auto">
          <a:xfrm>
            <a:off x="3480753" y="1568946"/>
            <a:ext cx="1135142" cy="0"/>
          </a:xfrm>
          <a:prstGeom prst="line">
            <a:avLst/>
          </a:prstGeom>
          <a:noFill/>
          <a:ln w="25400" algn="ctr">
            <a:solidFill>
              <a:srgbClr val="1C9494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630" y="1070133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58"/>
          <p:cNvCxnSpPr>
            <a:cxnSpLocks noChangeShapeType="1"/>
          </p:cNvCxnSpPr>
          <p:nvPr/>
        </p:nvCxnSpPr>
        <p:spPr bwMode="auto">
          <a:xfrm>
            <a:off x="3480754" y="4276785"/>
            <a:ext cx="1133892" cy="0"/>
          </a:xfrm>
          <a:prstGeom prst="line">
            <a:avLst/>
          </a:prstGeom>
          <a:noFill/>
          <a:ln w="25400" algn="ctr">
            <a:solidFill>
              <a:schemeClr val="accent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5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630" y="3781723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62"/>
          <p:cNvCxnSpPr>
            <a:cxnSpLocks noChangeShapeType="1"/>
          </p:cNvCxnSpPr>
          <p:nvPr/>
        </p:nvCxnSpPr>
        <p:spPr bwMode="auto">
          <a:xfrm flipV="1">
            <a:off x="4140836" y="2400299"/>
            <a:ext cx="1901488" cy="6252"/>
          </a:xfrm>
          <a:prstGeom prst="line">
            <a:avLst/>
          </a:prstGeom>
          <a:noFill/>
          <a:ln w="25400" algn="ctr">
            <a:solidFill>
              <a:srgbClr val="78AF5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4808" y="1895237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直接连接符 66"/>
          <p:cNvCxnSpPr>
            <a:cxnSpLocks noChangeShapeType="1"/>
          </p:cNvCxnSpPr>
          <p:nvPr/>
        </p:nvCxnSpPr>
        <p:spPr bwMode="auto">
          <a:xfrm>
            <a:off x="4140835" y="3420427"/>
            <a:ext cx="1867734" cy="0"/>
          </a:xfrm>
          <a:prstGeom prst="line">
            <a:avLst/>
          </a:prstGeom>
          <a:noFill/>
          <a:ln w="25400" algn="ctr">
            <a:solidFill>
              <a:srgbClr val="FAC14D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9" name="椭圆 44"/>
          <p:cNvPicPr>
            <a:picLocks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4806" y="2914115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>
            <a:off x="5461000" y="106513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5463501" y="1353919"/>
            <a:ext cx="2793710" cy="442935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61000" y="386048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5463501" y="4150520"/>
            <a:ext cx="2853808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899930" y="2040254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6902431" y="2329041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899930" y="3099137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902431" y="3387923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pic>
        <p:nvPicPr>
          <p:cNvPr id="38" name="Picture 126"/>
          <p:cNvPicPr>
            <a:picLocks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1720" y="1728967"/>
            <a:ext cx="2324041" cy="232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矩形 71"/>
          <p:cNvSpPr>
            <a:spLocks noChangeArrowheads="1"/>
          </p:cNvSpPr>
          <p:nvPr/>
        </p:nvSpPr>
        <p:spPr bwMode="auto">
          <a:xfrm>
            <a:off x="4829672" y="1320166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0" name="矩形 71"/>
          <p:cNvSpPr>
            <a:spLocks noChangeArrowheads="1"/>
          </p:cNvSpPr>
          <p:nvPr/>
        </p:nvSpPr>
        <p:spPr bwMode="auto">
          <a:xfrm>
            <a:off x="6239849" y="2160271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41" name="矩形 71"/>
          <p:cNvSpPr>
            <a:spLocks noChangeArrowheads="1"/>
          </p:cNvSpPr>
          <p:nvPr/>
        </p:nvSpPr>
        <p:spPr bwMode="auto">
          <a:xfrm>
            <a:off x="6239849" y="318039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42" name="矩形 71"/>
          <p:cNvSpPr>
            <a:spLocks noChangeArrowheads="1"/>
          </p:cNvSpPr>
          <p:nvPr/>
        </p:nvSpPr>
        <p:spPr bwMode="auto">
          <a:xfrm>
            <a:off x="4829672" y="406800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379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6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1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1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6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1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6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100"/>
                            </p:stCondLst>
                            <p:childTnLst>
                              <p:par>
                                <p:cTn id="10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1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188517" y="1927556"/>
            <a:ext cx="1383608" cy="1383106"/>
            <a:chOff x="1404976" y="2085735"/>
            <a:chExt cx="1756733" cy="1756732"/>
          </a:xfrm>
        </p:grpSpPr>
        <p:sp>
          <p:nvSpPr>
            <p:cNvPr id="7" name="圆角矩形 6"/>
            <p:cNvSpPr/>
            <p:nvPr/>
          </p:nvSpPr>
          <p:spPr>
            <a:xfrm>
              <a:off x="1404976" y="2085735"/>
              <a:ext cx="1756733" cy="1756732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2094995" y="2353045"/>
              <a:ext cx="322561" cy="275716"/>
              <a:chOff x="1179499" y="5126995"/>
              <a:chExt cx="695313" cy="59433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31"/>
              <p:cNvSpPr>
                <a:spLocks/>
              </p:cNvSpPr>
              <p:nvPr/>
            </p:nvSpPr>
            <p:spPr bwMode="auto">
              <a:xfrm>
                <a:off x="1179499" y="5632612"/>
                <a:ext cx="695313" cy="88718"/>
              </a:xfrm>
              <a:custGeom>
                <a:avLst/>
                <a:gdLst>
                  <a:gd name="T0" fmla="*/ 383 w 408"/>
                  <a:gd name="T1" fmla="*/ 0 h 52"/>
                  <a:gd name="T2" fmla="*/ 363 w 408"/>
                  <a:gd name="T3" fmla="*/ 0 h 52"/>
                  <a:gd name="T4" fmla="*/ 363 w 408"/>
                  <a:gd name="T5" fmla="*/ 17 h 52"/>
                  <a:gd name="T6" fmla="*/ 283 w 408"/>
                  <a:gd name="T7" fmla="*/ 17 h 52"/>
                  <a:gd name="T8" fmla="*/ 283 w 408"/>
                  <a:gd name="T9" fmla="*/ 0 h 52"/>
                  <a:gd name="T10" fmla="*/ 238 w 408"/>
                  <a:gd name="T11" fmla="*/ 0 h 52"/>
                  <a:gd name="T12" fmla="*/ 238 w 408"/>
                  <a:gd name="T13" fmla="*/ 14 h 52"/>
                  <a:gd name="T14" fmla="*/ 158 w 408"/>
                  <a:gd name="T15" fmla="*/ 14 h 52"/>
                  <a:gd name="T16" fmla="*/ 158 w 408"/>
                  <a:gd name="T17" fmla="*/ 0 h 52"/>
                  <a:gd name="T18" fmla="*/ 115 w 408"/>
                  <a:gd name="T19" fmla="*/ 0 h 52"/>
                  <a:gd name="T20" fmla="*/ 115 w 408"/>
                  <a:gd name="T21" fmla="*/ 15 h 52"/>
                  <a:gd name="T22" fmla="*/ 35 w 408"/>
                  <a:gd name="T23" fmla="*/ 15 h 52"/>
                  <a:gd name="T24" fmla="*/ 35 w 408"/>
                  <a:gd name="T25" fmla="*/ 0 h 52"/>
                  <a:gd name="T26" fmla="*/ 26 w 408"/>
                  <a:gd name="T27" fmla="*/ 0 h 52"/>
                  <a:gd name="T28" fmla="*/ 0 w 408"/>
                  <a:gd name="T29" fmla="*/ 26 h 52"/>
                  <a:gd name="T30" fmla="*/ 0 w 408"/>
                  <a:gd name="T31" fmla="*/ 27 h 52"/>
                  <a:gd name="T32" fmla="*/ 26 w 408"/>
                  <a:gd name="T33" fmla="*/ 52 h 52"/>
                  <a:gd name="T34" fmla="*/ 383 w 408"/>
                  <a:gd name="T35" fmla="*/ 52 h 52"/>
                  <a:gd name="T36" fmla="*/ 408 w 408"/>
                  <a:gd name="T37" fmla="*/ 27 h 52"/>
                  <a:gd name="T38" fmla="*/ 408 w 408"/>
                  <a:gd name="T39" fmla="*/ 26 h 52"/>
                  <a:gd name="T40" fmla="*/ 383 w 408"/>
                  <a:gd name="T4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8" h="52">
                    <a:moveTo>
                      <a:pt x="383" y="0"/>
                    </a:moveTo>
                    <a:cubicBezTo>
                      <a:pt x="363" y="0"/>
                      <a:pt x="363" y="0"/>
                      <a:pt x="363" y="0"/>
                    </a:cubicBezTo>
                    <a:cubicBezTo>
                      <a:pt x="363" y="17"/>
                      <a:pt x="363" y="17"/>
                      <a:pt x="363" y="17"/>
                    </a:cubicBezTo>
                    <a:cubicBezTo>
                      <a:pt x="283" y="17"/>
                      <a:pt x="283" y="17"/>
                      <a:pt x="283" y="17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238" y="0"/>
                      <a:pt x="238" y="0"/>
                      <a:pt x="238" y="0"/>
                    </a:cubicBezTo>
                    <a:cubicBezTo>
                      <a:pt x="238" y="14"/>
                      <a:pt x="238" y="14"/>
                      <a:pt x="238" y="14"/>
                    </a:cubicBezTo>
                    <a:cubicBezTo>
                      <a:pt x="158" y="14"/>
                      <a:pt x="158" y="14"/>
                      <a:pt x="158" y="14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2" y="52"/>
                      <a:pt x="26" y="52"/>
                    </a:cubicBezTo>
                    <a:cubicBezTo>
                      <a:pt x="383" y="52"/>
                      <a:pt x="383" y="52"/>
                      <a:pt x="383" y="52"/>
                    </a:cubicBezTo>
                    <a:cubicBezTo>
                      <a:pt x="397" y="52"/>
                      <a:pt x="408" y="41"/>
                      <a:pt x="408" y="27"/>
                    </a:cubicBezTo>
                    <a:cubicBezTo>
                      <a:pt x="408" y="26"/>
                      <a:pt x="408" y="26"/>
                      <a:pt x="408" y="26"/>
                    </a:cubicBezTo>
                    <a:cubicBezTo>
                      <a:pt x="408" y="12"/>
                      <a:pt x="397" y="0"/>
                      <a:pt x="383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132"/>
              <p:cNvSpPr>
                <a:spLocks noChangeArrowheads="1"/>
              </p:cNvSpPr>
              <p:nvPr/>
            </p:nvSpPr>
            <p:spPr bwMode="auto">
              <a:xfrm>
                <a:off x="1662036" y="5126995"/>
                <a:ext cx="136322" cy="5056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133"/>
              <p:cNvSpPr>
                <a:spLocks noChangeArrowheads="1"/>
              </p:cNvSpPr>
              <p:nvPr/>
            </p:nvSpPr>
            <p:spPr bwMode="auto">
              <a:xfrm>
                <a:off x="1449258" y="5274857"/>
                <a:ext cx="136322" cy="357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Rectangle 134"/>
              <p:cNvSpPr>
                <a:spLocks noChangeArrowheads="1"/>
              </p:cNvSpPr>
              <p:nvPr/>
            </p:nvSpPr>
            <p:spPr bwMode="auto">
              <a:xfrm>
                <a:off x="1239366" y="5401081"/>
                <a:ext cx="136322" cy="23153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7122026" y="1927557"/>
            <a:ext cx="1383608" cy="1383107"/>
            <a:chOff x="8938609" y="2085735"/>
            <a:chExt cx="1756733" cy="1756733"/>
          </a:xfrm>
        </p:grpSpPr>
        <p:sp>
          <p:nvSpPr>
            <p:cNvPr id="17" name="圆角矩形 16"/>
            <p:cNvSpPr/>
            <p:nvPr/>
          </p:nvSpPr>
          <p:spPr>
            <a:xfrm>
              <a:off x="8938609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566203" y="2281261"/>
              <a:ext cx="320183" cy="320183"/>
              <a:chOff x="6858828" y="3790714"/>
              <a:chExt cx="731377" cy="731377"/>
            </a:xfrm>
          </p:grpSpPr>
          <p:sp>
            <p:nvSpPr>
              <p:cNvPr id="19" name="Freeform 578"/>
              <p:cNvSpPr>
                <a:spLocks/>
              </p:cNvSpPr>
              <p:nvPr/>
            </p:nvSpPr>
            <p:spPr bwMode="auto">
              <a:xfrm>
                <a:off x="7450277" y="4178041"/>
                <a:ext cx="97373" cy="194024"/>
              </a:xfrm>
              <a:custGeom>
                <a:avLst/>
                <a:gdLst>
                  <a:gd name="T0" fmla="*/ 0 w 57"/>
                  <a:gd name="T1" fmla="*/ 99 h 114"/>
                  <a:gd name="T2" fmla="*/ 22 w 57"/>
                  <a:gd name="T3" fmla="*/ 114 h 114"/>
                  <a:gd name="T4" fmla="*/ 57 w 57"/>
                  <a:gd name="T5" fmla="*/ 0 h 114"/>
                  <a:gd name="T6" fmla="*/ 31 w 57"/>
                  <a:gd name="T7" fmla="*/ 0 h 114"/>
                  <a:gd name="T8" fmla="*/ 0 w 57"/>
                  <a:gd name="T9" fmla="*/ 9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114">
                    <a:moveTo>
                      <a:pt x="0" y="99"/>
                    </a:moveTo>
                    <a:cubicBezTo>
                      <a:pt x="22" y="114"/>
                      <a:pt x="22" y="114"/>
                      <a:pt x="22" y="114"/>
                    </a:cubicBezTo>
                    <a:cubicBezTo>
                      <a:pt x="44" y="82"/>
                      <a:pt x="57" y="42"/>
                      <a:pt x="57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37"/>
                      <a:pt x="20" y="71"/>
                      <a:pt x="0" y="9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79"/>
              <p:cNvSpPr>
                <a:spLocks/>
              </p:cNvSpPr>
              <p:nvPr/>
            </p:nvSpPr>
            <p:spPr bwMode="auto">
              <a:xfrm>
                <a:off x="7228844" y="3790714"/>
                <a:ext cx="361361" cy="362804"/>
              </a:xfrm>
              <a:custGeom>
                <a:avLst/>
                <a:gdLst>
                  <a:gd name="T0" fmla="*/ 187 w 212"/>
                  <a:gd name="T1" fmla="*/ 213 h 213"/>
                  <a:gd name="T2" fmla="*/ 212 w 212"/>
                  <a:gd name="T3" fmla="*/ 213 h 213"/>
                  <a:gd name="T4" fmla="*/ 0 w 212"/>
                  <a:gd name="T5" fmla="*/ 0 h 213"/>
                  <a:gd name="T6" fmla="*/ 0 w 212"/>
                  <a:gd name="T7" fmla="*/ 25 h 213"/>
                  <a:gd name="T8" fmla="*/ 0 w 212"/>
                  <a:gd name="T9" fmla="*/ 52 h 213"/>
                  <a:gd name="T10" fmla="*/ 0 w 212"/>
                  <a:gd name="T11" fmla="*/ 213 h 213"/>
                  <a:gd name="T12" fmla="*/ 160 w 212"/>
                  <a:gd name="T13" fmla="*/ 213 h 213"/>
                  <a:gd name="T14" fmla="*/ 187 w 212"/>
                  <a:gd name="T15" fmla="*/ 213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213">
                    <a:moveTo>
                      <a:pt x="187" y="213"/>
                    </a:moveTo>
                    <a:cubicBezTo>
                      <a:pt x="212" y="213"/>
                      <a:pt x="212" y="213"/>
                      <a:pt x="212" y="213"/>
                    </a:cubicBezTo>
                    <a:cubicBezTo>
                      <a:pt x="187" y="7"/>
                      <a:pt x="0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213"/>
                      <a:pt x="0" y="213"/>
                      <a:pt x="0" y="213"/>
                    </a:cubicBezTo>
                    <a:cubicBezTo>
                      <a:pt x="160" y="213"/>
                      <a:pt x="160" y="213"/>
                      <a:pt x="160" y="213"/>
                    </a:cubicBezTo>
                    <a:lnTo>
                      <a:pt x="187" y="213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80"/>
              <p:cNvSpPr>
                <a:spLocks/>
              </p:cNvSpPr>
              <p:nvPr/>
            </p:nvSpPr>
            <p:spPr bwMode="auto">
              <a:xfrm>
                <a:off x="6858828" y="3833269"/>
                <a:ext cx="605154" cy="688822"/>
              </a:xfrm>
              <a:custGeom>
                <a:avLst/>
                <a:gdLst>
                  <a:gd name="T0" fmla="*/ 202 w 355"/>
                  <a:gd name="T1" fmla="*/ 202 h 404"/>
                  <a:gd name="T2" fmla="*/ 202 w 355"/>
                  <a:gd name="T3" fmla="*/ 26 h 404"/>
                  <a:gd name="T4" fmla="*/ 202 w 355"/>
                  <a:gd name="T5" fmla="*/ 0 h 404"/>
                  <a:gd name="T6" fmla="*/ 0 w 355"/>
                  <a:gd name="T7" fmla="*/ 202 h 404"/>
                  <a:gd name="T8" fmla="*/ 202 w 355"/>
                  <a:gd name="T9" fmla="*/ 404 h 404"/>
                  <a:gd name="T10" fmla="*/ 355 w 355"/>
                  <a:gd name="T11" fmla="*/ 335 h 404"/>
                  <a:gd name="T12" fmla="*/ 335 w 355"/>
                  <a:gd name="T13" fmla="*/ 317 h 404"/>
                  <a:gd name="T14" fmla="*/ 202 w 355"/>
                  <a:gd name="T15" fmla="*/ 202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5" h="404">
                    <a:moveTo>
                      <a:pt x="202" y="202"/>
                    </a:moveTo>
                    <a:cubicBezTo>
                      <a:pt x="202" y="26"/>
                      <a:pt x="202" y="26"/>
                      <a:pt x="202" y="26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91" y="0"/>
                      <a:pt x="0" y="90"/>
                      <a:pt x="0" y="202"/>
                    </a:cubicBezTo>
                    <a:cubicBezTo>
                      <a:pt x="0" y="314"/>
                      <a:pt x="91" y="404"/>
                      <a:pt x="202" y="404"/>
                    </a:cubicBezTo>
                    <a:cubicBezTo>
                      <a:pt x="263" y="404"/>
                      <a:pt x="318" y="377"/>
                      <a:pt x="355" y="335"/>
                    </a:cubicBezTo>
                    <a:cubicBezTo>
                      <a:pt x="335" y="317"/>
                      <a:pt x="335" y="317"/>
                      <a:pt x="335" y="317"/>
                    </a:cubicBezTo>
                    <a:lnTo>
                      <a:pt x="202" y="20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144189" y="1927557"/>
            <a:ext cx="1383608" cy="1383107"/>
            <a:chOff x="6427398" y="2085735"/>
            <a:chExt cx="1756733" cy="1756733"/>
          </a:xfrm>
        </p:grpSpPr>
        <p:sp>
          <p:nvSpPr>
            <p:cNvPr id="23" name="圆角矩形 22"/>
            <p:cNvSpPr/>
            <p:nvPr/>
          </p:nvSpPr>
          <p:spPr>
            <a:xfrm>
              <a:off x="6427398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7080219" y="2236580"/>
              <a:ext cx="383708" cy="380875"/>
              <a:chOff x="8400062" y="4884922"/>
              <a:chExt cx="683773" cy="678724"/>
            </a:xfrm>
          </p:grpSpPr>
          <p:sp>
            <p:nvSpPr>
              <p:cNvPr id="25" name="Freeform 378"/>
              <p:cNvSpPr>
                <a:spLocks noEditPoints="1"/>
              </p:cNvSpPr>
              <p:nvPr/>
            </p:nvSpPr>
            <p:spPr bwMode="auto">
              <a:xfrm>
                <a:off x="8927317" y="5146025"/>
                <a:ext cx="156518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79"/>
              <p:cNvSpPr>
                <a:spLocks/>
              </p:cNvSpPr>
              <p:nvPr/>
            </p:nvSpPr>
            <p:spPr bwMode="auto">
              <a:xfrm>
                <a:off x="8852304" y="5217432"/>
                <a:ext cx="66358" cy="8655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80"/>
              <p:cNvSpPr>
                <a:spLocks/>
              </p:cNvSpPr>
              <p:nvPr/>
            </p:nvSpPr>
            <p:spPr bwMode="auto">
              <a:xfrm>
                <a:off x="8739784" y="5048652"/>
                <a:ext cx="7934" cy="67079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81"/>
              <p:cNvSpPr>
                <a:spLocks/>
              </p:cNvSpPr>
              <p:nvPr/>
            </p:nvSpPr>
            <p:spPr bwMode="auto">
              <a:xfrm>
                <a:off x="8736178" y="5335000"/>
                <a:ext cx="8655" cy="68522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82"/>
              <p:cNvSpPr>
                <a:spLocks noEditPoints="1"/>
              </p:cNvSpPr>
              <p:nvPr/>
            </p:nvSpPr>
            <p:spPr bwMode="auto">
              <a:xfrm>
                <a:off x="8664771" y="4884922"/>
                <a:ext cx="156518" cy="157239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83"/>
              <p:cNvSpPr>
                <a:spLocks noEditPoints="1"/>
              </p:cNvSpPr>
              <p:nvPr/>
            </p:nvSpPr>
            <p:spPr bwMode="auto">
              <a:xfrm>
                <a:off x="8664771" y="5408571"/>
                <a:ext cx="156518" cy="155075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84"/>
              <p:cNvSpPr>
                <a:spLocks noEditPoints="1"/>
              </p:cNvSpPr>
              <p:nvPr/>
            </p:nvSpPr>
            <p:spPr bwMode="auto">
              <a:xfrm>
                <a:off x="8633756" y="5120780"/>
                <a:ext cx="209893" cy="209171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85"/>
              <p:cNvSpPr>
                <a:spLocks/>
              </p:cNvSpPr>
              <p:nvPr/>
            </p:nvSpPr>
            <p:spPr bwMode="auto">
              <a:xfrm>
                <a:off x="8562350" y="5221038"/>
                <a:ext cx="67800" cy="8655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86"/>
              <p:cNvSpPr>
                <a:spLocks noEditPoints="1"/>
              </p:cNvSpPr>
              <p:nvPr/>
            </p:nvSpPr>
            <p:spPr bwMode="auto">
              <a:xfrm>
                <a:off x="8400062" y="5146025"/>
                <a:ext cx="157239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166353" y="1927557"/>
            <a:ext cx="1383608" cy="1383107"/>
            <a:chOff x="3916187" y="2085735"/>
            <a:chExt cx="1756733" cy="1756733"/>
          </a:xfrm>
        </p:grpSpPr>
        <p:sp>
          <p:nvSpPr>
            <p:cNvPr id="35" name="圆角矩形 34"/>
            <p:cNvSpPr/>
            <p:nvPr/>
          </p:nvSpPr>
          <p:spPr>
            <a:xfrm>
              <a:off x="3916187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70068" y="2301792"/>
              <a:ext cx="374508" cy="360089"/>
              <a:chOff x="3620725" y="5138333"/>
              <a:chExt cx="702937" cy="675873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18"/>
              <p:cNvSpPr>
                <a:spLocks/>
              </p:cNvSpPr>
              <p:nvPr/>
            </p:nvSpPr>
            <p:spPr bwMode="auto">
              <a:xfrm>
                <a:off x="3620725" y="5360332"/>
                <a:ext cx="702937" cy="280151"/>
              </a:xfrm>
              <a:custGeom>
                <a:avLst/>
                <a:gdLst>
                  <a:gd name="T0" fmla="*/ 699 w 813"/>
                  <a:gd name="T1" fmla="*/ 96 h 324"/>
                  <a:gd name="T2" fmla="*/ 661 w 813"/>
                  <a:gd name="T3" fmla="*/ 96 h 324"/>
                  <a:gd name="T4" fmla="*/ 661 w 813"/>
                  <a:gd name="T5" fmla="*/ 178 h 324"/>
                  <a:gd name="T6" fmla="*/ 632 w 813"/>
                  <a:gd name="T7" fmla="*/ 207 h 324"/>
                  <a:gd name="T8" fmla="*/ 317 w 813"/>
                  <a:gd name="T9" fmla="*/ 207 h 324"/>
                  <a:gd name="T10" fmla="*/ 317 w 813"/>
                  <a:gd name="T11" fmla="*/ 296 h 324"/>
                  <a:gd name="T12" fmla="*/ 289 w 813"/>
                  <a:gd name="T13" fmla="*/ 324 h 324"/>
                  <a:gd name="T14" fmla="*/ 120 w 813"/>
                  <a:gd name="T15" fmla="*/ 324 h 324"/>
                  <a:gd name="T16" fmla="*/ 92 w 813"/>
                  <a:gd name="T17" fmla="*/ 296 h 324"/>
                  <a:gd name="T18" fmla="*/ 92 w 813"/>
                  <a:gd name="T19" fmla="*/ 204 h 324"/>
                  <a:gd name="T20" fmla="*/ 0 w 813"/>
                  <a:gd name="T21" fmla="*/ 204 h 324"/>
                  <a:gd name="T22" fmla="*/ 0 w 813"/>
                  <a:gd name="T23" fmla="*/ 147 h 324"/>
                  <a:gd name="T24" fmla="*/ 120 w 813"/>
                  <a:gd name="T25" fmla="*/ 147 h 324"/>
                  <a:gd name="T26" fmla="*/ 149 w 813"/>
                  <a:gd name="T27" fmla="*/ 175 h 324"/>
                  <a:gd name="T28" fmla="*/ 149 w 813"/>
                  <a:gd name="T29" fmla="*/ 267 h 324"/>
                  <a:gd name="T30" fmla="*/ 260 w 813"/>
                  <a:gd name="T31" fmla="*/ 267 h 324"/>
                  <a:gd name="T32" fmla="*/ 260 w 813"/>
                  <a:gd name="T33" fmla="*/ 178 h 324"/>
                  <a:gd name="T34" fmla="*/ 289 w 813"/>
                  <a:gd name="T35" fmla="*/ 150 h 324"/>
                  <a:gd name="T36" fmla="*/ 603 w 813"/>
                  <a:gd name="T37" fmla="*/ 150 h 324"/>
                  <a:gd name="T38" fmla="*/ 603 w 813"/>
                  <a:gd name="T39" fmla="*/ 67 h 324"/>
                  <a:gd name="T40" fmla="*/ 632 w 813"/>
                  <a:gd name="T41" fmla="*/ 39 h 324"/>
                  <a:gd name="T42" fmla="*/ 699 w 813"/>
                  <a:gd name="T43" fmla="*/ 39 h 324"/>
                  <a:gd name="T44" fmla="*/ 699 w 813"/>
                  <a:gd name="T45" fmla="*/ 0 h 324"/>
                  <a:gd name="T46" fmla="*/ 813 w 813"/>
                  <a:gd name="T47" fmla="*/ 67 h 324"/>
                  <a:gd name="T48" fmla="*/ 699 w 813"/>
                  <a:gd name="T49" fmla="*/ 134 h 324"/>
                  <a:gd name="T50" fmla="*/ 699 w 813"/>
                  <a:gd name="T51" fmla="*/ 96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3" h="324">
                    <a:moveTo>
                      <a:pt x="699" y="96"/>
                    </a:moveTo>
                    <a:cubicBezTo>
                      <a:pt x="661" y="96"/>
                      <a:pt x="661" y="96"/>
                      <a:pt x="661" y="96"/>
                    </a:cubicBezTo>
                    <a:cubicBezTo>
                      <a:pt x="661" y="123"/>
                      <a:pt x="661" y="151"/>
                      <a:pt x="661" y="178"/>
                    </a:cubicBezTo>
                    <a:cubicBezTo>
                      <a:pt x="661" y="194"/>
                      <a:pt x="648" y="207"/>
                      <a:pt x="632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cubicBezTo>
                      <a:pt x="317" y="296"/>
                      <a:pt x="317" y="296"/>
                      <a:pt x="317" y="296"/>
                    </a:cubicBezTo>
                    <a:cubicBezTo>
                      <a:pt x="317" y="312"/>
                      <a:pt x="305" y="324"/>
                      <a:pt x="289" y="324"/>
                    </a:cubicBezTo>
                    <a:cubicBezTo>
                      <a:pt x="120" y="324"/>
                      <a:pt x="120" y="324"/>
                      <a:pt x="120" y="324"/>
                    </a:cubicBezTo>
                    <a:cubicBezTo>
                      <a:pt x="105" y="324"/>
                      <a:pt x="92" y="312"/>
                      <a:pt x="92" y="296"/>
                    </a:cubicBezTo>
                    <a:cubicBezTo>
                      <a:pt x="92" y="204"/>
                      <a:pt x="92" y="204"/>
                      <a:pt x="92" y="204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28" y="147"/>
                      <a:pt x="92" y="147"/>
                      <a:pt x="120" y="147"/>
                    </a:cubicBezTo>
                    <a:cubicBezTo>
                      <a:pt x="136" y="147"/>
                      <a:pt x="149" y="159"/>
                      <a:pt x="149" y="175"/>
                    </a:cubicBezTo>
                    <a:cubicBezTo>
                      <a:pt x="149" y="267"/>
                      <a:pt x="149" y="267"/>
                      <a:pt x="149" y="267"/>
                    </a:cubicBezTo>
                    <a:cubicBezTo>
                      <a:pt x="260" y="267"/>
                      <a:pt x="260" y="267"/>
                      <a:pt x="260" y="267"/>
                    </a:cubicBezTo>
                    <a:cubicBezTo>
                      <a:pt x="260" y="178"/>
                      <a:pt x="260" y="178"/>
                      <a:pt x="260" y="178"/>
                    </a:cubicBezTo>
                    <a:cubicBezTo>
                      <a:pt x="260" y="162"/>
                      <a:pt x="273" y="150"/>
                      <a:pt x="289" y="150"/>
                    </a:cubicBezTo>
                    <a:cubicBezTo>
                      <a:pt x="603" y="150"/>
                      <a:pt x="603" y="150"/>
                      <a:pt x="603" y="150"/>
                    </a:cubicBezTo>
                    <a:cubicBezTo>
                      <a:pt x="603" y="67"/>
                      <a:pt x="603" y="67"/>
                      <a:pt x="603" y="67"/>
                    </a:cubicBezTo>
                    <a:cubicBezTo>
                      <a:pt x="603" y="51"/>
                      <a:pt x="616" y="39"/>
                      <a:pt x="632" y="39"/>
                    </a:cubicBezTo>
                    <a:cubicBezTo>
                      <a:pt x="699" y="39"/>
                      <a:pt x="699" y="39"/>
                      <a:pt x="699" y="39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813" y="67"/>
                      <a:pt x="813" y="67"/>
                      <a:pt x="813" y="67"/>
                    </a:cubicBezTo>
                    <a:cubicBezTo>
                      <a:pt x="699" y="134"/>
                      <a:pt x="699" y="134"/>
                      <a:pt x="699" y="134"/>
                    </a:cubicBezTo>
                    <a:cubicBezTo>
                      <a:pt x="699" y="96"/>
                      <a:pt x="699" y="96"/>
                      <a:pt x="699" y="96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9"/>
              <p:cNvSpPr>
                <a:spLocks noEditPoints="1"/>
              </p:cNvSpPr>
              <p:nvPr/>
            </p:nvSpPr>
            <p:spPr bwMode="auto">
              <a:xfrm>
                <a:off x="3620725" y="5138333"/>
                <a:ext cx="653563" cy="675873"/>
              </a:xfrm>
              <a:custGeom>
                <a:avLst/>
                <a:gdLst>
                  <a:gd name="T0" fmla="*/ 502 w 756"/>
                  <a:gd name="T1" fmla="*/ 57 h 782"/>
                  <a:gd name="T2" fmla="*/ 569 w 756"/>
                  <a:gd name="T3" fmla="*/ 331 h 782"/>
                  <a:gd name="T4" fmla="*/ 464 w 756"/>
                  <a:gd name="T5" fmla="*/ 369 h 782"/>
                  <a:gd name="T6" fmla="*/ 381 w 756"/>
                  <a:gd name="T7" fmla="*/ 57 h 782"/>
                  <a:gd name="T8" fmla="*/ 343 w 756"/>
                  <a:gd name="T9" fmla="*/ 146 h 782"/>
                  <a:gd name="T10" fmla="*/ 165 w 756"/>
                  <a:gd name="T11" fmla="*/ 57 h 782"/>
                  <a:gd name="T12" fmla="*/ 127 w 756"/>
                  <a:gd name="T13" fmla="*/ 146 h 782"/>
                  <a:gd name="T14" fmla="*/ 57 w 756"/>
                  <a:gd name="T15" fmla="*/ 57 h 782"/>
                  <a:gd name="T16" fmla="*/ 235 w 756"/>
                  <a:gd name="T17" fmla="*/ 222 h 782"/>
                  <a:gd name="T18" fmla="*/ 273 w 756"/>
                  <a:gd name="T19" fmla="*/ 102 h 782"/>
                  <a:gd name="T20" fmla="*/ 381 w 756"/>
                  <a:gd name="T21" fmla="*/ 222 h 782"/>
                  <a:gd name="T22" fmla="*/ 225 w 756"/>
                  <a:gd name="T23" fmla="*/ 369 h 782"/>
                  <a:gd name="T24" fmla="*/ 187 w 756"/>
                  <a:gd name="T25" fmla="*/ 486 h 782"/>
                  <a:gd name="T26" fmla="*/ 343 w 756"/>
                  <a:gd name="T27" fmla="*/ 331 h 782"/>
                  <a:gd name="T28" fmla="*/ 57 w 756"/>
                  <a:gd name="T29" fmla="*/ 260 h 782"/>
                  <a:gd name="T30" fmla="*/ 0 w 756"/>
                  <a:gd name="T31" fmla="*/ 365 h 782"/>
                  <a:gd name="T32" fmla="*/ 28 w 756"/>
                  <a:gd name="T33" fmla="*/ 0 h 782"/>
                  <a:gd name="T34" fmla="*/ 756 w 756"/>
                  <a:gd name="T35" fmla="*/ 29 h 782"/>
                  <a:gd name="T36" fmla="*/ 699 w 756"/>
                  <a:gd name="T37" fmla="*/ 213 h 782"/>
                  <a:gd name="T38" fmla="*/ 616 w 756"/>
                  <a:gd name="T39" fmla="*/ 146 h 782"/>
                  <a:gd name="T40" fmla="*/ 578 w 756"/>
                  <a:gd name="T41" fmla="*/ 261 h 782"/>
                  <a:gd name="T42" fmla="*/ 699 w 756"/>
                  <a:gd name="T43" fmla="*/ 108 h 782"/>
                  <a:gd name="T44" fmla="*/ 168 w 756"/>
                  <a:gd name="T45" fmla="*/ 655 h 782"/>
                  <a:gd name="T46" fmla="*/ 149 w 756"/>
                  <a:gd name="T47" fmla="*/ 616 h 782"/>
                  <a:gd name="T48" fmla="*/ 352 w 756"/>
                  <a:gd name="T49" fmla="*/ 502 h 782"/>
                  <a:gd name="T50" fmla="*/ 391 w 756"/>
                  <a:gd name="T51" fmla="*/ 655 h 782"/>
                  <a:gd name="T52" fmla="*/ 273 w 756"/>
                  <a:gd name="T53" fmla="*/ 725 h 782"/>
                  <a:gd name="T54" fmla="*/ 464 w 756"/>
                  <a:gd name="T55" fmla="*/ 616 h 782"/>
                  <a:gd name="T56" fmla="*/ 578 w 756"/>
                  <a:gd name="T57" fmla="*/ 540 h 782"/>
                  <a:gd name="T58" fmla="*/ 464 w 756"/>
                  <a:gd name="T59" fmla="*/ 502 h 782"/>
                  <a:gd name="T60" fmla="*/ 616 w 756"/>
                  <a:gd name="T61" fmla="*/ 655 h 782"/>
                  <a:gd name="T62" fmla="*/ 502 w 756"/>
                  <a:gd name="T63" fmla="*/ 725 h 782"/>
                  <a:gd name="T64" fmla="*/ 699 w 756"/>
                  <a:gd name="T65" fmla="*/ 435 h 782"/>
                  <a:gd name="T66" fmla="*/ 756 w 756"/>
                  <a:gd name="T67" fmla="*/ 753 h 782"/>
                  <a:gd name="T68" fmla="*/ 28 w 756"/>
                  <a:gd name="T69" fmla="*/ 782 h 782"/>
                  <a:gd name="T70" fmla="*/ 0 w 756"/>
                  <a:gd name="T71" fmla="*/ 499 h 782"/>
                  <a:gd name="T72" fmla="*/ 57 w 756"/>
                  <a:gd name="T73" fmla="*/ 725 h 782"/>
                  <a:gd name="T74" fmla="*/ 235 w 756"/>
                  <a:gd name="T75" fmla="*/ 655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6" h="782">
                    <a:moveTo>
                      <a:pt x="699" y="57"/>
                    </a:moveTo>
                    <a:cubicBezTo>
                      <a:pt x="502" y="57"/>
                      <a:pt x="502" y="57"/>
                      <a:pt x="502" y="57"/>
                    </a:cubicBezTo>
                    <a:cubicBezTo>
                      <a:pt x="502" y="331"/>
                      <a:pt x="502" y="331"/>
                      <a:pt x="502" y="331"/>
                    </a:cubicBezTo>
                    <a:cubicBezTo>
                      <a:pt x="569" y="331"/>
                      <a:pt x="569" y="331"/>
                      <a:pt x="569" y="331"/>
                    </a:cubicBezTo>
                    <a:cubicBezTo>
                      <a:pt x="569" y="369"/>
                      <a:pt x="569" y="369"/>
                      <a:pt x="569" y="369"/>
                    </a:cubicBezTo>
                    <a:cubicBezTo>
                      <a:pt x="464" y="369"/>
                      <a:pt x="464" y="369"/>
                      <a:pt x="464" y="369"/>
                    </a:cubicBezTo>
                    <a:cubicBezTo>
                      <a:pt x="464" y="57"/>
                      <a:pt x="464" y="57"/>
                      <a:pt x="464" y="57"/>
                    </a:cubicBezTo>
                    <a:cubicBezTo>
                      <a:pt x="381" y="57"/>
                      <a:pt x="381" y="57"/>
                      <a:pt x="381" y="57"/>
                    </a:cubicBezTo>
                    <a:cubicBezTo>
                      <a:pt x="381" y="146"/>
                      <a:pt x="381" y="146"/>
                      <a:pt x="381" y="146"/>
                    </a:cubicBezTo>
                    <a:cubicBezTo>
                      <a:pt x="343" y="146"/>
                      <a:pt x="343" y="146"/>
                      <a:pt x="343" y="146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146"/>
                      <a:pt x="165" y="146"/>
                      <a:pt x="165" y="146"/>
                    </a:cubicBezTo>
                    <a:cubicBezTo>
                      <a:pt x="127" y="146"/>
                      <a:pt x="127" y="146"/>
                      <a:pt x="127" y="146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222"/>
                      <a:pt x="57" y="222"/>
                      <a:pt x="57" y="222"/>
                    </a:cubicBezTo>
                    <a:cubicBezTo>
                      <a:pt x="235" y="222"/>
                      <a:pt x="235" y="222"/>
                      <a:pt x="235" y="222"/>
                    </a:cubicBezTo>
                    <a:cubicBezTo>
                      <a:pt x="235" y="102"/>
                      <a:pt x="235" y="102"/>
                      <a:pt x="235" y="102"/>
                    </a:cubicBezTo>
                    <a:cubicBezTo>
                      <a:pt x="273" y="102"/>
                      <a:pt x="273" y="102"/>
                      <a:pt x="273" y="102"/>
                    </a:cubicBezTo>
                    <a:cubicBezTo>
                      <a:pt x="273" y="222"/>
                      <a:pt x="273" y="222"/>
                      <a:pt x="273" y="222"/>
                    </a:cubicBezTo>
                    <a:cubicBezTo>
                      <a:pt x="381" y="222"/>
                      <a:pt x="381" y="222"/>
                      <a:pt x="381" y="222"/>
                    </a:cubicBezTo>
                    <a:cubicBezTo>
                      <a:pt x="381" y="369"/>
                      <a:pt x="381" y="369"/>
                      <a:pt x="381" y="369"/>
                    </a:cubicBezTo>
                    <a:cubicBezTo>
                      <a:pt x="225" y="369"/>
                      <a:pt x="225" y="369"/>
                      <a:pt x="225" y="369"/>
                    </a:cubicBezTo>
                    <a:cubicBezTo>
                      <a:pt x="225" y="486"/>
                      <a:pt x="225" y="486"/>
                      <a:pt x="225" y="486"/>
                    </a:cubicBezTo>
                    <a:cubicBezTo>
                      <a:pt x="187" y="486"/>
                      <a:pt x="187" y="486"/>
                      <a:pt x="187" y="486"/>
                    </a:cubicBezTo>
                    <a:cubicBezTo>
                      <a:pt x="187" y="331"/>
                      <a:pt x="187" y="331"/>
                      <a:pt x="187" y="331"/>
                    </a:cubicBezTo>
                    <a:cubicBezTo>
                      <a:pt x="343" y="331"/>
                      <a:pt x="343" y="331"/>
                      <a:pt x="343" y="331"/>
                    </a:cubicBezTo>
                    <a:cubicBezTo>
                      <a:pt x="343" y="260"/>
                      <a:pt x="343" y="260"/>
                      <a:pt x="343" y="260"/>
                    </a:cubicBezTo>
                    <a:cubicBezTo>
                      <a:pt x="57" y="260"/>
                      <a:pt x="57" y="260"/>
                      <a:pt x="57" y="260"/>
                    </a:cubicBezTo>
                    <a:cubicBezTo>
                      <a:pt x="57" y="365"/>
                      <a:pt x="57" y="365"/>
                      <a:pt x="57" y="365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2" y="0"/>
                      <a:pt x="28" y="0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743" y="0"/>
                      <a:pt x="756" y="13"/>
                      <a:pt x="756" y="29"/>
                    </a:cubicBezTo>
                    <a:cubicBezTo>
                      <a:pt x="756" y="247"/>
                      <a:pt x="756" y="247"/>
                      <a:pt x="756" y="247"/>
                    </a:cubicBezTo>
                    <a:cubicBezTo>
                      <a:pt x="699" y="213"/>
                      <a:pt x="699" y="213"/>
                      <a:pt x="699" y="213"/>
                    </a:cubicBezTo>
                    <a:cubicBezTo>
                      <a:pt x="699" y="146"/>
                      <a:pt x="699" y="146"/>
                      <a:pt x="699" y="146"/>
                    </a:cubicBezTo>
                    <a:cubicBezTo>
                      <a:pt x="616" y="146"/>
                      <a:pt x="616" y="146"/>
                      <a:pt x="616" y="146"/>
                    </a:cubicBezTo>
                    <a:cubicBezTo>
                      <a:pt x="616" y="261"/>
                      <a:pt x="616" y="261"/>
                      <a:pt x="616" y="261"/>
                    </a:cubicBezTo>
                    <a:cubicBezTo>
                      <a:pt x="578" y="261"/>
                      <a:pt x="578" y="261"/>
                      <a:pt x="578" y="261"/>
                    </a:cubicBezTo>
                    <a:cubicBezTo>
                      <a:pt x="578" y="108"/>
                      <a:pt x="578" y="108"/>
                      <a:pt x="578" y="108"/>
                    </a:cubicBezTo>
                    <a:cubicBezTo>
                      <a:pt x="618" y="108"/>
                      <a:pt x="658" y="108"/>
                      <a:pt x="699" y="108"/>
                    </a:cubicBezTo>
                    <a:cubicBezTo>
                      <a:pt x="699" y="57"/>
                      <a:pt x="699" y="57"/>
                      <a:pt x="699" y="57"/>
                    </a:cubicBezTo>
                    <a:close/>
                    <a:moveTo>
                      <a:pt x="168" y="655"/>
                    </a:moveTo>
                    <a:cubicBezTo>
                      <a:pt x="149" y="655"/>
                      <a:pt x="149" y="655"/>
                      <a:pt x="149" y="655"/>
                    </a:cubicBezTo>
                    <a:cubicBezTo>
                      <a:pt x="149" y="616"/>
                      <a:pt x="149" y="616"/>
                      <a:pt x="149" y="616"/>
                    </a:cubicBezTo>
                    <a:cubicBezTo>
                      <a:pt x="352" y="616"/>
                      <a:pt x="352" y="616"/>
                      <a:pt x="352" y="616"/>
                    </a:cubicBezTo>
                    <a:cubicBezTo>
                      <a:pt x="352" y="502"/>
                      <a:pt x="352" y="502"/>
                      <a:pt x="352" y="502"/>
                    </a:cubicBezTo>
                    <a:cubicBezTo>
                      <a:pt x="391" y="502"/>
                      <a:pt x="391" y="502"/>
                      <a:pt x="391" y="502"/>
                    </a:cubicBezTo>
                    <a:cubicBezTo>
                      <a:pt x="391" y="655"/>
                      <a:pt x="391" y="655"/>
                      <a:pt x="391" y="655"/>
                    </a:cubicBezTo>
                    <a:cubicBezTo>
                      <a:pt x="273" y="655"/>
                      <a:pt x="273" y="655"/>
                      <a:pt x="273" y="655"/>
                    </a:cubicBezTo>
                    <a:cubicBezTo>
                      <a:pt x="273" y="725"/>
                      <a:pt x="273" y="725"/>
                      <a:pt x="273" y="725"/>
                    </a:cubicBezTo>
                    <a:cubicBezTo>
                      <a:pt x="464" y="725"/>
                      <a:pt x="464" y="725"/>
                      <a:pt x="464" y="725"/>
                    </a:cubicBezTo>
                    <a:cubicBezTo>
                      <a:pt x="464" y="616"/>
                      <a:pt x="464" y="616"/>
                      <a:pt x="464" y="616"/>
                    </a:cubicBezTo>
                    <a:cubicBezTo>
                      <a:pt x="578" y="616"/>
                      <a:pt x="578" y="616"/>
                      <a:pt x="578" y="616"/>
                    </a:cubicBezTo>
                    <a:cubicBezTo>
                      <a:pt x="578" y="540"/>
                      <a:pt x="578" y="540"/>
                      <a:pt x="578" y="540"/>
                    </a:cubicBezTo>
                    <a:cubicBezTo>
                      <a:pt x="464" y="540"/>
                      <a:pt x="464" y="540"/>
                      <a:pt x="464" y="540"/>
                    </a:cubicBezTo>
                    <a:cubicBezTo>
                      <a:pt x="464" y="502"/>
                      <a:pt x="464" y="502"/>
                      <a:pt x="464" y="502"/>
                    </a:cubicBezTo>
                    <a:cubicBezTo>
                      <a:pt x="616" y="502"/>
                      <a:pt x="616" y="502"/>
                      <a:pt x="616" y="502"/>
                    </a:cubicBezTo>
                    <a:cubicBezTo>
                      <a:pt x="616" y="655"/>
                      <a:pt x="616" y="655"/>
                      <a:pt x="616" y="655"/>
                    </a:cubicBezTo>
                    <a:cubicBezTo>
                      <a:pt x="502" y="655"/>
                      <a:pt x="502" y="655"/>
                      <a:pt x="502" y="655"/>
                    </a:cubicBezTo>
                    <a:cubicBezTo>
                      <a:pt x="502" y="725"/>
                      <a:pt x="502" y="725"/>
                      <a:pt x="502" y="725"/>
                    </a:cubicBezTo>
                    <a:cubicBezTo>
                      <a:pt x="699" y="725"/>
                      <a:pt x="699" y="725"/>
                      <a:pt x="699" y="725"/>
                    </a:cubicBezTo>
                    <a:cubicBezTo>
                      <a:pt x="699" y="435"/>
                      <a:pt x="699" y="435"/>
                      <a:pt x="699" y="435"/>
                    </a:cubicBezTo>
                    <a:cubicBezTo>
                      <a:pt x="756" y="402"/>
                      <a:pt x="756" y="402"/>
                      <a:pt x="756" y="402"/>
                    </a:cubicBezTo>
                    <a:cubicBezTo>
                      <a:pt x="756" y="753"/>
                      <a:pt x="756" y="753"/>
                      <a:pt x="756" y="753"/>
                    </a:cubicBezTo>
                    <a:cubicBezTo>
                      <a:pt x="756" y="769"/>
                      <a:pt x="743" y="782"/>
                      <a:pt x="727" y="782"/>
                    </a:cubicBezTo>
                    <a:cubicBezTo>
                      <a:pt x="28" y="782"/>
                      <a:pt x="28" y="782"/>
                      <a:pt x="28" y="782"/>
                    </a:cubicBezTo>
                    <a:cubicBezTo>
                      <a:pt x="12" y="782"/>
                      <a:pt x="0" y="769"/>
                      <a:pt x="0" y="753"/>
                    </a:cubicBezTo>
                    <a:cubicBezTo>
                      <a:pt x="0" y="499"/>
                      <a:pt x="0" y="499"/>
                      <a:pt x="0" y="499"/>
                    </a:cubicBezTo>
                    <a:cubicBezTo>
                      <a:pt x="57" y="499"/>
                      <a:pt x="57" y="499"/>
                      <a:pt x="57" y="499"/>
                    </a:cubicBezTo>
                    <a:cubicBezTo>
                      <a:pt x="57" y="725"/>
                      <a:pt x="57" y="725"/>
                      <a:pt x="57" y="725"/>
                    </a:cubicBezTo>
                    <a:cubicBezTo>
                      <a:pt x="235" y="725"/>
                      <a:pt x="235" y="725"/>
                      <a:pt x="235" y="725"/>
                    </a:cubicBezTo>
                    <a:cubicBezTo>
                      <a:pt x="235" y="655"/>
                      <a:pt x="235" y="655"/>
                      <a:pt x="235" y="655"/>
                    </a:cubicBezTo>
                    <a:cubicBezTo>
                      <a:pt x="168" y="655"/>
                      <a:pt x="168" y="655"/>
                      <a:pt x="168" y="6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160298" y="1455043"/>
            <a:ext cx="800606" cy="800317"/>
            <a:chOff x="2135898" y="1485578"/>
            <a:chExt cx="1016511" cy="1016511"/>
          </a:xfrm>
        </p:grpSpPr>
        <p:sp>
          <p:nvSpPr>
            <p:cNvPr id="40" name="椭圆 39"/>
            <p:cNvSpPr/>
            <p:nvPr/>
          </p:nvSpPr>
          <p:spPr>
            <a:xfrm>
              <a:off x="2135898" y="1485578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288503" y="1638184"/>
              <a:ext cx="711301" cy="711301"/>
            </a:xfrm>
            <a:prstGeom prst="ellipse">
              <a:avLst/>
            </a:prstGeom>
            <a:solidFill>
              <a:srgbClr val="F95647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2" name="文本框 17"/>
            <p:cNvSpPr txBox="1"/>
            <p:nvPr/>
          </p:nvSpPr>
          <p:spPr>
            <a:xfrm>
              <a:off x="2403079" y="1803865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96367" y="1455043"/>
            <a:ext cx="800606" cy="800317"/>
            <a:chOff x="3881858" y="5509627"/>
            <a:chExt cx="1016511" cy="1016511"/>
          </a:xfrm>
        </p:grpSpPr>
        <p:sp>
          <p:nvSpPr>
            <p:cNvPr id="44" name="椭圆 43"/>
            <p:cNvSpPr/>
            <p:nvPr/>
          </p:nvSpPr>
          <p:spPr>
            <a:xfrm>
              <a:off x="3881858" y="5509627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034463" y="5662232"/>
              <a:ext cx="711301" cy="711301"/>
            </a:xfrm>
            <a:prstGeom prst="ellipse">
              <a:avLst/>
            </a:prstGeom>
            <a:solidFill>
              <a:srgbClr val="FAC14D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6" name="文本框 22"/>
            <p:cNvSpPr txBox="1"/>
            <p:nvPr/>
          </p:nvSpPr>
          <p:spPr>
            <a:xfrm>
              <a:off x="4149039" y="5822607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28333" y="1455043"/>
            <a:ext cx="800606" cy="800317"/>
            <a:chOff x="6699927" y="981522"/>
            <a:chExt cx="1016511" cy="1016511"/>
          </a:xfrm>
        </p:grpSpPr>
        <p:sp>
          <p:nvSpPr>
            <p:cNvPr id="48" name="椭圆 47"/>
            <p:cNvSpPr/>
            <p:nvPr/>
          </p:nvSpPr>
          <p:spPr>
            <a:xfrm>
              <a:off x="6699927" y="981522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6852532" y="1145215"/>
              <a:ext cx="711301" cy="711301"/>
            </a:xfrm>
            <a:prstGeom prst="ellipse">
              <a:avLst/>
            </a:prstGeom>
            <a:solidFill>
              <a:srgbClr val="78AF51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0" name="文本框 23"/>
            <p:cNvSpPr txBox="1"/>
            <p:nvPr/>
          </p:nvSpPr>
          <p:spPr>
            <a:xfrm>
              <a:off x="6967108" y="1295082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64402" y="1455043"/>
            <a:ext cx="800606" cy="800317"/>
            <a:chOff x="5201861" y="3625236"/>
            <a:chExt cx="1016511" cy="1016511"/>
          </a:xfrm>
        </p:grpSpPr>
        <p:sp>
          <p:nvSpPr>
            <p:cNvPr id="52" name="椭圆 51"/>
            <p:cNvSpPr/>
            <p:nvPr/>
          </p:nvSpPr>
          <p:spPr>
            <a:xfrm>
              <a:off x="5201861" y="3625236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5354466" y="3777840"/>
              <a:ext cx="711301" cy="711301"/>
            </a:xfrm>
            <a:prstGeom prst="ellipse">
              <a:avLst/>
            </a:prstGeom>
            <a:solidFill>
              <a:srgbClr val="1C9494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4" name="文本框 24"/>
            <p:cNvSpPr txBox="1"/>
            <p:nvPr/>
          </p:nvSpPr>
          <p:spPr>
            <a:xfrm>
              <a:off x="5469042" y="3943523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811556" y="3155839"/>
            <a:ext cx="665268" cy="665027"/>
            <a:chOff x="1918742" y="4129763"/>
            <a:chExt cx="844675" cy="844675"/>
          </a:xfrm>
        </p:grpSpPr>
        <p:sp>
          <p:nvSpPr>
            <p:cNvPr id="56" name="圆角矩形 55"/>
            <p:cNvSpPr/>
            <p:nvPr/>
          </p:nvSpPr>
          <p:spPr>
            <a:xfrm>
              <a:off x="1918742" y="4129763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2098359" y="4336336"/>
              <a:ext cx="510310" cy="501435"/>
              <a:chOff x="5037571" y="856343"/>
              <a:chExt cx="715006" cy="702571"/>
            </a:xfrm>
            <a:solidFill>
              <a:srgbClr val="FFB850"/>
            </a:solidFill>
          </p:grpSpPr>
          <p:sp>
            <p:nvSpPr>
              <p:cNvPr id="58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6789392" y="3155839"/>
            <a:ext cx="665268" cy="665027"/>
            <a:chOff x="6871763" y="4872542"/>
            <a:chExt cx="844675" cy="844675"/>
          </a:xfrm>
        </p:grpSpPr>
        <p:sp>
          <p:nvSpPr>
            <p:cNvPr id="62" name="圆角矩形 61"/>
            <p:cNvSpPr/>
            <p:nvPr/>
          </p:nvSpPr>
          <p:spPr>
            <a:xfrm>
              <a:off x="6871763" y="4872542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035919" y="5070283"/>
              <a:ext cx="507134" cy="478887"/>
              <a:chOff x="6460269" y="872801"/>
              <a:chExt cx="709154" cy="669655"/>
            </a:xfrm>
            <a:solidFill>
              <a:srgbClr val="663A77"/>
            </a:solidFill>
          </p:grpSpPr>
          <p:sp>
            <p:nvSpPr>
              <p:cNvPr id="64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2819510" y="3155839"/>
            <a:ext cx="665268" cy="665027"/>
            <a:chOff x="6785845" y="2983037"/>
            <a:chExt cx="844675" cy="844675"/>
          </a:xfrm>
        </p:grpSpPr>
        <p:sp>
          <p:nvSpPr>
            <p:cNvPr id="67" name="圆角矩形 66"/>
            <p:cNvSpPr/>
            <p:nvPr/>
          </p:nvSpPr>
          <p:spPr>
            <a:xfrm>
              <a:off x="6785845" y="2983037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6965236" y="3174118"/>
              <a:ext cx="480153" cy="483400"/>
              <a:chOff x="5042691" y="2273920"/>
              <a:chExt cx="702937" cy="707692"/>
            </a:xfrm>
            <a:solidFill>
              <a:srgbClr val="01ACBE"/>
            </a:solidFill>
          </p:grpSpPr>
          <p:sp>
            <p:nvSpPr>
              <p:cNvPr id="69" name="Freeform 12"/>
              <p:cNvSpPr>
                <a:spLocks/>
              </p:cNvSpPr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855884" y="3155839"/>
            <a:ext cx="665268" cy="665027"/>
            <a:chOff x="3881858" y="1485578"/>
            <a:chExt cx="844675" cy="844675"/>
          </a:xfrm>
        </p:grpSpPr>
        <p:sp>
          <p:nvSpPr>
            <p:cNvPr id="72" name="圆角矩形 71"/>
            <p:cNvSpPr/>
            <p:nvPr/>
          </p:nvSpPr>
          <p:spPr>
            <a:xfrm>
              <a:off x="3881858" y="1485578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092885" y="1696817"/>
              <a:ext cx="425052" cy="422197"/>
              <a:chOff x="6463926" y="2278309"/>
              <a:chExt cx="708057" cy="703302"/>
            </a:xfrm>
            <a:solidFill>
              <a:srgbClr val="E87071"/>
            </a:solidFill>
          </p:grpSpPr>
          <p:sp>
            <p:nvSpPr>
              <p:cNvPr id="74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32"/>
              <p:cNvSpPr>
                <a:spLocks/>
              </p:cNvSpPr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1320523" y="2370959"/>
            <a:ext cx="1131895" cy="833436"/>
            <a:chOff x="1572580" y="2648911"/>
            <a:chExt cx="1437140" cy="1058574"/>
          </a:xfrm>
        </p:grpSpPr>
        <p:sp>
          <p:nvSpPr>
            <p:cNvPr id="79" name="文本框 56"/>
            <p:cNvSpPr txBox="1"/>
            <p:nvPr/>
          </p:nvSpPr>
          <p:spPr>
            <a:xfrm>
              <a:off x="1727041" y="2648911"/>
              <a:ext cx="1128216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0" name="文本框 149"/>
            <p:cNvSpPr txBox="1"/>
            <p:nvPr/>
          </p:nvSpPr>
          <p:spPr>
            <a:xfrm>
              <a:off x="1572580" y="2884196"/>
              <a:ext cx="1437140" cy="823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292210" y="2370953"/>
            <a:ext cx="1131895" cy="833559"/>
            <a:chOff x="4075983" y="2648911"/>
            <a:chExt cx="1437140" cy="1058734"/>
          </a:xfrm>
        </p:grpSpPr>
        <p:sp>
          <p:nvSpPr>
            <p:cNvPr id="82" name="文本框 59"/>
            <p:cNvSpPr txBox="1"/>
            <p:nvPr/>
          </p:nvSpPr>
          <p:spPr>
            <a:xfrm>
              <a:off x="4188860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3" name="文本框 149"/>
            <p:cNvSpPr txBox="1"/>
            <p:nvPr/>
          </p:nvSpPr>
          <p:spPr>
            <a:xfrm>
              <a:off x="4075983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276261" y="2370953"/>
            <a:ext cx="1131895" cy="833559"/>
            <a:chOff x="6595085" y="2648911"/>
            <a:chExt cx="1437140" cy="1058734"/>
          </a:xfrm>
        </p:grpSpPr>
        <p:sp>
          <p:nvSpPr>
            <p:cNvPr id="85" name="文本框 68"/>
            <p:cNvSpPr txBox="1"/>
            <p:nvPr/>
          </p:nvSpPr>
          <p:spPr>
            <a:xfrm>
              <a:off x="6749464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6" name="文本框 149"/>
            <p:cNvSpPr txBox="1"/>
            <p:nvPr/>
          </p:nvSpPr>
          <p:spPr>
            <a:xfrm>
              <a:off x="6595085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247947" y="2370955"/>
            <a:ext cx="1131895" cy="833556"/>
            <a:chOff x="9098488" y="2648911"/>
            <a:chExt cx="1437140" cy="1058730"/>
          </a:xfrm>
        </p:grpSpPr>
        <p:sp>
          <p:nvSpPr>
            <p:cNvPr id="88" name="文本框 65"/>
            <p:cNvSpPr txBox="1"/>
            <p:nvPr/>
          </p:nvSpPr>
          <p:spPr>
            <a:xfrm>
              <a:off x="9211283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9" name="文本框 149"/>
            <p:cNvSpPr txBox="1"/>
            <p:nvPr/>
          </p:nvSpPr>
          <p:spPr>
            <a:xfrm>
              <a:off x="9098488" y="2884350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90" name="文本框 129"/>
          <p:cNvSpPr txBox="1"/>
          <p:nvPr/>
        </p:nvSpPr>
        <p:spPr>
          <a:xfrm>
            <a:off x="890967" y="4040034"/>
            <a:ext cx="7978877" cy="78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06020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"/>
                            </p:stCondLst>
                            <p:childTnLst>
                              <p:par>
                                <p:cTn id="7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00"/>
                            </p:stCondLst>
                            <p:childTnLst>
                              <p:par>
                                <p:cTn id="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50"/>
                            </p:stCondLst>
                            <p:childTnLst>
                              <p:par>
                                <p:cTn id="10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 tmFilter="0,0; .5, 1; 1, 1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78072" y="1655004"/>
            <a:ext cx="2246684" cy="1025323"/>
            <a:chOff x="1258030" y="3593783"/>
            <a:chExt cx="2139699" cy="976498"/>
          </a:xfrm>
        </p:grpSpPr>
        <p:sp>
          <p:nvSpPr>
            <p:cNvPr id="7" name="文本框 14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01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8" name="文本框 15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9" name="文本框 16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40138" y="1655003"/>
            <a:ext cx="2246684" cy="1025323"/>
            <a:chOff x="1258030" y="3593783"/>
            <a:chExt cx="2139699" cy="976498"/>
          </a:xfrm>
        </p:grpSpPr>
        <p:sp>
          <p:nvSpPr>
            <p:cNvPr id="11" name="文本框 18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02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文本框 19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6" name="文本框 20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8072" y="3521903"/>
            <a:ext cx="2246684" cy="1025323"/>
            <a:chOff x="1258030" y="3593783"/>
            <a:chExt cx="2139699" cy="976498"/>
          </a:xfrm>
        </p:grpSpPr>
        <p:sp>
          <p:nvSpPr>
            <p:cNvPr id="18" name="文本框 22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04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文本框 23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0" name="文本框 24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40138" y="3521903"/>
            <a:ext cx="2246684" cy="1025323"/>
            <a:chOff x="1258030" y="3593783"/>
            <a:chExt cx="2139699" cy="976498"/>
          </a:xfrm>
        </p:grpSpPr>
        <p:sp>
          <p:nvSpPr>
            <p:cNvPr id="22" name="文本框 26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03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3" name="文本框 27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4" name="文本框 28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14900" y="3289639"/>
            <a:ext cx="1527732" cy="1527733"/>
            <a:chOff x="2909118" y="3132990"/>
            <a:chExt cx="1454983" cy="1454984"/>
          </a:xfrm>
        </p:grpSpPr>
        <p:sp>
          <p:nvSpPr>
            <p:cNvPr id="26" name="任意多边形 25"/>
            <p:cNvSpPr/>
            <p:nvPr/>
          </p:nvSpPr>
          <p:spPr>
            <a:xfrm>
              <a:off x="2909118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40107" y="3625331"/>
              <a:ext cx="393685" cy="479865"/>
              <a:chOff x="3683997" y="856343"/>
              <a:chExt cx="576394" cy="702571"/>
            </a:xfrm>
            <a:solidFill>
              <a:schemeClr val="bg1">
                <a:lumMod val="65000"/>
              </a:schemeClr>
            </a:solidFill>
          </p:grpSpPr>
          <p:sp>
            <p:nvSpPr>
              <p:cNvPr id="28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107606" y="1404867"/>
            <a:ext cx="1527732" cy="1527733"/>
            <a:chOff x="4806934" y="1337969"/>
            <a:chExt cx="1454983" cy="1454984"/>
          </a:xfrm>
        </p:grpSpPr>
        <p:sp>
          <p:nvSpPr>
            <p:cNvPr id="31" name="任意多边形 30"/>
            <p:cNvSpPr/>
            <p:nvPr/>
          </p:nvSpPr>
          <p:spPr>
            <a:xfrm>
              <a:off x="4806934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313641" y="1851429"/>
              <a:ext cx="461131" cy="427907"/>
              <a:chOff x="7903081" y="894379"/>
              <a:chExt cx="675141" cy="626498"/>
            </a:xfrm>
            <a:solidFill>
              <a:schemeClr val="bg1">
                <a:lumMod val="65000"/>
              </a:schemeClr>
            </a:solidFill>
          </p:grpSpPr>
          <p:sp>
            <p:nvSpPr>
              <p:cNvPr id="33" name="Freeform 36"/>
              <p:cNvSpPr>
                <a:spLocks noEditPoints="1"/>
              </p:cNvSpPr>
              <p:nvPr/>
            </p:nvSpPr>
            <p:spPr bwMode="auto">
              <a:xfrm>
                <a:off x="7990491" y="894379"/>
                <a:ext cx="321479" cy="213587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37"/>
              <p:cNvSpPr>
                <a:spLocks noEditPoints="1"/>
              </p:cNvSpPr>
              <p:nvPr/>
            </p:nvSpPr>
            <p:spPr bwMode="auto">
              <a:xfrm>
                <a:off x="8242846" y="1021288"/>
                <a:ext cx="335376" cy="351103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38"/>
              <p:cNvSpPr>
                <a:spLocks noEditPoints="1"/>
              </p:cNvSpPr>
              <p:nvPr/>
            </p:nvSpPr>
            <p:spPr bwMode="auto">
              <a:xfrm>
                <a:off x="7903081" y="1114915"/>
                <a:ext cx="406328" cy="405962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114900" y="1404867"/>
            <a:ext cx="1527732" cy="1527733"/>
            <a:chOff x="2909118" y="1337969"/>
            <a:chExt cx="1454983" cy="1454984"/>
          </a:xfrm>
        </p:grpSpPr>
        <p:sp>
          <p:nvSpPr>
            <p:cNvPr id="37" name="任意多边形 36"/>
            <p:cNvSpPr/>
            <p:nvPr/>
          </p:nvSpPr>
          <p:spPr>
            <a:xfrm>
              <a:off x="2909118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3404330" y="1818163"/>
              <a:ext cx="488359" cy="479865"/>
              <a:chOff x="5037571" y="856343"/>
              <a:chExt cx="715006" cy="702571"/>
            </a:xfrm>
            <a:solidFill>
              <a:srgbClr val="005A9E"/>
            </a:solidFill>
          </p:grpSpPr>
          <p:sp>
            <p:nvSpPr>
              <p:cNvPr id="39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107606" y="3289639"/>
            <a:ext cx="1527732" cy="1527733"/>
            <a:chOff x="4806934" y="3132990"/>
            <a:chExt cx="1454983" cy="1454984"/>
          </a:xfrm>
        </p:grpSpPr>
        <p:sp>
          <p:nvSpPr>
            <p:cNvPr id="43" name="任意多边形 42"/>
            <p:cNvSpPr/>
            <p:nvPr/>
          </p:nvSpPr>
          <p:spPr>
            <a:xfrm>
              <a:off x="4806934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13642" y="3631790"/>
              <a:ext cx="484361" cy="457384"/>
              <a:chOff x="6460269" y="872801"/>
              <a:chExt cx="709154" cy="669655"/>
            </a:xfrm>
            <a:solidFill>
              <a:srgbClr val="005A9E"/>
            </a:solidFill>
          </p:grpSpPr>
          <p:sp>
            <p:nvSpPr>
              <p:cNvPr id="45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48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325" y="4413591"/>
            <a:ext cx="9601200" cy="0"/>
          </a:xfrm>
          <a:prstGeom prst="line">
            <a:avLst/>
          </a:prstGeom>
          <a:ln w="19050"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205195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53698" y="1188171"/>
            <a:ext cx="1399988" cy="2930604"/>
            <a:chOff x="1115616" y="1077584"/>
            <a:chExt cx="1224136" cy="2562492"/>
          </a:xfrm>
        </p:grpSpPr>
        <p:sp>
          <p:nvSpPr>
            <p:cNvPr id="9" name="任意多边形 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第一阶段</a:t>
              </a:r>
            </a:p>
          </p:txBody>
        </p:sp>
        <p:sp>
          <p:nvSpPr>
            <p:cNvPr id="14" name="文本框 16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sz="1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6" name="文本框 17"/>
            <p:cNvSpPr txBox="1"/>
            <p:nvPr/>
          </p:nvSpPr>
          <p:spPr>
            <a:xfrm>
              <a:off x="1257000" y="2214035"/>
              <a:ext cx="1011933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898431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300179" y="1188171"/>
            <a:ext cx="1399988" cy="2930604"/>
            <a:chOff x="1115616" y="1077584"/>
            <a:chExt cx="1224136" cy="2562492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第二阶段</a:t>
              </a:r>
            </a:p>
          </p:txBody>
        </p:sp>
        <p:sp>
          <p:nvSpPr>
            <p:cNvPr id="22" name="文本框 24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文本框 25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4" name="椭圆 23"/>
          <p:cNvSpPr/>
          <p:nvPr/>
        </p:nvSpPr>
        <p:spPr>
          <a:xfrm>
            <a:off x="574491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1C9494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46661" y="1188171"/>
            <a:ext cx="1399988" cy="2930604"/>
            <a:chOff x="1115616" y="1077584"/>
            <a:chExt cx="1224136" cy="2562492"/>
          </a:xfrm>
        </p:grpSpPr>
        <p:sp>
          <p:nvSpPr>
            <p:cNvPr id="26" name="任意多边形 25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1C9494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第三阶段</a:t>
              </a:r>
            </a:p>
          </p:txBody>
        </p:sp>
        <p:sp>
          <p:nvSpPr>
            <p:cNvPr id="29" name="文本框 31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32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1" name="椭圆 30"/>
          <p:cNvSpPr/>
          <p:nvPr/>
        </p:nvSpPr>
        <p:spPr>
          <a:xfrm>
            <a:off x="7591395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95647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6993141" y="1188171"/>
            <a:ext cx="1399988" cy="2930604"/>
            <a:chOff x="1115616" y="1077584"/>
            <a:chExt cx="1224136" cy="2562492"/>
          </a:xfrm>
        </p:grpSpPr>
        <p:sp>
          <p:nvSpPr>
            <p:cNvPr id="33" name="任意多边形 32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F95647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第四阶段</a:t>
              </a:r>
            </a:p>
          </p:txBody>
        </p:sp>
        <p:sp>
          <p:nvSpPr>
            <p:cNvPr id="36" name="文本框 38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文本框 39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1942106" y="-550123"/>
            <a:ext cx="189026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方正兰亭黑简体</a:t>
            </a:r>
          </a:p>
        </p:txBody>
      </p:sp>
    </p:spTree>
    <p:extLst>
      <p:ext uri="{BB962C8B-B14F-4D97-AF65-F5344CB8AC3E}">
        <p14:creationId xmlns:p14="http://schemas.microsoft.com/office/powerpoint/2010/main" val="30205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4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895410" y="2495982"/>
            <a:ext cx="2367893" cy="1867740"/>
          </a:xfrm>
          <a:prstGeom prst="ellipse">
            <a:avLst/>
          </a:prstGeom>
          <a:solidFill>
            <a:schemeClr val="tx1">
              <a:alpha val="41000"/>
            </a:schemeClr>
          </a:solidFill>
          <a:ln w="25400" cap="flat" cmpd="sng" algn="ctr">
            <a:noFill/>
            <a:prstDash val="solid"/>
          </a:ln>
          <a:effectLst>
            <a:softEdge rad="127000"/>
          </a:effectLst>
        </p:spPr>
        <p:txBody>
          <a:bodyPr rtlCol="0" anchor="ctr"/>
          <a:lstStyle/>
          <a:p>
            <a:pPr algn="ctr"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9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69388" y="1132875"/>
            <a:ext cx="3131942" cy="3131942"/>
            <a:chOff x="1403648" y="1115468"/>
            <a:chExt cx="1294414" cy="1294414"/>
          </a:xfrm>
        </p:grpSpPr>
        <p:sp>
          <p:nvSpPr>
            <p:cNvPr id="8" name="椭圆 7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0" name="TextBox 53"/>
            <p:cNvSpPr txBox="1"/>
            <p:nvPr/>
          </p:nvSpPr>
          <p:spPr>
            <a:xfrm>
              <a:off x="1687876" y="1565684"/>
              <a:ext cx="725958" cy="412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355865" y="2473512"/>
            <a:ext cx="2109928" cy="2109928"/>
            <a:chOff x="2956024" y="2454101"/>
            <a:chExt cx="2009455" cy="2009455"/>
          </a:xfrm>
        </p:grpSpPr>
        <p:grpSp>
          <p:nvGrpSpPr>
            <p:cNvPr id="17" name="组合 16"/>
            <p:cNvGrpSpPr/>
            <p:nvPr/>
          </p:nvGrpSpPr>
          <p:grpSpPr>
            <a:xfrm>
              <a:off x="2956024" y="2454101"/>
              <a:ext cx="2009455" cy="2009455"/>
              <a:chOff x="56271" y="2371006"/>
              <a:chExt cx="3888432" cy="388843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6271" y="2371006"/>
                <a:ext cx="3888432" cy="3888432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66749" y="2703927"/>
                <a:ext cx="3237436" cy="3237436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>
                <a:innerShdw blurRad="304800" dist="152400" dir="13500000">
                  <a:prstClr val="black">
                    <a:alpha val="33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8" name="TextBox 21"/>
            <p:cNvSpPr txBox="1"/>
            <p:nvPr/>
          </p:nvSpPr>
          <p:spPr>
            <a:xfrm>
              <a:off x="3628032" y="2855431"/>
              <a:ext cx="664407" cy="380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995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标题</a:t>
              </a:r>
            </a:p>
          </p:txBody>
        </p:sp>
        <p:sp>
          <p:nvSpPr>
            <p:cNvPr id="19" name="TextBox 42"/>
            <p:cNvSpPr txBox="1"/>
            <p:nvPr/>
          </p:nvSpPr>
          <p:spPr>
            <a:xfrm>
              <a:off x="3243666" y="3251758"/>
              <a:ext cx="1467707" cy="820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2" name="TextBox 25"/>
          <p:cNvSpPr txBox="1"/>
          <p:nvPr/>
        </p:nvSpPr>
        <p:spPr>
          <a:xfrm>
            <a:off x="1701509" y="1409691"/>
            <a:ext cx="3159416" cy="941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8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单击填加标题</a:t>
            </a:r>
            <a:endParaRPr lang="en-US" altLang="zh-CN" sz="1680" b="1" kern="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613415" y="3348112"/>
            <a:ext cx="1349061" cy="1349061"/>
            <a:chOff x="5760133" y="2274196"/>
            <a:chExt cx="1284820" cy="1284820"/>
          </a:xfrm>
        </p:grpSpPr>
        <p:sp>
          <p:nvSpPr>
            <p:cNvPr id="24" name="椭圆 23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5839094" y="2359019"/>
              <a:ext cx="1117070" cy="1117070"/>
            </a:xfrm>
            <a:prstGeom prst="ellipse">
              <a:avLst/>
            </a:prstGeom>
            <a:solidFill>
              <a:srgbClr val="78AF51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" name="TextBox 39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5927" y="3210750"/>
            <a:ext cx="1349061" cy="1349061"/>
            <a:chOff x="5760133" y="2274196"/>
            <a:chExt cx="1284820" cy="1284820"/>
          </a:xfrm>
        </p:grpSpPr>
        <p:sp>
          <p:nvSpPr>
            <p:cNvPr id="28" name="椭圆 27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5872516" y="2392441"/>
              <a:ext cx="1050226" cy="1050226"/>
            </a:xfrm>
            <a:prstGeom prst="ellipse">
              <a:avLst/>
            </a:prstGeom>
            <a:solidFill>
              <a:srgbClr val="1C9494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TextBox 43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14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二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78AF51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4669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2195001" y="1357708"/>
            <a:ext cx="1631393" cy="3262509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7919" y="1388799"/>
            <a:ext cx="2450791" cy="86371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4686" y="2173715"/>
            <a:ext cx="1584024" cy="86371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32764" y="2958631"/>
            <a:ext cx="1265946" cy="86371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9959" y="3743547"/>
            <a:ext cx="1558751" cy="86371"/>
            <a:chOff x="5185725" y="1674310"/>
            <a:chExt cx="2238314" cy="10970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35928" y="1091123"/>
            <a:ext cx="900274" cy="1020016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205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14000" y="4227258"/>
            <a:ext cx="900273" cy="1020016"/>
            <a:chOff x="1925418" y="5398225"/>
            <a:chExt cx="1143055" cy="1295559"/>
          </a:xfrm>
        </p:grpSpPr>
        <p:grpSp>
          <p:nvGrpSpPr>
            <p:cNvPr id="33" name="组合 32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35" name="圆角矩形 3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4" name="文本框 89"/>
            <p:cNvSpPr txBox="1"/>
            <p:nvPr/>
          </p:nvSpPr>
          <p:spPr>
            <a:xfrm>
              <a:off x="1925418" y="5561330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AC14D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2205" dirty="0">
                <a:solidFill>
                  <a:srgbClr val="FAC14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56923" y="3448230"/>
            <a:ext cx="902980" cy="1020016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78AF5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205" dirty="0">
                <a:solidFill>
                  <a:srgbClr val="78AF5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56922" y="1871161"/>
            <a:ext cx="888371" cy="1020016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205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15514" y="2648835"/>
            <a:ext cx="895872" cy="1020016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205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02333" y="2241481"/>
            <a:ext cx="1687390" cy="1494960"/>
            <a:chOff x="1082221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3" name="文本框 116"/>
            <p:cNvSpPr txBox="1"/>
            <p:nvPr/>
          </p:nvSpPr>
          <p:spPr>
            <a:xfrm>
              <a:off x="1278815" y="3760217"/>
              <a:ext cx="17956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90" dirty="0"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64" name="TextBox 142"/>
          <p:cNvSpPr txBox="1"/>
          <p:nvPr/>
        </p:nvSpPr>
        <p:spPr>
          <a:xfrm>
            <a:off x="6468043" y="1262800"/>
            <a:ext cx="27496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5" name="TextBox 144"/>
          <p:cNvSpPr txBox="1"/>
          <p:nvPr/>
        </p:nvSpPr>
        <p:spPr>
          <a:xfrm>
            <a:off x="5259437" y="1325907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1994-1998</a:t>
            </a:r>
          </a:p>
        </p:txBody>
      </p:sp>
      <p:cxnSp>
        <p:nvCxnSpPr>
          <p:cNvPr id="66" name="直接连接符 65"/>
          <p:cNvCxnSpPr/>
          <p:nvPr/>
        </p:nvCxnSpPr>
        <p:spPr>
          <a:xfrm flipV="1">
            <a:off x="6379159" y="128230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6468043" y="200163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8" name="TextBox 138"/>
          <p:cNvSpPr txBox="1"/>
          <p:nvPr/>
        </p:nvSpPr>
        <p:spPr>
          <a:xfrm>
            <a:off x="5259437" y="2088139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1998-2000</a:t>
            </a: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6376617" y="205398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130"/>
          <p:cNvSpPr txBox="1"/>
          <p:nvPr/>
        </p:nvSpPr>
        <p:spPr>
          <a:xfrm>
            <a:off x="6468043" y="2772084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1" name="TextBox 132"/>
          <p:cNvSpPr txBox="1"/>
          <p:nvPr/>
        </p:nvSpPr>
        <p:spPr>
          <a:xfrm>
            <a:off x="5259437" y="287199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2000-2006</a:t>
            </a:r>
          </a:p>
        </p:txBody>
      </p:sp>
      <p:cxnSp>
        <p:nvCxnSpPr>
          <p:cNvPr id="72" name="直接连接符 71"/>
          <p:cNvCxnSpPr/>
          <p:nvPr/>
        </p:nvCxnSpPr>
        <p:spPr>
          <a:xfrm flipV="1">
            <a:off x="6370946" y="2836830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124"/>
          <p:cNvSpPr txBox="1"/>
          <p:nvPr/>
        </p:nvSpPr>
        <p:spPr>
          <a:xfrm>
            <a:off x="6458000" y="3574212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4" name="TextBox 126"/>
          <p:cNvSpPr txBox="1"/>
          <p:nvPr/>
        </p:nvSpPr>
        <p:spPr>
          <a:xfrm>
            <a:off x="5263970" y="3651030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2006-2008</a:t>
            </a:r>
          </a:p>
        </p:txBody>
      </p:sp>
      <p:cxnSp>
        <p:nvCxnSpPr>
          <p:cNvPr id="75" name="直接连接符 74"/>
          <p:cNvCxnSpPr/>
          <p:nvPr/>
        </p:nvCxnSpPr>
        <p:spPr>
          <a:xfrm flipV="1">
            <a:off x="6366892" y="3607428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6431901" y="441567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7" name="TextBox 120"/>
          <p:cNvSpPr txBox="1"/>
          <p:nvPr/>
        </p:nvSpPr>
        <p:spPr>
          <a:xfrm>
            <a:off x="5269048" y="447497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2008-2013</a:t>
            </a: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6379123" y="4448305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2782578" y="4535472"/>
            <a:ext cx="2450791" cy="86371"/>
            <a:chOff x="3904783" y="1674310"/>
            <a:chExt cx="3519256" cy="109703"/>
          </a:xfrm>
        </p:grpSpPr>
        <p:cxnSp>
          <p:nvCxnSpPr>
            <p:cNvPr id="80" name="直接连接符 79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53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 rot="2581990">
            <a:off x="1704971" y="1825118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FFB850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2581990">
            <a:off x="3494736" y="2801675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E8707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2581990">
            <a:off x="6765247" y="2651782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78AF5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2581990">
            <a:off x="4919280" y="1704207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01ACB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30847" y="2037419"/>
            <a:ext cx="6362092" cy="1679126"/>
            <a:chOff x="1867086" y="2587797"/>
            <a:chExt cx="8077794" cy="2132718"/>
          </a:xfrm>
        </p:grpSpPr>
        <p:sp>
          <p:nvSpPr>
            <p:cNvPr id="11" name="任意多边形 10"/>
            <p:cNvSpPr/>
            <p:nvPr/>
          </p:nvSpPr>
          <p:spPr>
            <a:xfrm rot="21481990">
              <a:off x="1867086" y="2587797"/>
              <a:ext cx="8077794" cy="2132718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gradFill>
              <a:gsLst>
                <a:gs pos="100000">
                  <a:srgbClr val="F5F5F5"/>
                </a:gs>
                <a:gs pos="0">
                  <a:srgbClr val="D9D9D9"/>
                </a:gs>
              </a:gsLst>
              <a:lin ang="5400000" scaled="0"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334755" y="2991559"/>
              <a:ext cx="1298236" cy="732972"/>
              <a:chOff x="3499046" y="4615023"/>
              <a:chExt cx="1128815" cy="637320"/>
            </a:xfrm>
          </p:grpSpPr>
          <p:sp>
            <p:nvSpPr>
              <p:cNvPr id="51" name="文本框 45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A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2" name="文本框 46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22326" y="3056888"/>
              <a:ext cx="1239811" cy="671401"/>
              <a:chOff x="3556196" y="4615023"/>
              <a:chExt cx="1078015" cy="583783"/>
            </a:xfrm>
          </p:grpSpPr>
          <p:sp>
            <p:nvSpPr>
              <p:cNvPr id="49" name="文本框 49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B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0" name="文本框 50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419525" y="2836260"/>
              <a:ext cx="1298236" cy="732972"/>
              <a:chOff x="3499046" y="4615023"/>
              <a:chExt cx="1128815" cy="637320"/>
            </a:xfrm>
          </p:grpSpPr>
          <p:sp>
            <p:nvSpPr>
              <p:cNvPr id="47" name="文本框 52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C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8" name="文本框 53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463100" y="2991563"/>
              <a:ext cx="1239811" cy="671401"/>
              <a:chOff x="3556196" y="4615023"/>
              <a:chExt cx="1078015" cy="583783"/>
            </a:xfrm>
          </p:grpSpPr>
          <p:sp>
            <p:nvSpPr>
              <p:cNvPr id="45" name="文本框 55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D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6" name="文本框 56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6760006" y="3656172"/>
              <a:ext cx="608364" cy="577625"/>
              <a:chOff x="4797" y="1501"/>
              <a:chExt cx="950" cy="902"/>
            </a:xfrm>
            <a:solidFill>
              <a:srgbClr val="01ACBE"/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>
                <a:off x="4797" y="1501"/>
                <a:ext cx="950" cy="902"/>
              </a:xfrm>
              <a:custGeom>
                <a:avLst/>
                <a:gdLst>
                  <a:gd name="T0" fmla="*/ 384 w 399"/>
                  <a:gd name="T1" fmla="*/ 350 h 379"/>
                  <a:gd name="T2" fmla="*/ 371 w 399"/>
                  <a:gd name="T3" fmla="*/ 360 h 379"/>
                  <a:gd name="T4" fmla="*/ 307 w 399"/>
                  <a:gd name="T5" fmla="*/ 360 h 379"/>
                  <a:gd name="T6" fmla="*/ 307 w 399"/>
                  <a:gd name="T7" fmla="*/ 349 h 379"/>
                  <a:gd name="T8" fmla="*/ 297 w 399"/>
                  <a:gd name="T9" fmla="*/ 349 h 379"/>
                  <a:gd name="T10" fmla="*/ 297 w 399"/>
                  <a:gd name="T11" fmla="*/ 360 h 379"/>
                  <a:gd name="T12" fmla="*/ 224 w 399"/>
                  <a:gd name="T13" fmla="*/ 360 h 379"/>
                  <a:gd name="T14" fmla="*/ 224 w 399"/>
                  <a:gd name="T15" fmla="*/ 349 h 379"/>
                  <a:gd name="T16" fmla="*/ 215 w 399"/>
                  <a:gd name="T17" fmla="*/ 349 h 379"/>
                  <a:gd name="T18" fmla="*/ 215 w 399"/>
                  <a:gd name="T19" fmla="*/ 360 h 379"/>
                  <a:gd name="T20" fmla="*/ 141 w 399"/>
                  <a:gd name="T21" fmla="*/ 360 h 379"/>
                  <a:gd name="T22" fmla="*/ 141 w 399"/>
                  <a:gd name="T23" fmla="*/ 349 h 379"/>
                  <a:gd name="T24" fmla="*/ 132 w 399"/>
                  <a:gd name="T25" fmla="*/ 349 h 379"/>
                  <a:gd name="T26" fmla="*/ 132 w 399"/>
                  <a:gd name="T27" fmla="*/ 360 h 379"/>
                  <a:gd name="T28" fmla="*/ 59 w 399"/>
                  <a:gd name="T29" fmla="*/ 360 h 379"/>
                  <a:gd name="T30" fmla="*/ 59 w 399"/>
                  <a:gd name="T31" fmla="*/ 349 h 379"/>
                  <a:gd name="T32" fmla="*/ 49 w 399"/>
                  <a:gd name="T33" fmla="*/ 349 h 379"/>
                  <a:gd name="T34" fmla="*/ 49 w 399"/>
                  <a:gd name="T35" fmla="*/ 360 h 379"/>
                  <a:gd name="T36" fmla="*/ 20 w 399"/>
                  <a:gd name="T37" fmla="*/ 360 h 379"/>
                  <a:gd name="T38" fmla="*/ 20 w 399"/>
                  <a:gd name="T39" fmla="*/ 331 h 379"/>
                  <a:gd name="T40" fmla="*/ 31 w 399"/>
                  <a:gd name="T41" fmla="*/ 331 h 379"/>
                  <a:gd name="T42" fmla="*/ 31 w 399"/>
                  <a:gd name="T43" fmla="*/ 322 h 379"/>
                  <a:gd name="T44" fmla="*/ 20 w 399"/>
                  <a:gd name="T45" fmla="*/ 322 h 379"/>
                  <a:gd name="T46" fmla="*/ 20 w 399"/>
                  <a:gd name="T47" fmla="*/ 244 h 379"/>
                  <a:gd name="T48" fmla="*/ 31 w 399"/>
                  <a:gd name="T49" fmla="*/ 244 h 379"/>
                  <a:gd name="T50" fmla="*/ 31 w 399"/>
                  <a:gd name="T51" fmla="*/ 235 h 379"/>
                  <a:gd name="T52" fmla="*/ 20 w 399"/>
                  <a:gd name="T53" fmla="*/ 235 h 379"/>
                  <a:gd name="T54" fmla="*/ 20 w 399"/>
                  <a:gd name="T55" fmla="*/ 157 h 379"/>
                  <a:gd name="T56" fmla="*/ 31 w 399"/>
                  <a:gd name="T57" fmla="*/ 157 h 379"/>
                  <a:gd name="T58" fmla="*/ 31 w 399"/>
                  <a:gd name="T59" fmla="*/ 148 h 379"/>
                  <a:gd name="T60" fmla="*/ 20 w 399"/>
                  <a:gd name="T61" fmla="*/ 148 h 379"/>
                  <a:gd name="T62" fmla="*/ 20 w 399"/>
                  <a:gd name="T63" fmla="*/ 70 h 379"/>
                  <a:gd name="T64" fmla="*/ 31 w 399"/>
                  <a:gd name="T65" fmla="*/ 70 h 379"/>
                  <a:gd name="T66" fmla="*/ 31 w 399"/>
                  <a:gd name="T67" fmla="*/ 61 h 379"/>
                  <a:gd name="T68" fmla="*/ 20 w 399"/>
                  <a:gd name="T69" fmla="*/ 61 h 379"/>
                  <a:gd name="T70" fmla="*/ 20 w 399"/>
                  <a:gd name="T71" fmla="*/ 28 h 379"/>
                  <a:gd name="T72" fmla="*/ 30 w 399"/>
                  <a:gd name="T73" fmla="*/ 14 h 379"/>
                  <a:gd name="T74" fmla="*/ 16 w 399"/>
                  <a:gd name="T75" fmla="*/ 0 h 379"/>
                  <a:gd name="T76" fmla="*/ 1 w 399"/>
                  <a:gd name="T77" fmla="*/ 14 h 379"/>
                  <a:gd name="T78" fmla="*/ 11 w 399"/>
                  <a:gd name="T79" fmla="*/ 28 h 379"/>
                  <a:gd name="T80" fmla="*/ 11 w 399"/>
                  <a:gd name="T81" fmla="*/ 61 h 379"/>
                  <a:gd name="T82" fmla="*/ 0 w 399"/>
                  <a:gd name="T83" fmla="*/ 61 h 379"/>
                  <a:gd name="T84" fmla="*/ 0 w 399"/>
                  <a:gd name="T85" fmla="*/ 70 h 379"/>
                  <a:gd name="T86" fmla="*/ 11 w 399"/>
                  <a:gd name="T87" fmla="*/ 70 h 379"/>
                  <a:gd name="T88" fmla="*/ 11 w 399"/>
                  <a:gd name="T89" fmla="*/ 148 h 379"/>
                  <a:gd name="T90" fmla="*/ 0 w 399"/>
                  <a:gd name="T91" fmla="*/ 148 h 379"/>
                  <a:gd name="T92" fmla="*/ 0 w 399"/>
                  <a:gd name="T93" fmla="*/ 157 h 379"/>
                  <a:gd name="T94" fmla="*/ 11 w 399"/>
                  <a:gd name="T95" fmla="*/ 157 h 379"/>
                  <a:gd name="T96" fmla="*/ 11 w 399"/>
                  <a:gd name="T97" fmla="*/ 235 h 379"/>
                  <a:gd name="T98" fmla="*/ 0 w 399"/>
                  <a:gd name="T99" fmla="*/ 235 h 379"/>
                  <a:gd name="T100" fmla="*/ 0 w 399"/>
                  <a:gd name="T101" fmla="*/ 244 h 379"/>
                  <a:gd name="T102" fmla="*/ 11 w 399"/>
                  <a:gd name="T103" fmla="*/ 244 h 379"/>
                  <a:gd name="T104" fmla="*/ 11 w 399"/>
                  <a:gd name="T105" fmla="*/ 322 h 379"/>
                  <a:gd name="T106" fmla="*/ 0 w 399"/>
                  <a:gd name="T107" fmla="*/ 322 h 379"/>
                  <a:gd name="T108" fmla="*/ 0 w 399"/>
                  <a:gd name="T109" fmla="*/ 331 h 379"/>
                  <a:gd name="T110" fmla="*/ 11 w 399"/>
                  <a:gd name="T111" fmla="*/ 331 h 379"/>
                  <a:gd name="T112" fmla="*/ 11 w 399"/>
                  <a:gd name="T113" fmla="*/ 369 h 379"/>
                  <a:gd name="T114" fmla="*/ 371 w 399"/>
                  <a:gd name="T115" fmla="*/ 369 h 379"/>
                  <a:gd name="T116" fmla="*/ 384 w 399"/>
                  <a:gd name="T117" fmla="*/ 379 h 379"/>
                  <a:gd name="T118" fmla="*/ 399 w 399"/>
                  <a:gd name="T119" fmla="*/ 365 h 379"/>
                  <a:gd name="T120" fmla="*/ 384 w 399"/>
                  <a:gd name="T121" fmla="*/ 35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9" h="379">
                    <a:moveTo>
                      <a:pt x="384" y="350"/>
                    </a:moveTo>
                    <a:cubicBezTo>
                      <a:pt x="378" y="350"/>
                      <a:pt x="373" y="354"/>
                      <a:pt x="371" y="360"/>
                    </a:cubicBezTo>
                    <a:cubicBezTo>
                      <a:pt x="307" y="360"/>
                      <a:pt x="307" y="360"/>
                      <a:pt x="307" y="360"/>
                    </a:cubicBezTo>
                    <a:cubicBezTo>
                      <a:pt x="307" y="349"/>
                      <a:pt x="307" y="349"/>
                      <a:pt x="307" y="349"/>
                    </a:cubicBezTo>
                    <a:cubicBezTo>
                      <a:pt x="297" y="349"/>
                      <a:pt x="297" y="349"/>
                      <a:pt x="297" y="349"/>
                    </a:cubicBezTo>
                    <a:cubicBezTo>
                      <a:pt x="297" y="360"/>
                      <a:pt x="297" y="360"/>
                      <a:pt x="297" y="360"/>
                    </a:cubicBezTo>
                    <a:cubicBezTo>
                      <a:pt x="224" y="360"/>
                      <a:pt x="224" y="360"/>
                      <a:pt x="224" y="360"/>
                    </a:cubicBezTo>
                    <a:cubicBezTo>
                      <a:pt x="224" y="349"/>
                      <a:pt x="224" y="349"/>
                      <a:pt x="224" y="349"/>
                    </a:cubicBezTo>
                    <a:cubicBezTo>
                      <a:pt x="215" y="349"/>
                      <a:pt x="215" y="349"/>
                      <a:pt x="215" y="349"/>
                    </a:cubicBezTo>
                    <a:cubicBezTo>
                      <a:pt x="215" y="360"/>
                      <a:pt x="215" y="360"/>
                      <a:pt x="215" y="360"/>
                    </a:cubicBezTo>
                    <a:cubicBezTo>
                      <a:pt x="141" y="360"/>
                      <a:pt x="141" y="360"/>
                      <a:pt x="141" y="360"/>
                    </a:cubicBezTo>
                    <a:cubicBezTo>
                      <a:pt x="141" y="349"/>
                      <a:pt x="141" y="349"/>
                      <a:pt x="141" y="349"/>
                    </a:cubicBezTo>
                    <a:cubicBezTo>
                      <a:pt x="132" y="349"/>
                      <a:pt x="132" y="349"/>
                      <a:pt x="132" y="349"/>
                    </a:cubicBezTo>
                    <a:cubicBezTo>
                      <a:pt x="132" y="360"/>
                      <a:pt x="132" y="360"/>
                      <a:pt x="132" y="360"/>
                    </a:cubicBezTo>
                    <a:cubicBezTo>
                      <a:pt x="59" y="360"/>
                      <a:pt x="59" y="360"/>
                      <a:pt x="59" y="360"/>
                    </a:cubicBezTo>
                    <a:cubicBezTo>
                      <a:pt x="59" y="349"/>
                      <a:pt x="59" y="349"/>
                      <a:pt x="59" y="349"/>
                    </a:cubicBezTo>
                    <a:cubicBezTo>
                      <a:pt x="49" y="349"/>
                      <a:pt x="49" y="349"/>
                      <a:pt x="49" y="349"/>
                    </a:cubicBezTo>
                    <a:cubicBezTo>
                      <a:pt x="49" y="360"/>
                      <a:pt x="49" y="360"/>
                      <a:pt x="49" y="360"/>
                    </a:cubicBezTo>
                    <a:cubicBezTo>
                      <a:pt x="20" y="360"/>
                      <a:pt x="20" y="360"/>
                      <a:pt x="20" y="360"/>
                    </a:cubicBezTo>
                    <a:cubicBezTo>
                      <a:pt x="20" y="331"/>
                      <a:pt x="20" y="331"/>
                      <a:pt x="20" y="331"/>
                    </a:cubicBezTo>
                    <a:cubicBezTo>
                      <a:pt x="31" y="331"/>
                      <a:pt x="31" y="331"/>
                      <a:pt x="31" y="331"/>
                    </a:cubicBezTo>
                    <a:cubicBezTo>
                      <a:pt x="31" y="322"/>
                      <a:pt x="31" y="322"/>
                      <a:pt x="31" y="322"/>
                    </a:cubicBezTo>
                    <a:cubicBezTo>
                      <a:pt x="20" y="322"/>
                      <a:pt x="20" y="322"/>
                      <a:pt x="20" y="322"/>
                    </a:cubicBezTo>
                    <a:cubicBezTo>
                      <a:pt x="20" y="244"/>
                      <a:pt x="20" y="244"/>
                      <a:pt x="20" y="244"/>
                    </a:cubicBezTo>
                    <a:cubicBezTo>
                      <a:pt x="31" y="244"/>
                      <a:pt x="31" y="244"/>
                      <a:pt x="31" y="244"/>
                    </a:cubicBezTo>
                    <a:cubicBezTo>
                      <a:pt x="31" y="235"/>
                      <a:pt x="31" y="235"/>
                      <a:pt x="31" y="235"/>
                    </a:cubicBezTo>
                    <a:cubicBezTo>
                      <a:pt x="20" y="235"/>
                      <a:pt x="20" y="235"/>
                      <a:pt x="20" y="235"/>
                    </a:cubicBezTo>
                    <a:cubicBezTo>
                      <a:pt x="20" y="157"/>
                      <a:pt x="20" y="157"/>
                      <a:pt x="20" y="157"/>
                    </a:cubicBezTo>
                    <a:cubicBezTo>
                      <a:pt x="31" y="157"/>
                      <a:pt x="31" y="157"/>
                      <a:pt x="31" y="157"/>
                    </a:cubicBezTo>
                    <a:cubicBezTo>
                      <a:pt x="31" y="148"/>
                      <a:pt x="31" y="148"/>
                      <a:pt x="31" y="148"/>
                    </a:cubicBezTo>
                    <a:cubicBezTo>
                      <a:pt x="20" y="148"/>
                      <a:pt x="20" y="148"/>
                      <a:pt x="20" y="148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26"/>
                      <a:pt x="30" y="21"/>
                      <a:pt x="30" y="14"/>
                    </a:cubicBezTo>
                    <a:cubicBezTo>
                      <a:pt x="30" y="6"/>
                      <a:pt x="24" y="0"/>
                      <a:pt x="16" y="0"/>
                    </a:cubicBezTo>
                    <a:cubicBezTo>
                      <a:pt x="8" y="0"/>
                      <a:pt x="1" y="6"/>
                      <a:pt x="1" y="14"/>
                    </a:cubicBezTo>
                    <a:cubicBezTo>
                      <a:pt x="1" y="21"/>
                      <a:pt x="5" y="26"/>
                      <a:pt x="11" y="2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148"/>
                      <a:pt x="11" y="148"/>
                      <a:pt x="1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11" y="157"/>
                      <a:pt x="11" y="157"/>
                      <a:pt x="11" y="157"/>
                    </a:cubicBezTo>
                    <a:cubicBezTo>
                      <a:pt x="11" y="235"/>
                      <a:pt x="11" y="235"/>
                      <a:pt x="11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44"/>
                      <a:pt x="0" y="244"/>
                      <a:pt x="0" y="244"/>
                    </a:cubicBezTo>
                    <a:cubicBezTo>
                      <a:pt x="11" y="244"/>
                      <a:pt x="11" y="244"/>
                      <a:pt x="11" y="244"/>
                    </a:cubicBezTo>
                    <a:cubicBezTo>
                      <a:pt x="11" y="322"/>
                      <a:pt x="11" y="322"/>
                      <a:pt x="11" y="322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11" y="369"/>
                      <a:pt x="11" y="369"/>
                      <a:pt x="11" y="369"/>
                    </a:cubicBezTo>
                    <a:cubicBezTo>
                      <a:pt x="371" y="369"/>
                      <a:pt x="371" y="369"/>
                      <a:pt x="371" y="369"/>
                    </a:cubicBezTo>
                    <a:cubicBezTo>
                      <a:pt x="373" y="375"/>
                      <a:pt x="378" y="379"/>
                      <a:pt x="384" y="379"/>
                    </a:cubicBezTo>
                    <a:cubicBezTo>
                      <a:pt x="392" y="379"/>
                      <a:pt x="399" y="372"/>
                      <a:pt x="399" y="365"/>
                    </a:cubicBezTo>
                    <a:cubicBezTo>
                      <a:pt x="399" y="357"/>
                      <a:pt x="392" y="350"/>
                      <a:pt x="384" y="35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>
                <a:off x="4868" y="1594"/>
                <a:ext cx="793" cy="667"/>
              </a:xfrm>
              <a:custGeom>
                <a:avLst/>
                <a:gdLst>
                  <a:gd name="T0" fmla="*/ 206 w 333"/>
                  <a:gd name="T1" fmla="*/ 121 h 280"/>
                  <a:gd name="T2" fmla="*/ 189 w 333"/>
                  <a:gd name="T3" fmla="*/ 104 h 280"/>
                  <a:gd name="T4" fmla="*/ 101 w 333"/>
                  <a:gd name="T5" fmla="*/ 193 h 280"/>
                  <a:gd name="T6" fmla="*/ 80 w 333"/>
                  <a:gd name="T7" fmla="*/ 172 h 280"/>
                  <a:gd name="T8" fmla="*/ 0 w 333"/>
                  <a:gd name="T9" fmla="*/ 252 h 280"/>
                  <a:gd name="T10" fmla="*/ 0 w 333"/>
                  <a:gd name="T11" fmla="*/ 276 h 280"/>
                  <a:gd name="T12" fmla="*/ 8 w 333"/>
                  <a:gd name="T13" fmla="*/ 276 h 280"/>
                  <a:gd name="T14" fmla="*/ 8 w 333"/>
                  <a:gd name="T15" fmla="*/ 280 h 280"/>
                  <a:gd name="T16" fmla="*/ 70 w 333"/>
                  <a:gd name="T17" fmla="*/ 217 h 280"/>
                  <a:gd name="T18" fmla="*/ 115 w 333"/>
                  <a:gd name="T19" fmla="*/ 262 h 280"/>
                  <a:gd name="T20" fmla="*/ 201 w 333"/>
                  <a:gd name="T21" fmla="*/ 176 h 280"/>
                  <a:gd name="T22" fmla="*/ 251 w 333"/>
                  <a:gd name="T23" fmla="*/ 226 h 280"/>
                  <a:gd name="T24" fmla="*/ 333 w 333"/>
                  <a:gd name="T25" fmla="*/ 137 h 280"/>
                  <a:gd name="T26" fmla="*/ 333 w 333"/>
                  <a:gd name="T27" fmla="*/ 0 h 280"/>
                  <a:gd name="T28" fmla="*/ 206 w 333"/>
                  <a:gd name="T29" fmla="*/ 12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3" h="280">
                    <a:moveTo>
                      <a:pt x="206" y="121"/>
                    </a:moveTo>
                    <a:cubicBezTo>
                      <a:pt x="206" y="121"/>
                      <a:pt x="192" y="107"/>
                      <a:pt x="189" y="104"/>
                    </a:cubicBezTo>
                    <a:cubicBezTo>
                      <a:pt x="185" y="108"/>
                      <a:pt x="101" y="193"/>
                      <a:pt x="101" y="193"/>
                    </a:cubicBezTo>
                    <a:cubicBezTo>
                      <a:pt x="101" y="193"/>
                      <a:pt x="84" y="176"/>
                      <a:pt x="80" y="172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4" y="276"/>
                      <a:pt x="8" y="276"/>
                      <a:pt x="8" y="276"/>
                    </a:cubicBezTo>
                    <a:cubicBezTo>
                      <a:pt x="8" y="280"/>
                      <a:pt x="8" y="280"/>
                      <a:pt x="8" y="280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17"/>
                      <a:pt x="106" y="253"/>
                      <a:pt x="115" y="262"/>
                    </a:cubicBezTo>
                    <a:cubicBezTo>
                      <a:pt x="127" y="251"/>
                      <a:pt x="201" y="176"/>
                      <a:pt x="201" y="176"/>
                    </a:cubicBezTo>
                    <a:cubicBezTo>
                      <a:pt x="201" y="176"/>
                      <a:pt x="240" y="216"/>
                      <a:pt x="251" y="226"/>
                    </a:cubicBezTo>
                    <a:cubicBezTo>
                      <a:pt x="260" y="216"/>
                      <a:pt x="312" y="160"/>
                      <a:pt x="333" y="137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06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/>
            </p:nvSpPr>
            <p:spPr bwMode="auto">
              <a:xfrm>
                <a:off x="4868" y="1563"/>
                <a:ext cx="793" cy="621"/>
              </a:xfrm>
              <a:custGeom>
                <a:avLst/>
                <a:gdLst>
                  <a:gd name="T0" fmla="*/ 491 w 793"/>
                  <a:gd name="T1" fmla="*/ 288 h 621"/>
                  <a:gd name="T2" fmla="*/ 458 w 793"/>
                  <a:gd name="T3" fmla="*/ 252 h 621"/>
                  <a:gd name="T4" fmla="*/ 450 w 793"/>
                  <a:gd name="T5" fmla="*/ 248 h 621"/>
                  <a:gd name="T6" fmla="*/ 446 w 793"/>
                  <a:gd name="T7" fmla="*/ 252 h 621"/>
                  <a:gd name="T8" fmla="*/ 241 w 793"/>
                  <a:gd name="T9" fmla="*/ 457 h 621"/>
                  <a:gd name="T10" fmla="*/ 198 w 793"/>
                  <a:gd name="T11" fmla="*/ 414 h 621"/>
                  <a:gd name="T12" fmla="*/ 191 w 793"/>
                  <a:gd name="T13" fmla="*/ 409 h 621"/>
                  <a:gd name="T14" fmla="*/ 0 w 793"/>
                  <a:gd name="T15" fmla="*/ 600 h 621"/>
                  <a:gd name="T16" fmla="*/ 0 w 793"/>
                  <a:gd name="T17" fmla="*/ 609 h 621"/>
                  <a:gd name="T18" fmla="*/ 0 w 793"/>
                  <a:gd name="T19" fmla="*/ 621 h 621"/>
                  <a:gd name="T20" fmla="*/ 191 w 793"/>
                  <a:gd name="T21" fmla="*/ 431 h 621"/>
                  <a:gd name="T22" fmla="*/ 236 w 793"/>
                  <a:gd name="T23" fmla="*/ 474 h 621"/>
                  <a:gd name="T24" fmla="*/ 241 w 793"/>
                  <a:gd name="T25" fmla="*/ 479 h 621"/>
                  <a:gd name="T26" fmla="*/ 246 w 793"/>
                  <a:gd name="T27" fmla="*/ 474 h 621"/>
                  <a:gd name="T28" fmla="*/ 450 w 793"/>
                  <a:gd name="T29" fmla="*/ 269 h 621"/>
                  <a:gd name="T30" fmla="*/ 486 w 793"/>
                  <a:gd name="T31" fmla="*/ 302 h 621"/>
                  <a:gd name="T32" fmla="*/ 491 w 793"/>
                  <a:gd name="T33" fmla="*/ 307 h 621"/>
                  <a:gd name="T34" fmla="*/ 496 w 793"/>
                  <a:gd name="T35" fmla="*/ 302 h 621"/>
                  <a:gd name="T36" fmla="*/ 793 w 793"/>
                  <a:gd name="T37" fmla="*/ 19 h 621"/>
                  <a:gd name="T38" fmla="*/ 793 w 793"/>
                  <a:gd name="T39" fmla="*/ 0 h 621"/>
                  <a:gd name="T40" fmla="*/ 491 w 793"/>
                  <a:gd name="T41" fmla="*/ 288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3" h="621">
                    <a:moveTo>
                      <a:pt x="491" y="288"/>
                    </a:moveTo>
                    <a:lnTo>
                      <a:pt x="458" y="252"/>
                    </a:lnTo>
                    <a:lnTo>
                      <a:pt x="450" y="248"/>
                    </a:lnTo>
                    <a:lnTo>
                      <a:pt x="446" y="252"/>
                    </a:lnTo>
                    <a:lnTo>
                      <a:pt x="241" y="457"/>
                    </a:lnTo>
                    <a:lnTo>
                      <a:pt x="198" y="414"/>
                    </a:lnTo>
                    <a:lnTo>
                      <a:pt x="191" y="409"/>
                    </a:lnTo>
                    <a:lnTo>
                      <a:pt x="0" y="600"/>
                    </a:lnTo>
                    <a:lnTo>
                      <a:pt x="0" y="609"/>
                    </a:lnTo>
                    <a:lnTo>
                      <a:pt x="0" y="621"/>
                    </a:lnTo>
                    <a:lnTo>
                      <a:pt x="191" y="431"/>
                    </a:lnTo>
                    <a:lnTo>
                      <a:pt x="236" y="474"/>
                    </a:lnTo>
                    <a:lnTo>
                      <a:pt x="241" y="479"/>
                    </a:lnTo>
                    <a:lnTo>
                      <a:pt x="246" y="474"/>
                    </a:lnTo>
                    <a:lnTo>
                      <a:pt x="450" y="269"/>
                    </a:lnTo>
                    <a:lnTo>
                      <a:pt x="486" y="302"/>
                    </a:lnTo>
                    <a:lnTo>
                      <a:pt x="491" y="307"/>
                    </a:lnTo>
                    <a:lnTo>
                      <a:pt x="496" y="302"/>
                    </a:lnTo>
                    <a:lnTo>
                      <a:pt x="793" y="19"/>
                    </a:lnTo>
                    <a:lnTo>
                      <a:pt x="793" y="0"/>
                    </a:lnTo>
                    <a:lnTo>
                      <a:pt x="491" y="2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/>
            </p:nvSpPr>
            <p:spPr bwMode="auto">
              <a:xfrm>
                <a:off x="4868" y="1984"/>
                <a:ext cx="793" cy="360"/>
              </a:xfrm>
              <a:custGeom>
                <a:avLst/>
                <a:gdLst>
                  <a:gd name="T0" fmla="*/ 251 w 333"/>
                  <a:gd name="T1" fmla="*/ 89 h 151"/>
                  <a:gd name="T2" fmla="*/ 201 w 333"/>
                  <a:gd name="T3" fmla="*/ 39 h 151"/>
                  <a:gd name="T4" fmla="*/ 115 w 333"/>
                  <a:gd name="T5" fmla="*/ 125 h 151"/>
                  <a:gd name="T6" fmla="*/ 70 w 333"/>
                  <a:gd name="T7" fmla="*/ 80 h 151"/>
                  <a:gd name="T8" fmla="*/ 0 w 333"/>
                  <a:gd name="T9" fmla="*/ 150 h 151"/>
                  <a:gd name="T10" fmla="*/ 0 w 333"/>
                  <a:gd name="T11" fmla="*/ 151 h 151"/>
                  <a:gd name="T12" fmla="*/ 13 w 333"/>
                  <a:gd name="T13" fmla="*/ 151 h 151"/>
                  <a:gd name="T14" fmla="*/ 13 w 333"/>
                  <a:gd name="T15" fmla="*/ 140 h 151"/>
                  <a:gd name="T16" fmla="*/ 35 w 333"/>
                  <a:gd name="T17" fmla="*/ 140 h 151"/>
                  <a:gd name="T18" fmla="*/ 35 w 333"/>
                  <a:gd name="T19" fmla="*/ 151 h 151"/>
                  <a:gd name="T20" fmla="*/ 96 w 333"/>
                  <a:gd name="T21" fmla="*/ 151 h 151"/>
                  <a:gd name="T22" fmla="*/ 96 w 333"/>
                  <a:gd name="T23" fmla="*/ 140 h 151"/>
                  <a:gd name="T24" fmla="*/ 118 w 333"/>
                  <a:gd name="T25" fmla="*/ 140 h 151"/>
                  <a:gd name="T26" fmla="*/ 118 w 333"/>
                  <a:gd name="T27" fmla="*/ 151 h 151"/>
                  <a:gd name="T28" fmla="*/ 178 w 333"/>
                  <a:gd name="T29" fmla="*/ 151 h 151"/>
                  <a:gd name="T30" fmla="*/ 178 w 333"/>
                  <a:gd name="T31" fmla="*/ 140 h 151"/>
                  <a:gd name="T32" fmla="*/ 200 w 333"/>
                  <a:gd name="T33" fmla="*/ 140 h 151"/>
                  <a:gd name="T34" fmla="*/ 200 w 333"/>
                  <a:gd name="T35" fmla="*/ 151 h 151"/>
                  <a:gd name="T36" fmla="*/ 261 w 333"/>
                  <a:gd name="T37" fmla="*/ 151 h 151"/>
                  <a:gd name="T38" fmla="*/ 261 w 333"/>
                  <a:gd name="T39" fmla="*/ 140 h 151"/>
                  <a:gd name="T40" fmla="*/ 283 w 333"/>
                  <a:gd name="T41" fmla="*/ 140 h 151"/>
                  <a:gd name="T42" fmla="*/ 283 w 333"/>
                  <a:gd name="T43" fmla="*/ 151 h 151"/>
                  <a:gd name="T44" fmla="*/ 333 w 333"/>
                  <a:gd name="T45" fmla="*/ 151 h 151"/>
                  <a:gd name="T46" fmla="*/ 333 w 333"/>
                  <a:gd name="T47" fmla="*/ 0 h 151"/>
                  <a:gd name="T48" fmla="*/ 251 w 333"/>
                  <a:gd name="T49" fmla="*/ 8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33" h="151">
                    <a:moveTo>
                      <a:pt x="251" y="89"/>
                    </a:moveTo>
                    <a:cubicBezTo>
                      <a:pt x="251" y="89"/>
                      <a:pt x="205" y="43"/>
                      <a:pt x="201" y="39"/>
                    </a:cubicBezTo>
                    <a:cubicBezTo>
                      <a:pt x="197" y="43"/>
                      <a:pt x="115" y="125"/>
                      <a:pt x="115" y="125"/>
                    </a:cubicBezTo>
                    <a:cubicBezTo>
                      <a:pt x="115" y="125"/>
                      <a:pt x="75" y="84"/>
                      <a:pt x="70" y="8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3" y="151"/>
                      <a:pt x="13" y="151"/>
                      <a:pt x="13" y="151"/>
                    </a:cubicBezTo>
                    <a:cubicBezTo>
                      <a:pt x="13" y="148"/>
                      <a:pt x="13" y="140"/>
                      <a:pt x="13" y="140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5" y="140"/>
                      <a:pt x="35" y="148"/>
                      <a:pt x="35" y="151"/>
                    </a:cubicBezTo>
                    <a:cubicBezTo>
                      <a:pt x="96" y="151"/>
                      <a:pt x="96" y="151"/>
                      <a:pt x="96" y="151"/>
                    </a:cubicBezTo>
                    <a:cubicBezTo>
                      <a:pt x="96" y="148"/>
                      <a:pt x="96" y="140"/>
                      <a:pt x="96" y="140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118" y="140"/>
                      <a:pt x="118" y="148"/>
                      <a:pt x="118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8" y="148"/>
                      <a:pt x="178" y="140"/>
                      <a:pt x="178" y="14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40"/>
                      <a:pt x="200" y="148"/>
                      <a:pt x="200" y="151"/>
                    </a:cubicBezTo>
                    <a:cubicBezTo>
                      <a:pt x="261" y="151"/>
                      <a:pt x="261" y="151"/>
                      <a:pt x="261" y="151"/>
                    </a:cubicBezTo>
                    <a:cubicBezTo>
                      <a:pt x="261" y="148"/>
                      <a:pt x="261" y="140"/>
                      <a:pt x="261" y="140"/>
                    </a:cubicBezTo>
                    <a:cubicBezTo>
                      <a:pt x="283" y="140"/>
                      <a:pt x="283" y="140"/>
                      <a:pt x="283" y="140"/>
                    </a:cubicBezTo>
                    <a:cubicBezTo>
                      <a:pt x="283" y="140"/>
                      <a:pt x="283" y="148"/>
                      <a:pt x="283" y="151"/>
                    </a:cubicBezTo>
                    <a:cubicBezTo>
                      <a:pt x="333" y="151"/>
                      <a:pt x="333" y="151"/>
                      <a:pt x="333" y="151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51" y="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4868" y="1951"/>
                <a:ext cx="793" cy="381"/>
              </a:xfrm>
              <a:custGeom>
                <a:avLst/>
                <a:gdLst>
                  <a:gd name="T0" fmla="*/ 598 w 793"/>
                  <a:gd name="T1" fmla="*/ 212 h 381"/>
                  <a:gd name="T2" fmla="*/ 479 w 793"/>
                  <a:gd name="T3" fmla="*/ 95 h 381"/>
                  <a:gd name="T4" fmla="*/ 474 w 793"/>
                  <a:gd name="T5" fmla="*/ 100 h 381"/>
                  <a:gd name="T6" fmla="*/ 274 w 793"/>
                  <a:gd name="T7" fmla="*/ 300 h 381"/>
                  <a:gd name="T8" fmla="*/ 167 w 793"/>
                  <a:gd name="T9" fmla="*/ 193 h 381"/>
                  <a:gd name="T10" fmla="*/ 0 w 793"/>
                  <a:gd name="T11" fmla="*/ 360 h 381"/>
                  <a:gd name="T12" fmla="*/ 0 w 793"/>
                  <a:gd name="T13" fmla="*/ 369 h 381"/>
                  <a:gd name="T14" fmla="*/ 0 w 793"/>
                  <a:gd name="T15" fmla="*/ 381 h 381"/>
                  <a:gd name="T16" fmla="*/ 167 w 793"/>
                  <a:gd name="T17" fmla="*/ 212 h 381"/>
                  <a:gd name="T18" fmla="*/ 274 w 793"/>
                  <a:gd name="T19" fmla="*/ 319 h 381"/>
                  <a:gd name="T20" fmla="*/ 281 w 793"/>
                  <a:gd name="T21" fmla="*/ 314 h 381"/>
                  <a:gd name="T22" fmla="*/ 479 w 793"/>
                  <a:gd name="T23" fmla="*/ 117 h 381"/>
                  <a:gd name="T24" fmla="*/ 593 w 793"/>
                  <a:gd name="T25" fmla="*/ 229 h 381"/>
                  <a:gd name="T26" fmla="*/ 598 w 793"/>
                  <a:gd name="T27" fmla="*/ 233 h 381"/>
                  <a:gd name="T28" fmla="*/ 603 w 793"/>
                  <a:gd name="T29" fmla="*/ 229 h 381"/>
                  <a:gd name="T30" fmla="*/ 793 w 793"/>
                  <a:gd name="T31" fmla="*/ 24 h 381"/>
                  <a:gd name="T32" fmla="*/ 793 w 793"/>
                  <a:gd name="T33" fmla="*/ 0 h 381"/>
                  <a:gd name="T34" fmla="*/ 598 w 793"/>
                  <a:gd name="T35" fmla="*/ 212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3" h="381">
                    <a:moveTo>
                      <a:pt x="598" y="212"/>
                    </a:moveTo>
                    <a:lnTo>
                      <a:pt x="479" y="95"/>
                    </a:lnTo>
                    <a:lnTo>
                      <a:pt x="474" y="100"/>
                    </a:lnTo>
                    <a:lnTo>
                      <a:pt x="274" y="300"/>
                    </a:lnTo>
                    <a:lnTo>
                      <a:pt x="167" y="193"/>
                    </a:lnTo>
                    <a:lnTo>
                      <a:pt x="0" y="360"/>
                    </a:lnTo>
                    <a:lnTo>
                      <a:pt x="0" y="369"/>
                    </a:lnTo>
                    <a:lnTo>
                      <a:pt x="0" y="381"/>
                    </a:lnTo>
                    <a:lnTo>
                      <a:pt x="167" y="212"/>
                    </a:lnTo>
                    <a:lnTo>
                      <a:pt x="274" y="319"/>
                    </a:lnTo>
                    <a:lnTo>
                      <a:pt x="281" y="314"/>
                    </a:lnTo>
                    <a:lnTo>
                      <a:pt x="479" y="117"/>
                    </a:lnTo>
                    <a:lnTo>
                      <a:pt x="593" y="229"/>
                    </a:lnTo>
                    <a:lnTo>
                      <a:pt x="598" y="233"/>
                    </a:lnTo>
                    <a:lnTo>
                      <a:pt x="603" y="229"/>
                    </a:lnTo>
                    <a:lnTo>
                      <a:pt x="793" y="24"/>
                    </a:lnTo>
                    <a:lnTo>
                      <a:pt x="793" y="0"/>
                    </a:lnTo>
                    <a:lnTo>
                      <a:pt x="598" y="2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0" name="Group 12"/>
            <p:cNvGrpSpPr>
              <a:grpSpLocks noChangeAspect="1"/>
            </p:cNvGrpSpPr>
            <p:nvPr/>
          </p:nvGrpSpPr>
          <p:grpSpPr bwMode="auto">
            <a:xfrm>
              <a:off x="2641103" y="3855164"/>
              <a:ext cx="591336" cy="566092"/>
              <a:chOff x="851" y="1961"/>
              <a:chExt cx="773" cy="740"/>
            </a:xfrm>
            <a:solidFill>
              <a:srgbClr val="FFB850"/>
            </a:solidFill>
          </p:grpSpPr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51" y="2424"/>
                <a:ext cx="277" cy="277"/>
              </a:xfrm>
              <a:custGeom>
                <a:avLst/>
                <a:gdLst>
                  <a:gd name="T0" fmla="*/ 116 w 116"/>
                  <a:gd name="T1" fmla="*/ 67 h 116"/>
                  <a:gd name="T2" fmla="*/ 116 w 116"/>
                  <a:gd name="T3" fmla="*/ 49 h 116"/>
                  <a:gd name="T4" fmla="*/ 106 w 116"/>
                  <a:gd name="T5" fmla="*/ 49 h 116"/>
                  <a:gd name="T6" fmla="*/ 98 w 116"/>
                  <a:gd name="T7" fmla="*/ 31 h 116"/>
                  <a:gd name="T8" fmla="*/ 106 w 116"/>
                  <a:gd name="T9" fmla="*/ 23 h 116"/>
                  <a:gd name="T10" fmla="*/ 93 w 116"/>
                  <a:gd name="T11" fmla="*/ 10 h 116"/>
                  <a:gd name="T12" fmla="*/ 85 w 116"/>
                  <a:gd name="T13" fmla="*/ 18 h 116"/>
                  <a:gd name="T14" fmla="*/ 67 w 116"/>
                  <a:gd name="T15" fmla="*/ 11 h 116"/>
                  <a:gd name="T16" fmla="*/ 67 w 116"/>
                  <a:gd name="T17" fmla="*/ 0 h 116"/>
                  <a:gd name="T18" fmla="*/ 49 w 116"/>
                  <a:gd name="T19" fmla="*/ 0 h 116"/>
                  <a:gd name="T20" fmla="*/ 49 w 116"/>
                  <a:gd name="T21" fmla="*/ 11 h 116"/>
                  <a:gd name="T22" fmla="*/ 31 w 116"/>
                  <a:gd name="T23" fmla="*/ 18 h 116"/>
                  <a:gd name="T24" fmla="*/ 23 w 116"/>
                  <a:gd name="T25" fmla="*/ 10 h 116"/>
                  <a:gd name="T26" fmla="*/ 10 w 116"/>
                  <a:gd name="T27" fmla="*/ 23 h 116"/>
                  <a:gd name="T28" fmla="*/ 18 w 116"/>
                  <a:gd name="T29" fmla="*/ 31 h 116"/>
                  <a:gd name="T30" fmla="*/ 11 w 116"/>
                  <a:gd name="T31" fmla="*/ 49 h 116"/>
                  <a:gd name="T32" fmla="*/ 0 w 116"/>
                  <a:gd name="T33" fmla="*/ 49 h 116"/>
                  <a:gd name="T34" fmla="*/ 0 w 116"/>
                  <a:gd name="T35" fmla="*/ 67 h 116"/>
                  <a:gd name="T36" fmla="*/ 11 w 116"/>
                  <a:gd name="T37" fmla="*/ 67 h 116"/>
                  <a:gd name="T38" fmla="*/ 18 w 116"/>
                  <a:gd name="T39" fmla="*/ 85 h 116"/>
                  <a:gd name="T40" fmla="*/ 10 w 116"/>
                  <a:gd name="T41" fmla="*/ 93 h 116"/>
                  <a:gd name="T42" fmla="*/ 23 w 116"/>
                  <a:gd name="T43" fmla="*/ 106 h 116"/>
                  <a:gd name="T44" fmla="*/ 31 w 116"/>
                  <a:gd name="T45" fmla="*/ 98 h 116"/>
                  <a:gd name="T46" fmla="*/ 49 w 116"/>
                  <a:gd name="T47" fmla="*/ 106 h 116"/>
                  <a:gd name="T48" fmla="*/ 49 w 116"/>
                  <a:gd name="T49" fmla="*/ 116 h 116"/>
                  <a:gd name="T50" fmla="*/ 67 w 116"/>
                  <a:gd name="T51" fmla="*/ 116 h 116"/>
                  <a:gd name="T52" fmla="*/ 67 w 116"/>
                  <a:gd name="T53" fmla="*/ 106 h 116"/>
                  <a:gd name="T54" fmla="*/ 85 w 116"/>
                  <a:gd name="T55" fmla="*/ 98 h 116"/>
                  <a:gd name="T56" fmla="*/ 93 w 116"/>
                  <a:gd name="T57" fmla="*/ 106 h 116"/>
                  <a:gd name="T58" fmla="*/ 106 w 116"/>
                  <a:gd name="T59" fmla="*/ 93 h 116"/>
                  <a:gd name="T60" fmla="*/ 98 w 116"/>
                  <a:gd name="T61" fmla="*/ 85 h 116"/>
                  <a:gd name="T62" fmla="*/ 106 w 116"/>
                  <a:gd name="T63" fmla="*/ 67 h 116"/>
                  <a:gd name="T64" fmla="*/ 116 w 116"/>
                  <a:gd name="T65" fmla="*/ 67 h 116"/>
                  <a:gd name="T66" fmla="*/ 58 w 116"/>
                  <a:gd name="T67" fmla="*/ 88 h 116"/>
                  <a:gd name="T68" fmla="*/ 28 w 116"/>
                  <a:gd name="T69" fmla="*/ 58 h 116"/>
                  <a:gd name="T70" fmla="*/ 58 w 116"/>
                  <a:gd name="T71" fmla="*/ 28 h 116"/>
                  <a:gd name="T72" fmla="*/ 88 w 116"/>
                  <a:gd name="T73" fmla="*/ 58 h 116"/>
                  <a:gd name="T74" fmla="*/ 58 w 116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16">
                    <a:moveTo>
                      <a:pt x="116" y="67"/>
                    </a:moveTo>
                    <a:cubicBezTo>
                      <a:pt x="116" y="49"/>
                      <a:pt x="116" y="49"/>
                      <a:pt x="116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4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2" y="12"/>
                      <a:pt x="36" y="14"/>
                      <a:pt x="31" y="18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4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4" y="80"/>
                      <a:pt x="18" y="85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6" y="102"/>
                      <a:pt x="42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5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4" y="74"/>
                      <a:pt x="106" y="67"/>
                    </a:cubicBezTo>
                    <a:lnTo>
                      <a:pt x="116" y="67"/>
                    </a:lnTo>
                    <a:close/>
                    <a:moveTo>
                      <a:pt x="58" y="88"/>
                    </a:moveTo>
                    <a:cubicBezTo>
                      <a:pt x="41" y="88"/>
                      <a:pt x="28" y="75"/>
                      <a:pt x="28" y="58"/>
                    </a:cubicBezTo>
                    <a:cubicBezTo>
                      <a:pt x="28" y="41"/>
                      <a:pt x="41" y="28"/>
                      <a:pt x="58" y="28"/>
                    </a:cubicBezTo>
                    <a:cubicBezTo>
                      <a:pt x="75" y="28"/>
                      <a:pt x="88" y="41"/>
                      <a:pt x="88" y="58"/>
                    </a:cubicBezTo>
                    <a:cubicBezTo>
                      <a:pt x="88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4"/>
              <p:cNvSpPr>
                <a:spLocks noEditPoints="1"/>
              </p:cNvSpPr>
              <p:nvPr/>
            </p:nvSpPr>
            <p:spPr bwMode="auto">
              <a:xfrm>
                <a:off x="1202" y="2424"/>
                <a:ext cx="279" cy="277"/>
              </a:xfrm>
              <a:custGeom>
                <a:avLst/>
                <a:gdLst>
                  <a:gd name="T0" fmla="*/ 117 w 117"/>
                  <a:gd name="T1" fmla="*/ 67 h 116"/>
                  <a:gd name="T2" fmla="*/ 117 w 117"/>
                  <a:gd name="T3" fmla="*/ 49 h 116"/>
                  <a:gd name="T4" fmla="*/ 106 w 117"/>
                  <a:gd name="T5" fmla="*/ 49 h 116"/>
                  <a:gd name="T6" fmla="*/ 98 w 117"/>
                  <a:gd name="T7" fmla="*/ 31 h 116"/>
                  <a:gd name="T8" fmla="*/ 106 w 117"/>
                  <a:gd name="T9" fmla="*/ 23 h 116"/>
                  <a:gd name="T10" fmla="*/ 93 w 117"/>
                  <a:gd name="T11" fmla="*/ 10 h 116"/>
                  <a:gd name="T12" fmla="*/ 86 w 117"/>
                  <a:gd name="T13" fmla="*/ 18 h 116"/>
                  <a:gd name="T14" fmla="*/ 67 w 117"/>
                  <a:gd name="T15" fmla="*/ 11 h 116"/>
                  <a:gd name="T16" fmla="*/ 67 w 117"/>
                  <a:gd name="T17" fmla="*/ 0 h 116"/>
                  <a:gd name="T18" fmla="*/ 49 w 117"/>
                  <a:gd name="T19" fmla="*/ 0 h 116"/>
                  <a:gd name="T20" fmla="*/ 49 w 117"/>
                  <a:gd name="T21" fmla="*/ 11 h 116"/>
                  <a:gd name="T22" fmla="*/ 31 w 117"/>
                  <a:gd name="T23" fmla="*/ 18 h 116"/>
                  <a:gd name="T24" fmla="*/ 24 w 117"/>
                  <a:gd name="T25" fmla="*/ 10 h 116"/>
                  <a:gd name="T26" fmla="*/ 11 w 117"/>
                  <a:gd name="T27" fmla="*/ 23 h 116"/>
                  <a:gd name="T28" fmla="*/ 18 w 117"/>
                  <a:gd name="T29" fmla="*/ 31 h 116"/>
                  <a:gd name="T30" fmla="*/ 11 w 117"/>
                  <a:gd name="T31" fmla="*/ 49 h 116"/>
                  <a:gd name="T32" fmla="*/ 0 w 117"/>
                  <a:gd name="T33" fmla="*/ 49 h 116"/>
                  <a:gd name="T34" fmla="*/ 0 w 117"/>
                  <a:gd name="T35" fmla="*/ 67 h 116"/>
                  <a:gd name="T36" fmla="*/ 11 w 117"/>
                  <a:gd name="T37" fmla="*/ 67 h 116"/>
                  <a:gd name="T38" fmla="*/ 18 w 117"/>
                  <a:gd name="T39" fmla="*/ 85 h 116"/>
                  <a:gd name="T40" fmla="*/ 11 w 117"/>
                  <a:gd name="T41" fmla="*/ 93 h 116"/>
                  <a:gd name="T42" fmla="*/ 24 w 117"/>
                  <a:gd name="T43" fmla="*/ 106 h 116"/>
                  <a:gd name="T44" fmla="*/ 31 w 117"/>
                  <a:gd name="T45" fmla="*/ 98 h 116"/>
                  <a:gd name="T46" fmla="*/ 49 w 117"/>
                  <a:gd name="T47" fmla="*/ 106 h 116"/>
                  <a:gd name="T48" fmla="*/ 49 w 117"/>
                  <a:gd name="T49" fmla="*/ 116 h 116"/>
                  <a:gd name="T50" fmla="*/ 67 w 117"/>
                  <a:gd name="T51" fmla="*/ 116 h 116"/>
                  <a:gd name="T52" fmla="*/ 67 w 117"/>
                  <a:gd name="T53" fmla="*/ 106 h 116"/>
                  <a:gd name="T54" fmla="*/ 86 w 117"/>
                  <a:gd name="T55" fmla="*/ 98 h 116"/>
                  <a:gd name="T56" fmla="*/ 93 w 117"/>
                  <a:gd name="T57" fmla="*/ 106 h 116"/>
                  <a:gd name="T58" fmla="*/ 106 w 117"/>
                  <a:gd name="T59" fmla="*/ 93 h 116"/>
                  <a:gd name="T60" fmla="*/ 98 w 117"/>
                  <a:gd name="T61" fmla="*/ 85 h 116"/>
                  <a:gd name="T62" fmla="*/ 106 w 117"/>
                  <a:gd name="T63" fmla="*/ 67 h 116"/>
                  <a:gd name="T64" fmla="*/ 117 w 117"/>
                  <a:gd name="T65" fmla="*/ 67 h 116"/>
                  <a:gd name="T66" fmla="*/ 58 w 117"/>
                  <a:gd name="T67" fmla="*/ 88 h 116"/>
                  <a:gd name="T68" fmla="*/ 28 w 117"/>
                  <a:gd name="T69" fmla="*/ 58 h 116"/>
                  <a:gd name="T70" fmla="*/ 58 w 117"/>
                  <a:gd name="T71" fmla="*/ 28 h 116"/>
                  <a:gd name="T72" fmla="*/ 89 w 117"/>
                  <a:gd name="T73" fmla="*/ 58 h 116"/>
                  <a:gd name="T74" fmla="*/ 58 w 117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" h="116">
                    <a:moveTo>
                      <a:pt x="117" y="67"/>
                    </a:moveTo>
                    <a:cubicBezTo>
                      <a:pt x="117" y="49"/>
                      <a:pt x="117" y="49"/>
                      <a:pt x="117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5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3" y="12"/>
                      <a:pt x="37" y="14"/>
                      <a:pt x="31" y="18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5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5" y="80"/>
                      <a:pt x="18" y="85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7" y="102"/>
                      <a:pt x="43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6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5" y="74"/>
                      <a:pt x="106" y="67"/>
                    </a:cubicBezTo>
                    <a:lnTo>
                      <a:pt x="117" y="67"/>
                    </a:lnTo>
                    <a:close/>
                    <a:moveTo>
                      <a:pt x="58" y="88"/>
                    </a:moveTo>
                    <a:cubicBezTo>
                      <a:pt x="42" y="88"/>
                      <a:pt x="28" y="75"/>
                      <a:pt x="28" y="58"/>
                    </a:cubicBezTo>
                    <a:cubicBezTo>
                      <a:pt x="28" y="41"/>
                      <a:pt x="42" y="28"/>
                      <a:pt x="58" y="28"/>
                    </a:cubicBezTo>
                    <a:cubicBezTo>
                      <a:pt x="75" y="28"/>
                      <a:pt x="89" y="41"/>
                      <a:pt x="89" y="58"/>
                    </a:cubicBezTo>
                    <a:cubicBezTo>
                      <a:pt x="89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15"/>
              <p:cNvSpPr>
                <a:spLocks noEditPoints="1"/>
              </p:cNvSpPr>
              <p:nvPr/>
            </p:nvSpPr>
            <p:spPr bwMode="auto">
              <a:xfrm>
                <a:off x="1059" y="2259"/>
                <a:ext cx="217" cy="220"/>
              </a:xfrm>
              <a:custGeom>
                <a:avLst/>
                <a:gdLst>
                  <a:gd name="T0" fmla="*/ 90 w 91"/>
                  <a:gd name="T1" fmla="*/ 42 h 92"/>
                  <a:gd name="T2" fmla="*/ 88 w 91"/>
                  <a:gd name="T3" fmla="*/ 45 h 92"/>
                  <a:gd name="T4" fmla="*/ 91 w 91"/>
                  <a:gd name="T5" fmla="*/ 44 h 92"/>
                  <a:gd name="T6" fmla="*/ 90 w 91"/>
                  <a:gd name="T7" fmla="*/ 42 h 92"/>
                  <a:gd name="T8" fmla="*/ 80 w 91"/>
                  <a:gd name="T9" fmla="*/ 57 h 92"/>
                  <a:gd name="T10" fmla="*/ 81 w 91"/>
                  <a:gd name="T11" fmla="*/ 51 h 92"/>
                  <a:gd name="T12" fmla="*/ 73 w 91"/>
                  <a:gd name="T13" fmla="*/ 56 h 92"/>
                  <a:gd name="T14" fmla="*/ 61 w 91"/>
                  <a:gd name="T15" fmla="*/ 56 h 92"/>
                  <a:gd name="T16" fmla="*/ 35 w 91"/>
                  <a:gd name="T17" fmla="*/ 62 h 92"/>
                  <a:gd name="T18" fmla="*/ 28 w 91"/>
                  <a:gd name="T19" fmla="*/ 36 h 92"/>
                  <a:gd name="T20" fmla="*/ 54 w 91"/>
                  <a:gd name="T21" fmla="*/ 29 h 92"/>
                  <a:gd name="T22" fmla="*/ 66 w 91"/>
                  <a:gd name="T23" fmla="*/ 6 h 92"/>
                  <a:gd name="T24" fmla="*/ 60 w 91"/>
                  <a:gd name="T25" fmla="*/ 3 h 92"/>
                  <a:gd name="T26" fmla="*/ 56 w 91"/>
                  <a:gd name="T27" fmla="*/ 10 h 92"/>
                  <a:gd name="T28" fmla="*/ 45 w 91"/>
                  <a:gd name="T29" fmla="*/ 9 h 92"/>
                  <a:gd name="T30" fmla="*/ 43 w 91"/>
                  <a:gd name="T31" fmla="*/ 0 h 92"/>
                  <a:gd name="T32" fmla="*/ 37 w 91"/>
                  <a:gd name="T33" fmla="*/ 1 h 92"/>
                  <a:gd name="T34" fmla="*/ 27 w 91"/>
                  <a:gd name="T35" fmla="*/ 9 h 92"/>
                  <a:gd name="T36" fmla="*/ 27 w 91"/>
                  <a:gd name="T37" fmla="*/ 13 h 92"/>
                  <a:gd name="T38" fmla="*/ 19 w 91"/>
                  <a:gd name="T39" fmla="*/ 19 h 92"/>
                  <a:gd name="T40" fmla="*/ 15 w 91"/>
                  <a:gd name="T41" fmla="*/ 17 h 92"/>
                  <a:gd name="T42" fmla="*/ 15 w 91"/>
                  <a:gd name="T43" fmla="*/ 20 h 92"/>
                  <a:gd name="T44" fmla="*/ 9 w 91"/>
                  <a:gd name="T45" fmla="*/ 30 h 92"/>
                  <a:gd name="T46" fmla="*/ 8 w 91"/>
                  <a:gd name="T47" fmla="*/ 34 h 92"/>
                  <a:gd name="T48" fmla="*/ 9 w 91"/>
                  <a:gd name="T49" fmla="*/ 35 h 92"/>
                  <a:gd name="T50" fmla="*/ 8 w 91"/>
                  <a:gd name="T51" fmla="*/ 45 h 92"/>
                  <a:gd name="T52" fmla="*/ 5 w 91"/>
                  <a:gd name="T53" fmla="*/ 46 h 92"/>
                  <a:gd name="T54" fmla="*/ 0 w 91"/>
                  <a:gd name="T55" fmla="*/ 54 h 92"/>
                  <a:gd name="T56" fmla="*/ 3 w 91"/>
                  <a:gd name="T57" fmla="*/ 65 h 92"/>
                  <a:gd name="T58" fmla="*/ 12 w 91"/>
                  <a:gd name="T59" fmla="*/ 63 h 92"/>
                  <a:gd name="T60" fmla="*/ 18 w 91"/>
                  <a:gd name="T61" fmla="*/ 72 h 92"/>
                  <a:gd name="T62" fmla="*/ 13 w 91"/>
                  <a:gd name="T63" fmla="*/ 79 h 92"/>
                  <a:gd name="T64" fmla="*/ 29 w 91"/>
                  <a:gd name="T65" fmla="*/ 89 h 92"/>
                  <a:gd name="T66" fmla="*/ 34 w 91"/>
                  <a:gd name="T67" fmla="*/ 81 h 92"/>
                  <a:gd name="T68" fmla="*/ 44 w 91"/>
                  <a:gd name="T69" fmla="*/ 83 h 92"/>
                  <a:gd name="T70" fmla="*/ 46 w 91"/>
                  <a:gd name="T71" fmla="*/ 92 h 92"/>
                  <a:gd name="T72" fmla="*/ 64 w 91"/>
                  <a:gd name="T73" fmla="*/ 88 h 92"/>
                  <a:gd name="T74" fmla="*/ 62 w 91"/>
                  <a:gd name="T75" fmla="*/ 79 h 92"/>
                  <a:gd name="T76" fmla="*/ 71 w 91"/>
                  <a:gd name="T77" fmla="*/ 72 h 92"/>
                  <a:gd name="T78" fmla="*/ 78 w 91"/>
                  <a:gd name="T79" fmla="*/ 77 h 92"/>
                  <a:gd name="T80" fmla="*/ 88 w 91"/>
                  <a:gd name="T81" fmla="*/ 62 h 92"/>
                  <a:gd name="T82" fmla="*/ 80 w 91"/>
                  <a:gd name="T83" fmla="*/ 5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" h="92">
                    <a:moveTo>
                      <a:pt x="90" y="42"/>
                    </a:moveTo>
                    <a:cubicBezTo>
                      <a:pt x="89" y="43"/>
                      <a:pt x="89" y="44"/>
                      <a:pt x="88" y="45"/>
                    </a:cubicBezTo>
                    <a:cubicBezTo>
                      <a:pt x="91" y="44"/>
                      <a:pt x="91" y="44"/>
                      <a:pt x="91" y="44"/>
                    </a:cubicBezTo>
                    <a:lnTo>
                      <a:pt x="90" y="42"/>
                    </a:lnTo>
                    <a:close/>
                    <a:moveTo>
                      <a:pt x="80" y="57"/>
                    </a:moveTo>
                    <a:cubicBezTo>
                      <a:pt x="81" y="55"/>
                      <a:pt x="81" y="53"/>
                      <a:pt x="81" y="51"/>
                    </a:cubicBezTo>
                    <a:cubicBezTo>
                      <a:pt x="79" y="54"/>
                      <a:pt x="76" y="55"/>
                      <a:pt x="73" y="56"/>
                    </a:cubicBezTo>
                    <a:cubicBezTo>
                      <a:pt x="69" y="58"/>
                      <a:pt x="64" y="58"/>
                      <a:pt x="61" y="56"/>
                    </a:cubicBezTo>
                    <a:cubicBezTo>
                      <a:pt x="55" y="65"/>
                      <a:pt x="44" y="67"/>
                      <a:pt x="35" y="62"/>
                    </a:cubicBezTo>
                    <a:cubicBezTo>
                      <a:pt x="26" y="57"/>
                      <a:pt x="23" y="45"/>
                      <a:pt x="28" y="36"/>
                    </a:cubicBezTo>
                    <a:cubicBezTo>
                      <a:pt x="34" y="27"/>
                      <a:pt x="45" y="25"/>
                      <a:pt x="54" y="29"/>
                    </a:cubicBezTo>
                    <a:cubicBezTo>
                      <a:pt x="56" y="21"/>
                      <a:pt x="62" y="13"/>
                      <a:pt x="66" y="6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2" y="9"/>
                      <a:pt x="49" y="9"/>
                      <a:pt x="45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4" y="4"/>
                      <a:pt x="31" y="7"/>
                      <a:pt x="27" y="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4" y="15"/>
                      <a:pt x="21" y="17"/>
                      <a:pt x="19" y="19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8"/>
                      <a:pt x="15" y="19"/>
                      <a:pt x="15" y="20"/>
                    </a:cubicBezTo>
                    <a:cubicBezTo>
                      <a:pt x="14" y="24"/>
                      <a:pt x="12" y="28"/>
                      <a:pt x="9" y="30"/>
                    </a:cubicBezTo>
                    <a:cubicBezTo>
                      <a:pt x="9" y="32"/>
                      <a:pt x="8" y="33"/>
                      <a:pt x="8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42"/>
                      <a:pt x="8" y="45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9"/>
                      <a:pt x="2" y="52"/>
                      <a:pt x="0" y="54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6"/>
                      <a:pt x="16" y="69"/>
                      <a:pt x="18" y="72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34" y="81"/>
                      <a:pt x="34" y="81"/>
                      <a:pt x="34" y="81"/>
                    </a:cubicBezTo>
                    <a:cubicBezTo>
                      <a:pt x="37" y="82"/>
                      <a:pt x="41" y="83"/>
                      <a:pt x="44" y="83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2" y="79"/>
                      <a:pt x="62" y="79"/>
                      <a:pt x="62" y="79"/>
                    </a:cubicBezTo>
                    <a:cubicBezTo>
                      <a:pt x="65" y="77"/>
                      <a:pt x="68" y="75"/>
                      <a:pt x="71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88" y="62"/>
                      <a:pt x="88" y="62"/>
                      <a:pt x="88" y="62"/>
                    </a:cubicBezTo>
                    <a:lnTo>
                      <a:pt x="80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1014" y="2014"/>
                <a:ext cx="460" cy="389"/>
              </a:xfrm>
              <a:custGeom>
                <a:avLst/>
                <a:gdLst>
                  <a:gd name="T0" fmla="*/ 193 w 193"/>
                  <a:gd name="T1" fmla="*/ 50 h 163"/>
                  <a:gd name="T2" fmla="*/ 160 w 193"/>
                  <a:gd name="T3" fmla="*/ 69 h 163"/>
                  <a:gd name="T4" fmla="*/ 119 w 193"/>
                  <a:gd name="T5" fmla="*/ 115 h 163"/>
                  <a:gd name="T6" fmla="*/ 81 w 193"/>
                  <a:gd name="T7" fmla="*/ 153 h 163"/>
                  <a:gd name="T8" fmla="*/ 91 w 193"/>
                  <a:gd name="T9" fmla="*/ 110 h 163"/>
                  <a:gd name="T10" fmla="*/ 94 w 193"/>
                  <a:gd name="T11" fmla="*/ 89 h 163"/>
                  <a:gd name="T12" fmla="*/ 56 w 193"/>
                  <a:gd name="T13" fmla="*/ 97 h 163"/>
                  <a:gd name="T14" fmla="*/ 30 w 193"/>
                  <a:gd name="T15" fmla="*/ 111 h 163"/>
                  <a:gd name="T16" fmla="*/ 22 w 193"/>
                  <a:gd name="T17" fmla="*/ 130 h 163"/>
                  <a:gd name="T18" fmla="*/ 11 w 193"/>
                  <a:gd name="T19" fmla="*/ 156 h 163"/>
                  <a:gd name="T20" fmla="*/ 2 w 193"/>
                  <a:gd name="T21" fmla="*/ 149 h 163"/>
                  <a:gd name="T22" fmla="*/ 5 w 193"/>
                  <a:gd name="T23" fmla="*/ 126 h 163"/>
                  <a:gd name="T24" fmla="*/ 10 w 193"/>
                  <a:gd name="T25" fmla="*/ 99 h 163"/>
                  <a:gd name="T26" fmla="*/ 46 w 193"/>
                  <a:gd name="T27" fmla="*/ 71 h 163"/>
                  <a:gd name="T28" fmla="*/ 64 w 193"/>
                  <a:gd name="T29" fmla="*/ 55 h 163"/>
                  <a:gd name="T30" fmla="*/ 92 w 193"/>
                  <a:gd name="T31" fmla="*/ 44 h 163"/>
                  <a:gd name="T32" fmla="*/ 137 w 193"/>
                  <a:gd name="T33" fmla="*/ 19 h 163"/>
                  <a:gd name="T34" fmla="*/ 175 w 193"/>
                  <a:gd name="T35" fmla="*/ 0 h 163"/>
                  <a:gd name="T36" fmla="*/ 193 w 193"/>
                  <a:gd name="T37" fmla="*/ 5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163">
                    <a:moveTo>
                      <a:pt x="193" y="50"/>
                    </a:moveTo>
                    <a:cubicBezTo>
                      <a:pt x="177" y="50"/>
                      <a:pt x="161" y="57"/>
                      <a:pt x="160" y="69"/>
                    </a:cubicBezTo>
                    <a:cubicBezTo>
                      <a:pt x="158" y="81"/>
                      <a:pt x="128" y="106"/>
                      <a:pt x="119" y="115"/>
                    </a:cubicBezTo>
                    <a:cubicBezTo>
                      <a:pt x="114" y="129"/>
                      <a:pt x="96" y="163"/>
                      <a:pt x="81" y="153"/>
                    </a:cubicBezTo>
                    <a:cubicBezTo>
                      <a:pt x="66" y="144"/>
                      <a:pt x="89" y="114"/>
                      <a:pt x="91" y="110"/>
                    </a:cubicBezTo>
                    <a:cubicBezTo>
                      <a:pt x="98" y="100"/>
                      <a:pt x="100" y="94"/>
                      <a:pt x="94" y="89"/>
                    </a:cubicBezTo>
                    <a:cubicBezTo>
                      <a:pt x="89" y="84"/>
                      <a:pt x="69" y="100"/>
                      <a:pt x="56" y="97"/>
                    </a:cubicBezTo>
                    <a:cubicBezTo>
                      <a:pt x="50" y="103"/>
                      <a:pt x="37" y="114"/>
                      <a:pt x="30" y="111"/>
                    </a:cubicBezTo>
                    <a:cubicBezTo>
                      <a:pt x="30" y="116"/>
                      <a:pt x="28" y="129"/>
                      <a:pt x="22" y="130"/>
                    </a:cubicBezTo>
                    <a:cubicBezTo>
                      <a:pt x="23" y="135"/>
                      <a:pt x="20" y="154"/>
                      <a:pt x="11" y="156"/>
                    </a:cubicBezTo>
                    <a:cubicBezTo>
                      <a:pt x="2" y="157"/>
                      <a:pt x="0" y="154"/>
                      <a:pt x="2" y="149"/>
                    </a:cubicBezTo>
                    <a:cubicBezTo>
                      <a:pt x="3" y="145"/>
                      <a:pt x="3" y="132"/>
                      <a:pt x="5" y="126"/>
                    </a:cubicBezTo>
                    <a:cubicBezTo>
                      <a:pt x="7" y="120"/>
                      <a:pt x="8" y="105"/>
                      <a:pt x="10" y="99"/>
                    </a:cubicBezTo>
                    <a:cubicBezTo>
                      <a:pt x="12" y="94"/>
                      <a:pt x="42" y="75"/>
                      <a:pt x="46" y="71"/>
                    </a:cubicBezTo>
                    <a:cubicBezTo>
                      <a:pt x="50" y="66"/>
                      <a:pt x="62" y="58"/>
                      <a:pt x="64" y="55"/>
                    </a:cubicBezTo>
                    <a:cubicBezTo>
                      <a:pt x="66" y="53"/>
                      <a:pt x="85" y="47"/>
                      <a:pt x="92" y="44"/>
                    </a:cubicBezTo>
                    <a:cubicBezTo>
                      <a:pt x="98" y="40"/>
                      <a:pt x="124" y="22"/>
                      <a:pt x="137" y="19"/>
                    </a:cubicBezTo>
                    <a:cubicBezTo>
                      <a:pt x="151" y="16"/>
                      <a:pt x="160" y="9"/>
                      <a:pt x="175" y="0"/>
                    </a:cubicBezTo>
                    <a:lnTo>
                      <a:pt x="193" y="5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1419" y="1985"/>
                <a:ext cx="103" cy="160"/>
              </a:xfrm>
              <a:custGeom>
                <a:avLst/>
                <a:gdLst>
                  <a:gd name="T0" fmla="*/ 67 w 103"/>
                  <a:gd name="T1" fmla="*/ 0 h 160"/>
                  <a:gd name="T2" fmla="*/ 0 w 103"/>
                  <a:gd name="T3" fmla="*/ 26 h 160"/>
                  <a:gd name="T4" fmla="*/ 53 w 103"/>
                  <a:gd name="T5" fmla="*/ 160 h 160"/>
                  <a:gd name="T6" fmla="*/ 103 w 103"/>
                  <a:gd name="T7" fmla="*/ 143 h 160"/>
                  <a:gd name="T8" fmla="*/ 67 w 103"/>
                  <a:gd name="T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0">
                    <a:moveTo>
                      <a:pt x="67" y="0"/>
                    </a:moveTo>
                    <a:lnTo>
                      <a:pt x="0" y="26"/>
                    </a:lnTo>
                    <a:lnTo>
                      <a:pt x="53" y="160"/>
                    </a:lnTo>
                    <a:lnTo>
                      <a:pt x="103" y="143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474" y="1961"/>
                <a:ext cx="150" cy="191"/>
              </a:xfrm>
              <a:custGeom>
                <a:avLst/>
                <a:gdLst>
                  <a:gd name="T0" fmla="*/ 26 w 63"/>
                  <a:gd name="T1" fmla="*/ 1 h 80"/>
                  <a:gd name="T2" fmla="*/ 0 w 63"/>
                  <a:gd name="T3" fmla="*/ 9 h 80"/>
                  <a:gd name="T4" fmla="*/ 21 w 63"/>
                  <a:gd name="T5" fmla="*/ 80 h 80"/>
                  <a:gd name="T6" fmla="*/ 56 w 63"/>
                  <a:gd name="T7" fmla="*/ 72 h 80"/>
                  <a:gd name="T8" fmla="*/ 58 w 63"/>
                  <a:gd name="T9" fmla="*/ 48 h 80"/>
                  <a:gd name="T10" fmla="*/ 39 w 63"/>
                  <a:gd name="T11" fmla="*/ 31 h 80"/>
                  <a:gd name="T12" fmla="*/ 46 w 63"/>
                  <a:gd name="T13" fmla="*/ 8 h 80"/>
                  <a:gd name="T14" fmla="*/ 26 w 63"/>
                  <a:gd name="T15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0">
                    <a:moveTo>
                      <a:pt x="26" y="1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63" y="56"/>
                      <a:pt x="58" y="48"/>
                    </a:cubicBezTo>
                    <a:cubicBezTo>
                      <a:pt x="53" y="40"/>
                      <a:pt x="41" y="40"/>
                      <a:pt x="39" y="31"/>
                    </a:cubicBezTo>
                    <a:cubicBezTo>
                      <a:pt x="37" y="22"/>
                      <a:pt x="48" y="16"/>
                      <a:pt x="46" y="8"/>
                    </a:cubicBezTo>
                    <a:cubicBezTo>
                      <a:pt x="43" y="0"/>
                      <a:pt x="35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" name="Group 21"/>
            <p:cNvGrpSpPr>
              <a:grpSpLocks noChangeAspect="1"/>
            </p:cNvGrpSpPr>
            <p:nvPr/>
          </p:nvGrpSpPr>
          <p:grpSpPr bwMode="auto">
            <a:xfrm>
              <a:off x="4567282" y="3975271"/>
              <a:ext cx="739106" cy="258527"/>
              <a:chOff x="4095" y="2571"/>
              <a:chExt cx="1155" cy="404"/>
            </a:xfrm>
            <a:solidFill>
              <a:srgbClr val="E87071"/>
            </a:solidFill>
          </p:grpSpPr>
          <p:sp>
            <p:nvSpPr>
              <p:cNvPr id="31" name="Freeform 22"/>
              <p:cNvSpPr>
                <a:spLocks noEditPoints="1"/>
              </p:cNvSpPr>
              <p:nvPr/>
            </p:nvSpPr>
            <p:spPr bwMode="auto">
              <a:xfrm>
                <a:off x="4741" y="2730"/>
                <a:ext cx="242" cy="245"/>
              </a:xfrm>
              <a:custGeom>
                <a:avLst/>
                <a:gdLst>
                  <a:gd name="T0" fmla="*/ 31 w 102"/>
                  <a:gd name="T1" fmla="*/ 65 h 102"/>
                  <a:gd name="T2" fmla="*/ 11 w 102"/>
                  <a:gd name="T3" fmla="*/ 66 h 102"/>
                  <a:gd name="T4" fmla="*/ 8 w 102"/>
                  <a:gd name="T5" fmla="*/ 70 h 102"/>
                  <a:gd name="T6" fmla="*/ 0 w 102"/>
                  <a:gd name="T7" fmla="*/ 79 h 102"/>
                  <a:gd name="T8" fmla="*/ 11 w 102"/>
                  <a:gd name="T9" fmla="*/ 87 h 102"/>
                  <a:gd name="T10" fmla="*/ 36 w 102"/>
                  <a:gd name="T11" fmla="*/ 66 h 102"/>
                  <a:gd name="T12" fmla="*/ 31 w 102"/>
                  <a:gd name="T13" fmla="*/ 65 h 102"/>
                  <a:gd name="T14" fmla="*/ 33 w 102"/>
                  <a:gd name="T15" fmla="*/ 87 h 102"/>
                  <a:gd name="T16" fmla="*/ 43 w 102"/>
                  <a:gd name="T17" fmla="*/ 102 h 102"/>
                  <a:gd name="T18" fmla="*/ 70 w 102"/>
                  <a:gd name="T19" fmla="*/ 77 h 102"/>
                  <a:gd name="T20" fmla="*/ 70 w 102"/>
                  <a:gd name="T21" fmla="*/ 77 h 102"/>
                  <a:gd name="T22" fmla="*/ 43 w 102"/>
                  <a:gd name="T23" fmla="*/ 67 h 102"/>
                  <a:gd name="T24" fmla="*/ 33 w 102"/>
                  <a:gd name="T25" fmla="*/ 87 h 102"/>
                  <a:gd name="T26" fmla="*/ 76 w 102"/>
                  <a:gd name="T27" fmla="*/ 80 h 102"/>
                  <a:gd name="T28" fmla="*/ 74 w 102"/>
                  <a:gd name="T29" fmla="*/ 84 h 102"/>
                  <a:gd name="T30" fmla="*/ 84 w 102"/>
                  <a:gd name="T31" fmla="*/ 99 h 102"/>
                  <a:gd name="T32" fmla="*/ 102 w 102"/>
                  <a:gd name="T33" fmla="*/ 89 h 102"/>
                  <a:gd name="T34" fmla="*/ 76 w 102"/>
                  <a:gd name="T35" fmla="*/ 80 h 102"/>
                  <a:gd name="T36" fmla="*/ 68 w 102"/>
                  <a:gd name="T37" fmla="*/ 3 h 102"/>
                  <a:gd name="T38" fmla="*/ 38 w 102"/>
                  <a:gd name="T39" fmla="*/ 2 h 102"/>
                  <a:gd name="T40" fmla="*/ 32 w 102"/>
                  <a:gd name="T41" fmla="*/ 13 h 102"/>
                  <a:gd name="T42" fmla="*/ 46 w 102"/>
                  <a:gd name="T43" fmla="*/ 14 h 102"/>
                  <a:gd name="T44" fmla="*/ 70 w 102"/>
                  <a:gd name="T45" fmla="*/ 8 h 102"/>
                  <a:gd name="T46" fmla="*/ 70 w 102"/>
                  <a:gd name="T47" fmla="*/ 6 h 102"/>
                  <a:gd name="T48" fmla="*/ 68 w 102"/>
                  <a:gd name="T49" fmla="*/ 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2">
                    <a:moveTo>
                      <a:pt x="31" y="65"/>
                    </a:moveTo>
                    <a:cubicBezTo>
                      <a:pt x="24" y="65"/>
                      <a:pt x="17" y="65"/>
                      <a:pt x="11" y="66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6" y="73"/>
                      <a:pt x="3" y="76"/>
                      <a:pt x="0" y="79"/>
                    </a:cubicBezTo>
                    <a:cubicBezTo>
                      <a:pt x="2" y="83"/>
                      <a:pt x="5" y="87"/>
                      <a:pt x="11" y="87"/>
                    </a:cubicBezTo>
                    <a:cubicBezTo>
                      <a:pt x="21" y="87"/>
                      <a:pt x="28" y="79"/>
                      <a:pt x="36" y="66"/>
                    </a:cubicBezTo>
                    <a:cubicBezTo>
                      <a:pt x="34" y="65"/>
                      <a:pt x="33" y="65"/>
                      <a:pt x="31" y="65"/>
                    </a:cubicBezTo>
                    <a:close/>
                    <a:moveTo>
                      <a:pt x="33" y="87"/>
                    </a:moveTo>
                    <a:cubicBezTo>
                      <a:pt x="30" y="92"/>
                      <a:pt x="34" y="102"/>
                      <a:pt x="43" y="102"/>
                    </a:cubicBezTo>
                    <a:cubicBezTo>
                      <a:pt x="53" y="102"/>
                      <a:pt x="61" y="93"/>
                      <a:pt x="70" y="77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73"/>
                      <a:pt x="50" y="70"/>
                      <a:pt x="43" y="67"/>
                    </a:cubicBezTo>
                    <a:cubicBezTo>
                      <a:pt x="38" y="76"/>
                      <a:pt x="34" y="84"/>
                      <a:pt x="33" y="87"/>
                    </a:cubicBezTo>
                    <a:close/>
                    <a:moveTo>
                      <a:pt x="76" y="80"/>
                    </a:moveTo>
                    <a:cubicBezTo>
                      <a:pt x="76" y="81"/>
                      <a:pt x="75" y="83"/>
                      <a:pt x="74" y="84"/>
                    </a:cubicBezTo>
                    <a:cubicBezTo>
                      <a:pt x="71" y="89"/>
                      <a:pt x="75" y="99"/>
                      <a:pt x="84" y="99"/>
                    </a:cubicBezTo>
                    <a:cubicBezTo>
                      <a:pt x="91" y="99"/>
                      <a:pt x="96" y="95"/>
                      <a:pt x="102" y="89"/>
                    </a:cubicBezTo>
                    <a:cubicBezTo>
                      <a:pt x="93" y="86"/>
                      <a:pt x="85" y="83"/>
                      <a:pt x="76" y="80"/>
                    </a:cubicBezTo>
                    <a:close/>
                    <a:moveTo>
                      <a:pt x="68" y="3"/>
                    </a:moveTo>
                    <a:cubicBezTo>
                      <a:pt x="62" y="0"/>
                      <a:pt x="52" y="0"/>
                      <a:pt x="38" y="2"/>
                    </a:cubicBezTo>
                    <a:cubicBezTo>
                      <a:pt x="36" y="6"/>
                      <a:pt x="34" y="10"/>
                      <a:pt x="32" y="13"/>
                    </a:cubicBezTo>
                    <a:cubicBezTo>
                      <a:pt x="36" y="14"/>
                      <a:pt x="41" y="14"/>
                      <a:pt x="46" y="14"/>
                    </a:cubicBezTo>
                    <a:cubicBezTo>
                      <a:pt x="61" y="14"/>
                      <a:pt x="68" y="11"/>
                      <a:pt x="70" y="8"/>
                    </a:cubicBezTo>
                    <a:cubicBezTo>
                      <a:pt x="70" y="8"/>
                      <a:pt x="71" y="8"/>
                      <a:pt x="70" y="6"/>
                    </a:cubicBezTo>
                    <a:cubicBezTo>
                      <a:pt x="70" y="4"/>
                      <a:pt x="69" y="3"/>
                      <a:pt x="6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4095" y="2706"/>
                <a:ext cx="648" cy="236"/>
              </a:xfrm>
              <a:custGeom>
                <a:avLst/>
                <a:gdLst>
                  <a:gd name="T0" fmla="*/ 267 w 273"/>
                  <a:gd name="T1" fmla="*/ 76 h 98"/>
                  <a:gd name="T2" fmla="*/ 259 w 273"/>
                  <a:gd name="T3" fmla="*/ 75 h 98"/>
                  <a:gd name="T4" fmla="*/ 232 w 273"/>
                  <a:gd name="T5" fmla="*/ 87 h 98"/>
                  <a:gd name="T6" fmla="*/ 194 w 273"/>
                  <a:gd name="T7" fmla="*/ 49 h 98"/>
                  <a:gd name="T8" fmla="*/ 232 w 273"/>
                  <a:gd name="T9" fmla="*/ 11 h 98"/>
                  <a:gd name="T10" fmla="*/ 259 w 273"/>
                  <a:gd name="T11" fmla="*/ 23 h 98"/>
                  <a:gd name="T12" fmla="*/ 270 w 273"/>
                  <a:gd name="T13" fmla="*/ 21 h 98"/>
                  <a:gd name="T14" fmla="*/ 273 w 273"/>
                  <a:gd name="T15" fmla="*/ 21 h 98"/>
                  <a:gd name="T16" fmla="*/ 232 w 273"/>
                  <a:gd name="T17" fmla="*/ 0 h 98"/>
                  <a:gd name="T18" fmla="*/ 183 w 273"/>
                  <a:gd name="T19" fmla="*/ 43 h 98"/>
                  <a:gd name="T20" fmla="*/ 90 w 273"/>
                  <a:gd name="T21" fmla="*/ 43 h 98"/>
                  <a:gd name="T22" fmla="*/ 90 w 273"/>
                  <a:gd name="T23" fmla="*/ 12 h 98"/>
                  <a:gd name="T24" fmla="*/ 79 w 273"/>
                  <a:gd name="T25" fmla="*/ 12 h 98"/>
                  <a:gd name="T26" fmla="*/ 79 w 273"/>
                  <a:gd name="T27" fmla="*/ 34 h 98"/>
                  <a:gd name="T28" fmla="*/ 69 w 273"/>
                  <a:gd name="T29" fmla="*/ 34 h 98"/>
                  <a:gd name="T30" fmla="*/ 69 w 273"/>
                  <a:gd name="T31" fmla="*/ 24 h 98"/>
                  <a:gd name="T32" fmla="*/ 52 w 273"/>
                  <a:gd name="T33" fmla="*/ 24 h 98"/>
                  <a:gd name="T34" fmla="*/ 52 w 273"/>
                  <a:gd name="T35" fmla="*/ 43 h 98"/>
                  <a:gd name="T36" fmla="*/ 44 w 273"/>
                  <a:gd name="T37" fmla="*/ 43 h 98"/>
                  <a:gd name="T38" fmla="*/ 44 w 273"/>
                  <a:gd name="T39" fmla="*/ 13 h 98"/>
                  <a:gd name="T40" fmla="*/ 24 w 273"/>
                  <a:gd name="T41" fmla="*/ 13 h 98"/>
                  <a:gd name="T42" fmla="*/ 24 w 273"/>
                  <a:gd name="T43" fmla="*/ 43 h 98"/>
                  <a:gd name="T44" fmla="*/ 6 w 273"/>
                  <a:gd name="T45" fmla="*/ 43 h 98"/>
                  <a:gd name="T46" fmla="*/ 0 w 273"/>
                  <a:gd name="T47" fmla="*/ 49 h 98"/>
                  <a:gd name="T48" fmla="*/ 6 w 273"/>
                  <a:gd name="T49" fmla="*/ 55 h 98"/>
                  <a:gd name="T50" fmla="*/ 24 w 273"/>
                  <a:gd name="T51" fmla="*/ 55 h 98"/>
                  <a:gd name="T52" fmla="*/ 24 w 273"/>
                  <a:gd name="T53" fmla="*/ 81 h 98"/>
                  <a:gd name="T54" fmla="*/ 44 w 273"/>
                  <a:gd name="T55" fmla="*/ 81 h 98"/>
                  <a:gd name="T56" fmla="*/ 44 w 273"/>
                  <a:gd name="T57" fmla="*/ 71 h 98"/>
                  <a:gd name="T58" fmla="*/ 54 w 273"/>
                  <a:gd name="T59" fmla="*/ 71 h 98"/>
                  <a:gd name="T60" fmla="*/ 54 w 273"/>
                  <a:gd name="T61" fmla="*/ 77 h 98"/>
                  <a:gd name="T62" fmla="*/ 65 w 273"/>
                  <a:gd name="T63" fmla="*/ 77 h 98"/>
                  <a:gd name="T64" fmla="*/ 65 w 273"/>
                  <a:gd name="T65" fmla="*/ 61 h 98"/>
                  <a:gd name="T66" fmla="*/ 76 w 273"/>
                  <a:gd name="T67" fmla="*/ 61 h 98"/>
                  <a:gd name="T68" fmla="*/ 76 w 273"/>
                  <a:gd name="T69" fmla="*/ 83 h 98"/>
                  <a:gd name="T70" fmla="*/ 93 w 273"/>
                  <a:gd name="T71" fmla="*/ 83 h 98"/>
                  <a:gd name="T72" fmla="*/ 93 w 273"/>
                  <a:gd name="T73" fmla="*/ 55 h 98"/>
                  <a:gd name="T74" fmla="*/ 183 w 273"/>
                  <a:gd name="T75" fmla="*/ 55 h 98"/>
                  <a:gd name="T76" fmla="*/ 232 w 273"/>
                  <a:gd name="T77" fmla="*/ 98 h 98"/>
                  <a:gd name="T78" fmla="*/ 273 w 273"/>
                  <a:gd name="T79" fmla="*/ 76 h 98"/>
                  <a:gd name="T80" fmla="*/ 267 w 273"/>
                  <a:gd name="T81" fmla="*/ 7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3" h="98">
                    <a:moveTo>
                      <a:pt x="267" y="76"/>
                    </a:moveTo>
                    <a:cubicBezTo>
                      <a:pt x="264" y="76"/>
                      <a:pt x="262" y="76"/>
                      <a:pt x="259" y="75"/>
                    </a:cubicBezTo>
                    <a:cubicBezTo>
                      <a:pt x="252" y="82"/>
                      <a:pt x="242" y="87"/>
                      <a:pt x="232" y="87"/>
                    </a:cubicBezTo>
                    <a:cubicBezTo>
                      <a:pt x="211" y="87"/>
                      <a:pt x="194" y="70"/>
                      <a:pt x="194" y="49"/>
                    </a:cubicBezTo>
                    <a:cubicBezTo>
                      <a:pt x="194" y="28"/>
                      <a:pt x="211" y="11"/>
                      <a:pt x="232" y="11"/>
                    </a:cubicBezTo>
                    <a:cubicBezTo>
                      <a:pt x="242" y="11"/>
                      <a:pt x="252" y="15"/>
                      <a:pt x="259" y="23"/>
                    </a:cubicBezTo>
                    <a:cubicBezTo>
                      <a:pt x="263" y="22"/>
                      <a:pt x="267" y="21"/>
                      <a:pt x="270" y="21"/>
                    </a:cubicBezTo>
                    <a:cubicBezTo>
                      <a:pt x="270" y="21"/>
                      <a:pt x="271" y="21"/>
                      <a:pt x="273" y="21"/>
                    </a:cubicBezTo>
                    <a:cubicBezTo>
                      <a:pt x="264" y="8"/>
                      <a:pt x="249" y="0"/>
                      <a:pt x="232" y="0"/>
                    </a:cubicBezTo>
                    <a:cubicBezTo>
                      <a:pt x="206" y="0"/>
                      <a:pt x="186" y="19"/>
                      <a:pt x="183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69" y="34"/>
                      <a:pt x="69" y="34"/>
                      <a:pt x="69" y="3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43"/>
                      <a:pt x="52" y="43"/>
                      <a:pt x="52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3" y="43"/>
                      <a:pt x="0" y="46"/>
                      <a:pt x="0" y="49"/>
                    </a:cubicBezTo>
                    <a:cubicBezTo>
                      <a:pt x="0" y="52"/>
                      <a:pt x="3" y="55"/>
                      <a:pt x="6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93" y="83"/>
                      <a:pt x="93" y="83"/>
                      <a:pt x="93" y="83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183" y="55"/>
                      <a:pt x="183" y="55"/>
                      <a:pt x="183" y="55"/>
                    </a:cubicBezTo>
                    <a:cubicBezTo>
                      <a:pt x="186" y="79"/>
                      <a:pt x="206" y="98"/>
                      <a:pt x="232" y="98"/>
                    </a:cubicBezTo>
                    <a:cubicBezTo>
                      <a:pt x="249" y="98"/>
                      <a:pt x="264" y="89"/>
                      <a:pt x="273" y="76"/>
                    </a:cubicBezTo>
                    <a:lnTo>
                      <a:pt x="267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4"/>
              <p:cNvSpPr>
                <a:spLocks noEditPoints="1"/>
              </p:cNvSpPr>
              <p:nvPr/>
            </p:nvSpPr>
            <p:spPr bwMode="auto">
              <a:xfrm>
                <a:off x="4594" y="2571"/>
                <a:ext cx="656" cy="380"/>
              </a:xfrm>
              <a:custGeom>
                <a:avLst/>
                <a:gdLst>
                  <a:gd name="T0" fmla="*/ 22 w 276"/>
                  <a:gd name="T1" fmla="*/ 75 h 158"/>
                  <a:gd name="T2" fmla="*/ 0 w 276"/>
                  <a:gd name="T3" fmla="*/ 84 h 158"/>
                  <a:gd name="T4" fmla="*/ 4 w 276"/>
                  <a:gd name="T5" fmla="*/ 95 h 158"/>
                  <a:gd name="T6" fmla="*/ 40 w 276"/>
                  <a:gd name="T7" fmla="*/ 81 h 158"/>
                  <a:gd name="T8" fmla="*/ 22 w 276"/>
                  <a:gd name="T9" fmla="*/ 75 h 158"/>
                  <a:gd name="T10" fmla="*/ 252 w 276"/>
                  <a:gd name="T11" fmla="*/ 68 h 158"/>
                  <a:gd name="T12" fmla="*/ 151 w 276"/>
                  <a:gd name="T13" fmla="*/ 0 h 158"/>
                  <a:gd name="T14" fmla="*/ 51 w 276"/>
                  <a:gd name="T15" fmla="*/ 41 h 158"/>
                  <a:gd name="T16" fmla="*/ 36 w 276"/>
                  <a:gd name="T17" fmla="*/ 50 h 158"/>
                  <a:gd name="T18" fmla="*/ 67 w 276"/>
                  <a:gd name="T19" fmla="*/ 70 h 158"/>
                  <a:gd name="T20" fmla="*/ 140 w 276"/>
                  <a:gd name="T21" fmla="*/ 70 h 158"/>
                  <a:gd name="T22" fmla="*/ 108 w 276"/>
                  <a:gd name="T23" fmla="*/ 88 h 158"/>
                  <a:gd name="T24" fmla="*/ 60 w 276"/>
                  <a:gd name="T25" fmla="*/ 85 h 158"/>
                  <a:gd name="T26" fmla="*/ 25 w 276"/>
                  <a:gd name="T27" fmla="*/ 107 h 158"/>
                  <a:gd name="T28" fmla="*/ 57 w 276"/>
                  <a:gd name="T29" fmla="*/ 124 h 158"/>
                  <a:gd name="T30" fmla="*/ 93 w 276"/>
                  <a:gd name="T31" fmla="*/ 123 h 158"/>
                  <a:gd name="T32" fmla="*/ 212 w 276"/>
                  <a:gd name="T33" fmla="*/ 158 h 158"/>
                  <a:gd name="T34" fmla="*/ 276 w 276"/>
                  <a:gd name="T35" fmla="*/ 133 h 158"/>
                  <a:gd name="T36" fmla="*/ 276 w 276"/>
                  <a:gd name="T37" fmla="*/ 61 h 158"/>
                  <a:gd name="T38" fmla="*/ 252 w 276"/>
                  <a:gd name="T39" fmla="*/ 6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6" h="158">
                    <a:moveTo>
                      <a:pt x="22" y="75"/>
                    </a:moveTo>
                    <a:cubicBezTo>
                      <a:pt x="13" y="75"/>
                      <a:pt x="6" y="78"/>
                      <a:pt x="0" y="84"/>
                    </a:cubicBezTo>
                    <a:cubicBezTo>
                      <a:pt x="0" y="88"/>
                      <a:pt x="1" y="91"/>
                      <a:pt x="4" y="95"/>
                    </a:cubicBezTo>
                    <a:cubicBezTo>
                      <a:pt x="12" y="102"/>
                      <a:pt x="29" y="89"/>
                      <a:pt x="40" y="81"/>
                    </a:cubicBezTo>
                    <a:cubicBezTo>
                      <a:pt x="35" y="77"/>
                      <a:pt x="28" y="75"/>
                      <a:pt x="22" y="75"/>
                    </a:cubicBezTo>
                    <a:close/>
                    <a:moveTo>
                      <a:pt x="252" y="68"/>
                    </a:moveTo>
                    <a:cubicBezTo>
                      <a:pt x="231" y="67"/>
                      <a:pt x="177" y="0"/>
                      <a:pt x="151" y="0"/>
                    </a:cubicBezTo>
                    <a:cubicBezTo>
                      <a:pt x="126" y="0"/>
                      <a:pt x="70" y="29"/>
                      <a:pt x="51" y="41"/>
                    </a:cubicBezTo>
                    <a:cubicBezTo>
                      <a:pt x="47" y="43"/>
                      <a:pt x="42" y="46"/>
                      <a:pt x="36" y="50"/>
                    </a:cubicBezTo>
                    <a:cubicBezTo>
                      <a:pt x="48" y="53"/>
                      <a:pt x="59" y="60"/>
                      <a:pt x="67" y="70"/>
                    </a:cubicBezTo>
                    <a:cubicBezTo>
                      <a:pt x="97" y="59"/>
                      <a:pt x="135" y="51"/>
                      <a:pt x="140" y="70"/>
                    </a:cubicBezTo>
                    <a:cubicBezTo>
                      <a:pt x="143" y="82"/>
                      <a:pt x="130" y="88"/>
                      <a:pt x="108" y="88"/>
                    </a:cubicBezTo>
                    <a:cubicBezTo>
                      <a:pt x="87" y="88"/>
                      <a:pt x="70" y="85"/>
                      <a:pt x="60" y="85"/>
                    </a:cubicBezTo>
                    <a:cubicBezTo>
                      <a:pt x="49" y="85"/>
                      <a:pt x="25" y="93"/>
                      <a:pt x="25" y="107"/>
                    </a:cubicBezTo>
                    <a:cubicBezTo>
                      <a:pt x="25" y="121"/>
                      <a:pt x="49" y="124"/>
                      <a:pt x="57" y="124"/>
                    </a:cubicBezTo>
                    <a:cubicBezTo>
                      <a:pt x="65" y="124"/>
                      <a:pt x="78" y="123"/>
                      <a:pt x="93" y="123"/>
                    </a:cubicBezTo>
                    <a:cubicBezTo>
                      <a:pt x="114" y="123"/>
                      <a:pt x="175" y="158"/>
                      <a:pt x="212" y="158"/>
                    </a:cubicBezTo>
                    <a:cubicBezTo>
                      <a:pt x="249" y="158"/>
                      <a:pt x="268" y="140"/>
                      <a:pt x="276" y="133"/>
                    </a:cubicBezTo>
                    <a:cubicBezTo>
                      <a:pt x="276" y="122"/>
                      <a:pt x="276" y="61"/>
                      <a:pt x="276" y="61"/>
                    </a:cubicBezTo>
                    <a:cubicBezTo>
                      <a:pt x="261" y="68"/>
                      <a:pt x="259" y="69"/>
                      <a:pt x="252" y="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2" name="Group 27"/>
            <p:cNvGrpSpPr>
              <a:grpSpLocks noChangeAspect="1"/>
            </p:cNvGrpSpPr>
            <p:nvPr/>
          </p:nvGrpSpPr>
          <p:grpSpPr bwMode="auto">
            <a:xfrm>
              <a:off x="8868096" y="3812611"/>
              <a:ext cx="381960" cy="388640"/>
              <a:chOff x="4766" y="1799"/>
              <a:chExt cx="629" cy="640"/>
            </a:xfrm>
            <a:solidFill>
              <a:srgbClr val="663C77"/>
            </a:solidFill>
          </p:grpSpPr>
          <p:sp>
            <p:nvSpPr>
              <p:cNvPr id="27" name="Freeform 28"/>
              <p:cNvSpPr>
                <a:spLocks noEditPoints="1"/>
              </p:cNvSpPr>
              <p:nvPr/>
            </p:nvSpPr>
            <p:spPr bwMode="auto">
              <a:xfrm>
                <a:off x="5017" y="2057"/>
                <a:ext cx="191" cy="191"/>
              </a:xfrm>
              <a:custGeom>
                <a:avLst/>
                <a:gdLst>
                  <a:gd name="T0" fmla="*/ 40 w 80"/>
                  <a:gd name="T1" fmla="*/ 61 h 80"/>
                  <a:gd name="T2" fmla="*/ 20 w 80"/>
                  <a:gd name="T3" fmla="*/ 40 h 80"/>
                  <a:gd name="T4" fmla="*/ 40 w 80"/>
                  <a:gd name="T5" fmla="*/ 20 h 80"/>
                  <a:gd name="T6" fmla="*/ 61 w 80"/>
                  <a:gd name="T7" fmla="*/ 40 h 80"/>
                  <a:gd name="T8" fmla="*/ 40 w 80"/>
                  <a:gd name="T9" fmla="*/ 61 h 80"/>
                  <a:gd name="T10" fmla="*/ 40 w 80"/>
                  <a:gd name="T11" fmla="*/ 61 h 80"/>
                  <a:gd name="T12" fmla="*/ 34 w 80"/>
                  <a:gd name="T13" fmla="*/ 0 h 80"/>
                  <a:gd name="T14" fmla="*/ 34 w 80"/>
                  <a:gd name="T15" fmla="*/ 8 h 80"/>
                  <a:gd name="T16" fmla="*/ 22 w 80"/>
                  <a:gd name="T17" fmla="*/ 13 h 80"/>
                  <a:gd name="T18" fmla="*/ 17 w 80"/>
                  <a:gd name="T19" fmla="*/ 8 h 80"/>
                  <a:gd name="T20" fmla="*/ 8 w 80"/>
                  <a:gd name="T21" fmla="*/ 16 h 80"/>
                  <a:gd name="T22" fmla="*/ 13 w 80"/>
                  <a:gd name="T23" fmla="*/ 22 h 80"/>
                  <a:gd name="T24" fmla="*/ 8 w 80"/>
                  <a:gd name="T25" fmla="*/ 34 h 80"/>
                  <a:gd name="T26" fmla="*/ 0 w 80"/>
                  <a:gd name="T27" fmla="*/ 34 h 80"/>
                  <a:gd name="T28" fmla="*/ 0 w 80"/>
                  <a:gd name="T29" fmla="*/ 47 h 80"/>
                  <a:gd name="T30" fmla="*/ 8 w 80"/>
                  <a:gd name="T31" fmla="*/ 47 h 80"/>
                  <a:gd name="T32" fmla="*/ 13 w 80"/>
                  <a:gd name="T33" fmla="*/ 59 h 80"/>
                  <a:gd name="T34" fmla="*/ 8 w 80"/>
                  <a:gd name="T35" fmla="*/ 64 h 80"/>
                  <a:gd name="T36" fmla="*/ 17 w 80"/>
                  <a:gd name="T37" fmla="*/ 73 h 80"/>
                  <a:gd name="T38" fmla="*/ 22 w 80"/>
                  <a:gd name="T39" fmla="*/ 68 h 80"/>
                  <a:gd name="T40" fmla="*/ 34 w 80"/>
                  <a:gd name="T41" fmla="*/ 73 h 80"/>
                  <a:gd name="T42" fmla="*/ 34 w 80"/>
                  <a:gd name="T43" fmla="*/ 80 h 80"/>
                  <a:gd name="T44" fmla="*/ 47 w 80"/>
                  <a:gd name="T45" fmla="*/ 80 h 80"/>
                  <a:gd name="T46" fmla="*/ 47 w 80"/>
                  <a:gd name="T47" fmla="*/ 73 h 80"/>
                  <a:gd name="T48" fmla="*/ 59 w 80"/>
                  <a:gd name="T49" fmla="*/ 68 h 80"/>
                  <a:gd name="T50" fmla="*/ 64 w 80"/>
                  <a:gd name="T51" fmla="*/ 73 h 80"/>
                  <a:gd name="T52" fmla="*/ 73 w 80"/>
                  <a:gd name="T53" fmla="*/ 64 h 80"/>
                  <a:gd name="T54" fmla="*/ 68 w 80"/>
                  <a:gd name="T55" fmla="*/ 59 h 80"/>
                  <a:gd name="T56" fmla="*/ 73 w 80"/>
                  <a:gd name="T57" fmla="*/ 47 h 80"/>
                  <a:gd name="T58" fmla="*/ 80 w 80"/>
                  <a:gd name="T59" fmla="*/ 47 h 80"/>
                  <a:gd name="T60" fmla="*/ 80 w 80"/>
                  <a:gd name="T61" fmla="*/ 34 h 80"/>
                  <a:gd name="T62" fmla="*/ 73 w 80"/>
                  <a:gd name="T63" fmla="*/ 34 h 80"/>
                  <a:gd name="T64" fmla="*/ 68 w 80"/>
                  <a:gd name="T65" fmla="*/ 22 h 80"/>
                  <a:gd name="T66" fmla="*/ 73 w 80"/>
                  <a:gd name="T67" fmla="*/ 16 h 80"/>
                  <a:gd name="T68" fmla="*/ 64 w 80"/>
                  <a:gd name="T69" fmla="*/ 8 h 80"/>
                  <a:gd name="T70" fmla="*/ 59 w 80"/>
                  <a:gd name="T71" fmla="*/ 13 h 80"/>
                  <a:gd name="T72" fmla="*/ 47 w 80"/>
                  <a:gd name="T73" fmla="*/ 8 h 80"/>
                  <a:gd name="T74" fmla="*/ 47 w 80"/>
                  <a:gd name="T75" fmla="*/ 0 h 80"/>
                  <a:gd name="T76" fmla="*/ 34 w 80"/>
                  <a:gd name="T7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80">
                    <a:moveTo>
                      <a:pt x="40" y="61"/>
                    </a:moveTo>
                    <a:cubicBezTo>
                      <a:pt x="29" y="61"/>
                      <a:pt x="20" y="52"/>
                      <a:pt x="20" y="40"/>
                    </a:cubicBezTo>
                    <a:cubicBezTo>
                      <a:pt x="20" y="29"/>
                      <a:pt x="29" y="20"/>
                      <a:pt x="40" y="20"/>
                    </a:cubicBezTo>
                    <a:cubicBezTo>
                      <a:pt x="52" y="20"/>
                      <a:pt x="61" y="29"/>
                      <a:pt x="61" y="40"/>
                    </a:cubicBezTo>
                    <a:cubicBezTo>
                      <a:pt x="61" y="52"/>
                      <a:pt x="52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moveTo>
                      <a:pt x="34" y="0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0" y="9"/>
                      <a:pt x="25" y="10"/>
                      <a:pt x="22" y="1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0" y="25"/>
                      <a:pt x="9" y="30"/>
                      <a:pt x="8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9" y="51"/>
                      <a:pt x="10" y="55"/>
                      <a:pt x="13" y="59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5" y="70"/>
                      <a:pt x="30" y="72"/>
                      <a:pt x="34" y="73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51" y="72"/>
                      <a:pt x="55" y="70"/>
                      <a:pt x="59" y="6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55"/>
                      <a:pt x="72" y="51"/>
                      <a:pt x="73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30"/>
                      <a:pt x="70" y="25"/>
                      <a:pt x="68" y="22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5" y="10"/>
                      <a:pt x="51" y="9"/>
                      <a:pt x="47" y="8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29"/>
              <p:cNvSpPr>
                <a:spLocks noEditPoints="1"/>
              </p:cNvSpPr>
              <p:nvPr/>
            </p:nvSpPr>
            <p:spPr bwMode="auto">
              <a:xfrm>
                <a:off x="5203" y="1799"/>
                <a:ext cx="192" cy="174"/>
              </a:xfrm>
              <a:custGeom>
                <a:avLst/>
                <a:gdLst>
                  <a:gd name="T0" fmla="*/ 40 w 80"/>
                  <a:gd name="T1" fmla="*/ 53 h 73"/>
                  <a:gd name="T2" fmla="*/ 27 w 80"/>
                  <a:gd name="T3" fmla="*/ 40 h 73"/>
                  <a:gd name="T4" fmla="*/ 40 w 80"/>
                  <a:gd name="T5" fmla="*/ 27 h 73"/>
                  <a:gd name="T6" fmla="*/ 53 w 80"/>
                  <a:gd name="T7" fmla="*/ 40 h 73"/>
                  <a:gd name="T8" fmla="*/ 40 w 80"/>
                  <a:gd name="T9" fmla="*/ 53 h 73"/>
                  <a:gd name="T10" fmla="*/ 34 w 80"/>
                  <a:gd name="T11" fmla="*/ 0 h 73"/>
                  <a:gd name="T12" fmla="*/ 34 w 80"/>
                  <a:gd name="T13" fmla="*/ 7 h 73"/>
                  <a:gd name="T14" fmla="*/ 21 w 80"/>
                  <a:gd name="T15" fmla="*/ 12 h 73"/>
                  <a:gd name="T16" fmla="*/ 16 w 80"/>
                  <a:gd name="T17" fmla="*/ 7 h 73"/>
                  <a:gd name="T18" fmla="*/ 7 w 80"/>
                  <a:gd name="T19" fmla="*/ 16 h 73"/>
                  <a:gd name="T20" fmla="*/ 13 w 80"/>
                  <a:gd name="T21" fmla="*/ 21 h 73"/>
                  <a:gd name="T22" fmla="*/ 7 w 80"/>
                  <a:gd name="T23" fmla="*/ 34 h 73"/>
                  <a:gd name="T24" fmla="*/ 0 w 80"/>
                  <a:gd name="T25" fmla="*/ 34 h 73"/>
                  <a:gd name="T26" fmla="*/ 0 w 80"/>
                  <a:gd name="T27" fmla="*/ 39 h 73"/>
                  <a:gd name="T28" fmla="*/ 22 w 80"/>
                  <a:gd name="T29" fmla="*/ 48 h 73"/>
                  <a:gd name="T30" fmla="*/ 18 w 80"/>
                  <a:gd name="T31" fmla="*/ 57 h 73"/>
                  <a:gd name="T32" fmla="*/ 27 w 80"/>
                  <a:gd name="T33" fmla="*/ 63 h 73"/>
                  <a:gd name="T34" fmla="*/ 34 w 80"/>
                  <a:gd name="T35" fmla="*/ 56 h 73"/>
                  <a:gd name="T36" fmla="*/ 49 w 80"/>
                  <a:gd name="T37" fmla="*/ 72 h 73"/>
                  <a:gd name="T38" fmla="*/ 59 w 80"/>
                  <a:gd name="T39" fmla="*/ 67 h 73"/>
                  <a:gd name="T40" fmla="*/ 64 w 80"/>
                  <a:gd name="T41" fmla="*/ 73 h 73"/>
                  <a:gd name="T42" fmla="*/ 73 w 80"/>
                  <a:gd name="T43" fmla="*/ 64 h 73"/>
                  <a:gd name="T44" fmla="*/ 67 w 80"/>
                  <a:gd name="T45" fmla="*/ 59 h 73"/>
                  <a:gd name="T46" fmla="*/ 73 w 80"/>
                  <a:gd name="T47" fmla="*/ 46 h 73"/>
                  <a:gd name="T48" fmla="*/ 80 w 80"/>
                  <a:gd name="T49" fmla="*/ 46 h 73"/>
                  <a:gd name="T50" fmla="*/ 80 w 80"/>
                  <a:gd name="T51" fmla="*/ 34 h 73"/>
                  <a:gd name="T52" fmla="*/ 73 w 80"/>
                  <a:gd name="T53" fmla="*/ 34 h 73"/>
                  <a:gd name="T54" fmla="*/ 67 w 80"/>
                  <a:gd name="T55" fmla="*/ 21 h 73"/>
                  <a:gd name="T56" fmla="*/ 73 w 80"/>
                  <a:gd name="T57" fmla="*/ 16 h 73"/>
                  <a:gd name="T58" fmla="*/ 64 w 80"/>
                  <a:gd name="T59" fmla="*/ 7 h 73"/>
                  <a:gd name="T60" fmla="*/ 59 w 80"/>
                  <a:gd name="T61" fmla="*/ 12 h 73"/>
                  <a:gd name="T62" fmla="*/ 46 w 80"/>
                  <a:gd name="T63" fmla="*/ 7 h 73"/>
                  <a:gd name="T64" fmla="*/ 46 w 80"/>
                  <a:gd name="T65" fmla="*/ 0 h 73"/>
                  <a:gd name="T66" fmla="*/ 34 w 80"/>
                  <a:gd name="T6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73">
                    <a:moveTo>
                      <a:pt x="40" y="53"/>
                    </a:moveTo>
                    <a:cubicBezTo>
                      <a:pt x="33" y="53"/>
                      <a:pt x="27" y="47"/>
                      <a:pt x="27" y="40"/>
                    </a:cubicBezTo>
                    <a:cubicBezTo>
                      <a:pt x="27" y="33"/>
                      <a:pt x="33" y="27"/>
                      <a:pt x="40" y="27"/>
                    </a:cubicBezTo>
                    <a:cubicBezTo>
                      <a:pt x="47" y="27"/>
                      <a:pt x="53" y="33"/>
                      <a:pt x="53" y="40"/>
                    </a:cubicBezTo>
                    <a:cubicBezTo>
                      <a:pt x="53" y="47"/>
                      <a:pt x="47" y="53"/>
                      <a:pt x="40" y="53"/>
                    </a:cubicBezTo>
                    <a:moveTo>
                      <a:pt x="34" y="0"/>
                    </a:moveTo>
                    <a:cubicBezTo>
                      <a:pt x="34" y="7"/>
                      <a:pt x="34" y="7"/>
                      <a:pt x="34" y="7"/>
                    </a:cubicBezTo>
                    <a:cubicBezTo>
                      <a:pt x="29" y="8"/>
                      <a:pt x="25" y="10"/>
                      <a:pt x="21" y="12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0" y="25"/>
                      <a:pt x="8" y="29"/>
                      <a:pt x="7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19" y="56"/>
                      <a:pt x="18" y="57"/>
                    </a:cubicBezTo>
                    <a:cubicBezTo>
                      <a:pt x="21" y="59"/>
                      <a:pt x="24" y="61"/>
                      <a:pt x="27" y="63"/>
                    </a:cubicBezTo>
                    <a:cubicBezTo>
                      <a:pt x="28" y="62"/>
                      <a:pt x="34" y="56"/>
                      <a:pt x="34" y="56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3" y="71"/>
                      <a:pt x="56" y="69"/>
                      <a:pt x="59" y="67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70" y="55"/>
                      <a:pt x="72" y="51"/>
                      <a:pt x="73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29"/>
                      <a:pt x="70" y="25"/>
                      <a:pt x="67" y="21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5" y="10"/>
                      <a:pt x="51" y="8"/>
                      <a:pt x="46" y="7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4766" y="2248"/>
                <a:ext cx="191" cy="191"/>
              </a:xfrm>
              <a:custGeom>
                <a:avLst/>
                <a:gdLst>
                  <a:gd name="T0" fmla="*/ 17 w 80"/>
                  <a:gd name="T1" fmla="*/ 0 h 80"/>
                  <a:gd name="T2" fmla="*/ 8 w 80"/>
                  <a:gd name="T3" fmla="*/ 10 h 80"/>
                  <a:gd name="T4" fmla="*/ 13 w 80"/>
                  <a:gd name="T5" fmla="*/ 16 h 80"/>
                  <a:gd name="T6" fmla="*/ 8 w 80"/>
                  <a:gd name="T7" fmla="*/ 29 h 80"/>
                  <a:gd name="T8" fmla="*/ 0 w 80"/>
                  <a:gd name="T9" fmla="*/ 29 h 80"/>
                  <a:gd name="T10" fmla="*/ 0 w 80"/>
                  <a:gd name="T11" fmla="*/ 43 h 80"/>
                  <a:gd name="T12" fmla="*/ 8 w 80"/>
                  <a:gd name="T13" fmla="*/ 43 h 80"/>
                  <a:gd name="T14" fmla="*/ 13 w 80"/>
                  <a:gd name="T15" fmla="*/ 57 h 80"/>
                  <a:gd name="T16" fmla="*/ 8 w 80"/>
                  <a:gd name="T17" fmla="*/ 63 h 80"/>
                  <a:gd name="T18" fmla="*/ 17 w 80"/>
                  <a:gd name="T19" fmla="*/ 72 h 80"/>
                  <a:gd name="T20" fmla="*/ 23 w 80"/>
                  <a:gd name="T21" fmla="*/ 67 h 80"/>
                  <a:gd name="T22" fmla="*/ 37 w 80"/>
                  <a:gd name="T23" fmla="*/ 72 h 80"/>
                  <a:gd name="T24" fmla="*/ 37 w 80"/>
                  <a:gd name="T25" fmla="*/ 80 h 80"/>
                  <a:gd name="T26" fmla="*/ 51 w 80"/>
                  <a:gd name="T27" fmla="*/ 80 h 80"/>
                  <a:gd name="T28" fmla="*/ 51 w 80"/>
                  <a:gd name="T29" fmla="*/ 72 h 80"/>
                  <a:gd name="T30" fmla="*/ 64 w 80"/>
                  <a:gd name="T31" fmla="*/ 67 h 80"/>
                  <a:gd name="T32" fmla="*/ 70 w 80"/>
                  <a:gd name="T33" fmla="*/ 72 h 80"/>
                  <a:gd name="T34" fmla="*/ 80 w 80"/>
                  <a:gd name="T35" fmla="*/ 63 h 80"/>
                  <a:gd name="T36" fmla="*/ 74 w 80"/>
                  <a:gd name="T37" fmla="*/ 57 h 80"/>
                  <a:gd name="T38" fmla="*/ 78 w 80"/>
                  <a:gd name="T39" fmla="*/ 49 h 80"/>
                  <a:gd name="T40" fmla="*/ 74 w 80"/>
                  <a:gd name="T41" fmla="*/ 53 h 80"/>
                  <a:gd name="T42" fmla="*/ 53 w 80"/>
                  <a:gd name="T43" fmla="*/ 32 h 80"/>
                  <a:gd name="T44" fmla="*/ 60 w 80"/>
                  <a:gd name="T45" fmla="*/ 24 h 80"/>
                  <a:gd name="T46" fmla="*/ 53 w 80"/>
                  <a:gd name="T47" fmla="*/ 13 h 80"/>
                  <a:gd name="T48" fmla="*/ 43 w 80"/>
                  <a:gd name="T49" fmla="*/ 17 h 80"/>
                  <a:gd name="T50" fmla="*/ 37 w 80"/>
                  <a:gd name="T51" fmla="*/ 0 h 80"/>
                  <a:gd name="T52" fmla="*/ 37 w 80"/>
                  <a:gd name="T53" fmla="*/ 0 h 80"/>
                  <a:gd name="T54" fmla="*/ 23 w 80"/>
                  <a:gd name="T55" fmla="*/ 6 h 80"/>
                  <a:gd name="T56" fmla="*/ 17 w 80"/>
                  <a:gd name="T5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0" h="80">
                    <a:moveTo>
                      <a:pt x="17" y="0"/>
                    </a:moveTo>
                    <a:cubicBezTo>
                      <a:pt x="8" y="10"/>
                      <a:pt x="8" y="10"/>
                      <a:pt x="8" y="10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20"/>
                      <a:pt x="9" y="24"/>
                      <a:pt x="8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8"/>
                      <a:pt x="11" y="53"/>
                      <a:pt x="13" y="57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7" y="69"/>
                      <a:pt x="32" y="71"/>
                      <a:pt x="37" y="72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6" y="71"/>
                      <a:pt x="60" y="69"/>
                      <a:pt x="64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6" y="54"/>
                      <a:pt x="77" y="52"/>
                      <a:pt x="78" y="49"/>
                    </a:cubicBezTo>
                    <a:cubicBezTo>
                      <a:pt x="76" y="51"/>
                      <a:pt x="74" y="53"/>
                      <a:pt x="74" y="53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9" y="26"/>
                      <a:pt x="60" y="24"/>
                    </a:cubicBezTo>
                    <a:cubicBezTo>
                      <a:pt x="57" y="21"/>
                      <a:pt x="55" y="17"/>
                      <a:pt x="53" y="13"/>
                    </a:cubicBezTo>
                    <a:cubicBezTo>
                      <a:pt x="51" y="14"/>
                      <a:pt x="43" y="17"/>
                      <a:pt x="43" y="1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2" y="1"/>
                      <a:pt x="27" y="3"/>
                      <a:pt x="23" y="6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1"/>
              <p:cNvSpPr>
                <a:spLocks noEditPoints="1"/>
              </p:cNvSpPr>
              <p:nvPr/>
            </p:nvSpPr>
            <p:spPr bwMode="auto">
              <a:xfrm>
                <a:off x="4852" y="1892"/>
                <a:ext cx="523" cy="523"/>
              </a:xfrm>
              <a:custGeom>
                <a:avLst/>
                <a:gdLst>
                  <a:gd name="T0" fmla="*/ 49 w 219"/>
                  <a:gd name="T1" fmla="*/ 159 h 219"/>
                  <a:gd name="T2" fmla="*/ 74 w 219"/>
                  <a:gd name="T3" fmla="*/ 159 h 219"/>
                  <a:gd name="T4" fmla="*/ 156 w 219"/>
                  <a:gd name="T5" fmla="*/ 172 h 219"/>
                  <a:gd name="T6" fmla="*/ 156 w 219"/>
                  <a:gd name="T7" fmla="*/ 147 h 219"/>
                  <a:gd name="T8" fmla="*/ 156 w 219"/>
                  <a:gd name="T9" fmla="*/ 172 h 219"/>
                  <a:gd name="T10" fmla="*/ 92 w 219"/>
                  <a:gd name="T11" fmla="*/ 74 h 219"/>
                  <a:gd name="T12" fmla="*/ 97 w 219"/>
                  <a:gd name="T13" fmla="*/ 63 h 219"/>
                  <a:gd name="T14" fmla="*/ 122 w 219"/>
                  <a:gd name="T15" fmla="*/ 72 h 219"/>
                  <a:gd name="T16" fmla="*/ 133 w 219"/>
                  <a:gd name="T17" fmla="*/ 68 h 219"/>
                  <a:gd name="T18" fmla="*/ 145 w 219"/>
                  <a:gd name="T19" fmla="*/ 92 h 219"/>
                  <a:gd name="T20" fmla="*/ 150 w 219"/>
                  <a:gd name="T21" fmla="*/ 97 h 219"/>
                  <a:gd name="T22" fmla="*/ 156 w 219"/>
                  <a:gd name="T23" fmla="*/ 122 h 219"/>
                  <a:gd name="T24" fmla="*/ 145 w 219"/>
                  <a:gd name="T25" fmla="*/ 127 h 219"/>
                  <a:gd name="T26" fmla="*/ 133 w 219"/>
                  <a:gd name="T27" fmla="*/ 151 h 219"/>
                  <a:gd name="T28" fmla="*/ 122 w 219"/>
                  <a:gd name="T29" fmla="*/ 147 h 219"/>
                  <a:gd name="T30" fmla="*/ 97 w 219"/>
                  <a:gd name="T31" fmla="*/ 156 h 219"/>
                  <a:gd name="T32" fmla="*/ 92 w 219"/>
                  <a:gd name="T33" fmla="*/ 145 h 219"/>
                  <a:gd name="T34" fmla="*/ 68 w 219"/>
                  <a:gd name="T35" fmla="*/ 133 h 219"/>
                  <a:gd name="T36" fmla="*/ 72 w 219"/>
                  <a:gd name="T37" fmla="*/ 122 h 219"/>
                  <a:gd name="T38" fmla="*/ 63 w 219"/>
                  <a:gd name="T39" fmla="*/ 97 h 219"/>
                  <a:gd name="T40" fmla="*/ 72 w 219"/>
                  <a:gd name="T41" fmla="*/ 97 h 219"/>
                  <a:gd name="T42" fmla="*/ 68 w 219"/>
                  <a:gd name="T43" fmla="*/ 85 h 219"/>
                  <a:gd name="T44" fmla="*/ 92 w 219"/>
                  <a:gd name="T45" fmla="*/ 74 h 219"/>
                  <a:gd name="T46" fmla="*/ 143 w 219"/>
                  <a:gd name="T47" fmla="*/ 59 h 219"/>
                  <a:gd name="T48" fmla="*/ 168 w 219"/>
                  <a:gd name="T49" fmla="*/ 59 h 219"/>
                  <a:gd name="T50" fmla="*/ 61 w 219"/>
                  <a:gd name="T51" fmla="*/ 71 h 219"/>
                  <a:gd name="T52" fmla="*/ 61 w 219"/>
                  <a:gd name="T53" fmla="*/ 46 h 219"/>
                  <a:gd name="T54" fmla="*/ 61 w 219"/>
                  <a:gd name="T55" fmla="*/ 71 h 219"/>
                  <a:gd name="T56" fmla="*/ 101 w 219"/>
                  <a:gd name="T57" fmla="*/ 0 h 219"/>
                  <a:gd name="T58" fmla="*/ 81 w 219"/>
                  <a:gd name="T59" fmla="*/ 13 h 219"/>
                  <a:gd name="T60" fmla="*/ 61 w 219"/>
                  <a:gd name="T61" fmla="*/ 11 h 219"/>
                  <a:gd name="T62" fmla="*/ 45 w 219"/>
                  <a:gd name="T63" fmla="*/ 32 h 219"/>
                  <a:gd name="T64" fmla="*/ 26 w 219"/>
                  <a:gd name="T65" fmla="*/ 38 h 219"/>
                  <a:gd name="T66" fmla="*/ 21 w 219"/>
                  <a:gd name="T67" fmla="*/ 62 h 219"/>
                  <a:gd name="T68" fmla="*/ 5 w 219"/>
                  <a:gd name="T69" fmla="*/ 74 h 219"/>
                  <a:gd name="T70" fmla="*/ 9 w 219"/>
                  <a:gd name="T71" fmla="*/ 101 h 219"/>
                  <a:gd name="T72" fmla="*/ 0 w 219"/>
                  <a:gd name="T73" fmla="*/ 118 h 219"/>
                  <a:gd name="T74" fmla="*/ 13 w 219"/>
                  <a:gd name="T75" fmla="*/ 138 h 219"/>
                  <a:gd name="T76" fmla="*/ 11 w 219"/>
                  <a:gd name="T77" fmla="*/ 158 h 219"/>
                  <a:gd name="T78" fmla="*/ 32 w 219"/>
                  <a:gd name="T79" fmla="*/ 174 h 219"/>
                  <a:gd name="T80" fmla="*/ 38 w 219"/>
                  <a:gd name="T81" fmla="*/ 193 h 219"/>
                  <a:gd name="T82" fmla="*/ 62 w 219"/>
                  <a:gd name="T83" fmla="*/ 198 h 219"/>
                  <a:gd name="T84" fmla="*/ 74 w 219"/>
                  <a:gd name="T85" fmla="*/ 213 h 219"/>
                  <a:gd name="T86" fmla="*/ 101 w 219"/>
                  <a:gd name="T87" fmla="*/ 210 h 219"/>
                  <a:gd name="T88" fmla="*/ 118 w 219"/>
                  <a:gd name="T89" fmla="*/ 219 h 219"/>
                  <a:gd name="T90" fmla="*/ 138 w 219"/>
                  <a:gd name="T91" fmla="*/ 206 h 219"/>
                  <a:gd name="T92" fmla="*/ 158 w 219"/>
                  <a:gd name="T93" fmla="*/ 208 h 219"/>
                  <a:gd name="T94" fmla="*/ 174 w 219"/>
                  <a:gd name="T95" fmla="*/ 186 h 219"/>
                  <a:gd name="T96" fmla="*/ 193 w 219"/>
                  <a:gd name="T97" fmla="*/ 181 h 219"/>
                  <a:gd name="T98" fmla="*/ 198 w 219"/>
                  <a:gd name="T99" fmla="*/ 157 h 219"/>
                  <a:gd name="T100" fmla="*/ 213 w 219"/>
                  <a:gd name="T101" fmla="*/ 145 h 219"/>
                  <a:gd name="T102" fmla="*/ 210 w 219"/>
                  <a:gd name="T103" fmla="*/ 118 h 219"/>
                  <a:gd name="T104" fmla="*/ 219 w 219"/>
                  <a:gd name="T105" fmla="*/ 101 h 219"/>
                  <a:gd name="T106" fmla="*/ 206 w 219"/>
                  <a:gd name="T107" fmla="*/ 81 h 219"/>
                  <a:gd name="T108" fmla="*/ 208 w 219"/>
                  <a:gd name="T109" fmla="*/ 61 h 219"/>
                  <a:gd name="T110" fmla="*/ 187 w 219"/>
                  <a:gd name="T111" fmla="*/ 45 h 219"/>
                  <a:gd name="T112" fmla="*/ 181 w 219"/>
                  <a:gd name="T113" fmla="*/ 26 h 219"/>
                  <a:gd name="T114" fmla="*/ 157 w 219"/>
                  <a:gd name="T115" fmla="*/ 21 h 219"/>
                  <a:gd name="T116" fmla="*/ 145 w 219"/>
                  <a:gd name="T117" fmla="*/ 5 h 219"/>
                  <a:gd name="T118" fmla="*/ 118 w 219"/>
                  <a:gd name="T119" fmla="*/ 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9" h="219">
                    <a:moveTo>
                      <a:pt x="61" y="172"/>
                    </a:moveTo>
                    <a:cubicBezTo>
                      <a:pt x="54" y="172"/>
                      <a:pt x="49" y="166"/>
                      <a:pt x="49" y="159"/>
                    </a:cubicBezTo>
                    <a:cubicBezTo>
                      <a:pt x="49" y="152"/>
                      <a:pt x="54" y="147"/>
                      <a:pt x="61" y="147"/>
                    </a:cubicBezTo>
                    <a:cubicBezTo>
                      <a:pt x="68" y="147"/>
                      <a:pt x="74" y="152"/>
                      <a:pt x="74" y="159"/>
                    </a:cubicBezTo>
                    <a:cubicBezTo>
                      <a:pt x="74" y="166"/>
                      <a:pt x="68" y="172"/>
                      <a:pt x="61" y="172"/>
                    </a:cubicBezTo>
                    <a:moveTo>
                      <a:pt x="156" y="172"/>
                    </a:moveTo>
                    <a:cubicBezTo>
                      <a:pt x="149" y="172"/>
                      <a:pt x="143" y="166"/>
                      <a:pt x="143" y="159"/>
                    </a:cubicBezTo>
                    <a:cubicBezTo>
                      <a:pt x="143" y="152"/>
                      <a:pt x="149" y="147"/>
                      <a:pt x="156" y="147"/>
                    </a:cubicBezTo>
                    <a:cubicBezTo>
                      <a:pt x="163" y="147"/>
                      <a:pt x="168" y="152"/>
                      <a:pt x="168" y="159"/>
                    </a:cubicBezTo>
                    <a:cubicBezTo>
                      <a:pt x="168" y="166"/>
                      <a:pt x="163" y="172"/>
                      <a:pt x="156" y="172"/>
                    </a:cubicBezTo>
                    <a:cubicBezTo>
                      <a:pt x="156" y="172"/>
                      <a:pt x="156" y="172"/>
                      <a:pt x="156" y="172"/>
                    </a:cubicBezTo>
                    <a:moveTo>
                      <a:pt x="92" y="74"/>
                    </a:moveTo>
                    <a:cubicBezTo>
                      <a:pt x="94" y="73"/>
                      <a:pt x="95" y="73"/>
                      <a:pt x="97" y="72"/>
                    </a:cubicBezTo>
                    <a:cubicBezTo>
                      <a:pt x="97" y="71"/>
                      <a:pt x="97" y="63"/>
                      <a:pt x="97" y="63"/>
                    </a:cubicBezTo>
                    <a:cubicBezTo>
                      <a:pt x="122" y="63"/>
                      <a:pt x="122" y="63"/>
                      <a:pt x="122" y="63"/>
                    </a:cubicBezTo>
                    <a:cubicBezTo>
                      <a:pt x="122" y="63"/>
                      <a:pt x="122" y="71"/>
                      <a:pt x="122" y="72"/>
                    </a:cubicBezTo>
                    <a:cubicBezTo>
                      <a:pt x="124" y="73"/>
                      <a:pt x="125" y="73"/>
                      <a:pt x="127" y="74"/>
                    </a:cubicBezTo>
                    <a:cubicBezTo>
                      <a:pt x="128" y="73"/>
                      <a:pt x="133" y="68"/>
                      <a:pt x="133" y="68"/>
                    </a:cubicBezTo>
                    <a:cubicBezTo>
                      <a:pt x="151" y="85"/>
                      <a:pt x="151" y="85"/>
                      <a:pt x="151" y="85"/>
                    </a:cubicBezTo>
                    <a:cubicBezTo>
                      <a:pt x="151" y="85"/>
                      <a:pt x="146" y="91"/>
                      <a:pt x="145" y="92"/>
                    </a:cubicBezTo>
                    <a:cubicBezTo>
                      <a:pt x="145" y="93"/>
                      <a:pt x="146" y="95"/>
                      <a:pt x="147" y="97"/>
                    </a:cubicBezTo>
                    <a:cubicBezTo>
                      <a:pt x="147" y="97"/>
                      <a:pt x="148" y="97"/>
                      <a:pt x="150" y="97"/>
                    </a:cubicBezTo>
                    <a:cubicBezTo>
                      <a:pt x="152" y="97"/>
                      <a:pt x="156" y="97"/>
                      <a:pt x="156" y="97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56" y="122"/>
                      <a:pt x="148" y="122"/>
                      <a:pt x="147" y="122"/>
                    </a:cubicBezTo>
                    <a:cubicBezTo>
                      <a:pt x="146" y="124"/>
                      <a:pt x="145" y="125"/>
                      <a:pt x="145" y="127"/>
                    </a:cubicBezTo>
                    <a:cubicBezTo>
                      <a:pt x="146" y="128"/>
                      <a:pt x="151" y="133"/>
                      <a:pt x="151" y="133"/>
                    </a:cubicBezTo>
                    <a:cubicBezTo>
                      <a:pt x="133" y="151"/>
                      <a:pt x="133" y="151"/>
                      <a:pt x="133" y="151"/>
                    </a:cubicBezTo>
                    <a:cubicBezTo>
                      <a:pt x="133" y="151"/>
                      <a:pt x="128" y="145"/>
                      <a:pt x="127" y="145"/>
                    </a:cubicBezTo>
                    <a:cubicBezTo>
                      <a:pt x="125" y="145"/>
                      <a:pt x="124" y="146"/>
                      <a:pt x="122" y="147"/>
                    </a:cubicBezTo>
                    <a:cubicBezTo>
                      <a:pt x="122" y="148"/>
                      <a:pt x="122" y="156"/>
                      <a:pt x="122" y="156"/>
                    </a:cubicBezTo>
                    <a:cubicBezTo>
                      <a:pt x="97" y="156"/>
                      <a:pt x="97" y="156"/>
                      <a:pt x="97" y="156"/>
                    </a:cubicBezTo>
                    <a:cubicBezTo>
                      <a:pt x="97" y="156"/>
                      <a:pt x="97" y="148"/>
                      <a:pt x="97" y="147"/>
                    </a:cubicBezTo>
                    <a:cubicBezTo>
                      <a:pt x="95" y="146"/>
                      <a:pt x="94" y="145"/>
                      <a:pt x="92" y="145"/>
                    </a:cubicBezTo>
                    <a:cubicBezTo>
                      <a:pt x="91" y="145"/>
                      <a:pt x="86" y="151"/>
                      <a:pt x="86" y="151"/>
                    </a:cubicBezTo>
                    <a:cubicBezTo>
                      <a:pt x="68" y="133"/>
                      <a:pt x="68" y="133"/>
                      <a:pt x="68" y="133"/>
                    </a:cubicBezTo>
                    <a:cubicBezTo>
                      <a:pt x="68" y="133"/>
                      <a:pt x="73" y="128"/>
                      <a:pt x="74" y="127"/>
                    </a:cubicBezTo>
                    <a:cubicBezTo>
                      <a:pt x="73" y="125"/>
                      <a:pt x="73" y="124"/>
                      <a:pt x="72" y="122"/>
                    </a:cubicBezTo>
                    <a:cubicBezTo>
                      <a:pt x="71" y="122"/>
                      <a:pt x="63" y="122"/>
                      <a:pt x="63" y="122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7" y="97"/>
                      <a:pt x="69" y="97"/>
                    </a:cubicBezTo>
                    <a:cubicBezTo>
                      <a:pt x="71" y="97"/>
                      <a:pt x="72" y="97"/>
                      <a:pt x="72" y="97"/>
                    </a:cubicBezTo>
                    <a:cubicBezTo>
                      <a:pt x="73" y="95"/>
                      <a:pt x="73" y="93"/>
                      <a:pt x="74" y="92"/>
                    </a:cubicBezTo>
                    <a:cubicBezTo>
                      <a:pt x="73" y="91"/>
                      <a:pt x="68" y="85"/>
                      <a:pt x="68" y="85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6" y="68"/>
                      <a:pt x="91" y="73"/>
                      <a:pt x="92" y="74"/>
                    </a:cubicBezTo>
                    <a:moveTo>
                      <a:pt x="156" y="71"/>
                    </a:moveTo>
                    <a:cubicBezTo>
                      <a:pt x="149" y="71"/>
                      <a:pt x="143" y="65"/>
                      <a:pt x="143" y="59"/>
                    </a:cubicBezTo>
                    <a:cubicBezTo>
                      <a:pt x="143" y="52"/>
                      <a:pt x="149" y="46"/>
                      <a:pt x="156" y="46"/>
                    </a:cubicBezTo>
                    <a:cubicBezTo>
                      <a:pt x="163" y="46"/>
                      <a:pt x="168" y="52"/>
                      <a:pt x="168" y="59"/>
                    </a:cubicBezTo>
                    <a:cubicBezTo>
                      <a:pt x="168" y="65"/>
                      <a:pt x="163" y="71"/>
                      <a:pt x="156" y="71"/>
                    </a:cubicBezTo>
                    <a:moveTo>
                      <a:pt x="61" y="71"/>
                    </a:moveTo>
                    <a:cubicBezTo>
                      <a:pt x="54" y="71"/>
                      <a:pt x="49" y="65"/>
                      <a:pt x="49" y="59"/>
                    </a:cubicBezTo>
                    <a:cubicBezTo>
                      <a:pt x="49" y="52"/>
                      <a:pt x="54" y="46"/>
                      <a:pt x="61" y="46"/>
                    </a:cubicBezTo>
                    <a:cubicBezTo>
                      <a:pt x="68" y="46"/>
                      <a:pt x="74" y="52"/>
                      <a:pt x="74" y="59"/>
                    </a:cubicBezTo>
                    <a:cubicBezTo>
                      <a:pt x="74" y="65"/>
                      <a:pt x="68" y="71"/>
                      <a:pt x="61" y="71"/>
                    </a:cubicBezTo>
                    <a:moveTo>
                      <a:pt x="118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94" y="10"/>
                      <a:pt x="87" y="11"/>
                      <a:pt x="81" y="1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57" y="23"/>
                      <a:pt x="51" y="27"/>
                      <a:pt x="45" y="32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8" y="50"/>
                      <a:pt x="24" y="55"/>
                      <a:pt x="21" y="62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1" y="85"/>
                      <a:pt x="10" y="93"/>
                      <a:pt x="9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10" y="125"/>
                      <a:pt x="11" y="132"/>
                      <a:pt x="13" y="138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11" y="158"/>
                      <a:pt x="11" y="158"/>
                      <a:pt x="11" y="158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23" y="161"/>
                      <a:pt x="27" y="168"/>
                      <a:pt x="32" y="174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8" y="193"/>
                      <a:pt x="38" y="193"/>
                      <a:pt x="38" y="193"/>
                    </a:cubicBezTo>
                    <a:cubicBezTo>
                      <a:pt x="45" y="186"/>
                      <a:pt x="45" y="186"/>
                      <a:pt x="45" y="186"/>
                    </a:cubicBezTo>
                    <a:cubicBezTo>
                      <a:pt x="50" y="191"/>
                      <a:pt x="56" y="195"/>
                      <a:pt x="62" y="198"/>
                    </a:cubicBezTo>
                    <a:cubicBezTo>
                      <a:pt x="58" y="206"/>
                      <a:pt x="58" y="206"/>
                      <a:pt x="58" y="206"/>
                    </a:cubicBezTo>
                    <a:cubicBezTo>
                      <a:pt x="74" y="213"/>
                      <a:pt x="74" y="213"/>
                      <a:pt x="74" y="213"/>
                    </a:cubicBezTo>
                    <a:cubicBezTo>
                      <a:pt x="78" y="205"/>
                      <a:pt x="78" y="205"/>
                      <a:pt x="78" y="205"/>
                    </a:cubicBezTo>
                    <a:cubicBezTo>
                      <a:pt x="85" y="207"/>
                      <a:pt x="93" y="209"/>
                      <a:pt x="101" y="210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18" y="219"/>
                      <a:pt x="118" y="219"/>
                      <a:pt x="118" y="219"/>
                    </a:cubicBezTo>
                    <a:cubicBezTo>
                      <a:pt x="118" y="210"/>
                      <a:pt x="118" y="210"/>
                      <a:pt x="118" y="210"/>
                    </a:cubicBezTo>
                    <a:cubicBezTo>
                      <a:pt x="125" y="209"/>
                      <a:pt x="132" y="208"/>
                      <a:pt x="138" y="206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58" y="208"/>
                      <a:pt x="158" y="208"/>
                      <a:pt x="158" y="208"/>
                    </a:cubicBezTo>
                    <a:cubicBezTo>
                      <a:pt x="155" y="199"/>
                      <a:pt x="155" y="199"/>
                      <a:pt x="155" y="199"/>
                    </a:cubicBezTo>
                    <a:cubicBezTo>
                      <a:pt x="162" y="196"/>
                      <a:pt x="168" y="191"/>
                      <a:pt x="174" y="186"/>
                    </a:cubicBezTo>
                    <a:cubicBezTo>
                      <a:pt x="181" y="193"/>
                      <a:pt x="181" y="193"/>
                      <a:pt x="181" y="193"/>
                    </a:cubicBezTo>
                    <a:cubicBezTo>
                      <a:pt x="193" y="181"/>
                      <a:pt x="193" y="181"/>
                      <a:pt x="193" y="181"/>
                    </a:cubicBezTo>
                    <a:cubicBezTo>
                      <a:pt x="187" y="174"/>
                      <a:pt x="187" y="174"/>
                      <a:pt x="187" y="174"/>
                    </a:cubicBezTo>
                    <a:cubicBezTo>
                      <a:pt x="191" y="169"/>
                      <a:pt x="195" y="163"/>
                      <a:pt x="198" y="157"/>
                    </a:cubicBezTo>
                    <a:cubicBezTo>
                      <a:pt x="206" y="161"/>
                      <a:pt x="206" y="161"/>
                      <a:pt x="206" y="161"/>
                    </a:cubicBezTo>
                    <a:cubicBezTo>
                      <a:pt x="213" y="145"/>
                      <a:pt x="213" y="145"/>
                      <a:pt x="213" y="145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7" y="134"/>
                      <a:pt x="209" y="126"/>
                      <a:pt x="210" y="118"/>
                    </a:cubicBezTo>
                    <a:cubicBezTo>
                      <a:pt x="219" y="118"/>
                      <a:pt x="219" y="118"/>
                      <a:pt x="219" y="118"/>
                    </a:cubicBezTo>
                    <a:cubicBezTo>
                      <a:pt x="219" y="101"/>
                      <a:pt x="219" y="101"/>
                      <a:pt x="219" y="101"/>
                    </a:cubicBezTo>
                    <a:cubicBezTo>
                      <a:pt x="210" y="101"/>
                      <a:pt x="210" y="101"/>
                      <a:pt x="210" y="101"/>
                    </a:cubicBezTo>
                    <a:cubicBezTo>
                      <a:pt x="209" y="94"/>
                      <a:pt x="208" y="87"/>
                      <a:pt x="206" y="81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208" y="61"/>
                      <a:pt x="208" y="61"/>
                      <a:pt x="208" y="61"/>
                    </a:cubicBezTo>
                    <a:cubicBezTo>
                      <a:pt x="199" y="64"/>
                      <a:pt x="199" y="64"/>
                      <a:pt x="199" y="64"/>
                    </a:cubicBezTo>
                    <a:cubicBezTo>
                      <a:pt x="196" y="57"/>
                      <a:pt x="192" y="51"/>
                      <a:pt x="187" y="45"/>
                    </a:cubicBezTo>
                    <a:cubicBezTo>
                      <a:pt x="193" y="38"/>
                      <a:pt x="193" y="38"/>
                      <a:pt x="193" y="38"/>
                    </a:cubicBezTo>
                    <a:cubicBezTo>
                      <a:pt x="181" y="26"/>
                      <a:pt x="181" y="26"/>
                      <a:pt x="181" y="26"/>
                    </a:cubicBezTo>
                    <a:cubicBezTo>
                      <a:pt x="174" y="32"/>
                      <a:pt x="174" y="32"/>
                      <a:pt x="174" y="32"/>
                    </a:cubicBezTo>
                    <a:cubicBezTo>
                      <a:pt x="169" y="28"/>
                      <a:pt x="163" y="24"/>
                      <a:pt x="157" y="21"/>
                    </a:cubicBezTo>
                    <a:cubicBezTo>
                      <a:pt x="161" y="12"/>
                      <a:pt x="161" y="12"/>
                      <a:pt x="161" y="12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34" y="11"/>
                      <a:pt x="126" y="10"/>
                      <a:pt x="118" y="9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807401" y="370263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 noEditPoints="1"/>
            </p:cNvSpPr>
            <p:nvPr/>
          </p:nvSpPr>
          <p:spPr bwMode="auto">
            <a:xfrm>
              <a:off x="2812657" y="369586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6928825" y="3528860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6" name="Freeform 35"/>
            <p:cNvSpPr>
              <a:spLocks noEditPoints="1"/>
            </p:cNvSpPr>
            <p:nvPr/>
          </p:nvSpPr>
          <p:spPr bwMode="auto">
            <a:xfrm>
              <a:off x="8948104" y="3609802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60972" y="3852200"/>
            <a:ext cx="1625397" cy="975379"/>
            <a:chOff x="2159271" y="4892821"/>
            <a:chExt cx="2063727" cy="1238866"/>
          </a:xfrm>
        </p:grpSpPr>
        <p:sp>
          <p:nvSpPr>
            <p:cNvPr id="54" name="文本框 91"/>
            <p:cNvSpPr txBox="1"/>
            <p:nvPr/>
          </p:nvSpPr>
          <p:spPr>
            <a:xfrm>
              <a:off x="2162332" y="4892821"/>
              <a:ext cx="2060666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5" name="文本框 113"/>
            <p:cNvSpPr txBox="1"/>
            <p:nvPr/>
          </p:nvSpPr>
          <p:spPr>
            <a:xfrm>
              <a:off x="2159271" y="5281439"/>
              <a:ext cx="2043546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98507" y="1260626"/>
            <a:ext cx="1692080" cy="933397"/>
            <a:chOff x="3999567" y="1701602"/>
            <a:chExt cx="2148393" cy="1185540"/>
          </a:xfrm>
        </p:grpSpPr>
        <p:sp>
          <p:nvSpPr>
            <p:cNvPr id="57" name="文本框 99"/>
            <p:cNvSpPr txBox="1"/>
            <p:nvPr/>
          </p:nvSpPr>
          <p:spPr>
            <a:xfrm>
              <a:off x="4116918" y="1701602"/>
              <a:ext cx="1847414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8" name="文本框 113"/>
            <p:cNvSpPr txBox="1"/>
            <p:nvPr/>
          </p:nvSpPr>
          <p:spPr>
            <a:xfrm>
              <a:off x="3999567" y="2036896"/>
              <a:ext cx="2148393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17038" y="3852202"/>
            <a:ext cx="1649665" cy="950269"/>
            <a:chOff x="6166452" y="4892821"/>
            <a:chExt cx="2094540" cy="1206972"/>
          </a:xfrm>
        </p:grpSpPr>
        <p:sp>
          <p:nvSpPr>
            <p:cNvPr id="60" name="文本框 94"/>
            <p:cNvSpPr txBox="1"/>
            <p:nvPr/>
          </p:nvSpPr>
          <p:spPr>
            <a:xfrm>
              <a:off x="6226185" y="4892821"/>
              <a:ext cx="1953470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6166452" y="5249545"/>
              <a:ext cx="2094540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383973" y="1187213"/>
            <a:ext cx="1706853" cy="952879"/>
            <a:chOff x="8028983" y="1507924"/>
            <a:chExt cx="2167150" cy="1210285"/>
          </a:xfrm>
        </p:grpSpPr>
        <p:sp>
          <p:nvSpPr>
            <p:cNvPr id="63" name="文本框 101"/>
            <p:cNvSpPr txBox="1"/>
            <p:nvPr/>
          </p:nvSpPr>
          <p:spPr>
            <a:xfrm>
              <a:off x="8028983" y="1507924"/>
              <a:ext cx="2167150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4" name="文本框 113"/>
            <p:cNvSpPr txBox="1"/>
            <p:nvPr/>
          </p:nvSpPr>
          <p:spPr>
            <a:xfrm>
              <a:off x="8131321" y="1867963"/>
              <a:ext cx="2064812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352804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194" name="任意多边形 193"/>
          <p:cNvSpPr/>
          <p:nvPr/>
        </p:nvSpPr>
        <p:spPr>
          <a:xfrm flipH="1">
            <a:off x="2542019" y="836413"/>
            <a:ext cx="4654159" cy="4069396"/>
          </a:xfrm>
          <a:custGeom>
            <a:avLst/>
            <a:gdLst>
              <a:gd name="connsiteX0" fmla="*/ 7803102 w 9728199"/>
              <a:gd name="connsiteY0" fmla="*/ 0 h 8508998"/>
              <a:gd name="connsiteX1" fmla="*/ 9526046 w 9728199"/>
              <a:gd name="connsiteY1" fmla="*/ 0 h 8508998"/>
              <a:gd name="connsiteX2" fmla="*/ 9728199 w 9728199"/>
              <a:gd name="connsiteY2" fmla="*/ 202153 h 8508998"/>
              <a:gd name="connsiteX3" fmla="*/ 9728199 w 9728199"/>
              <a:gd name="connsiteY3" fmla="*/ 1925097 h 8508998"/>
              <a:gd name="connsiteX4" fmla="*/ 9526046 w 9728199"/>
              <a:gd name="connsiteY4" fmla="*/ 2127250 h 8508998"/>
              <a:gd name="connsiteX5" fmla="*/ 8825335 w 9728199"/>
              <a:gd name="connsiteY5" fmla="*/ 2127250 h 8508998"/>
              <a:gd name="connsiteX6" fmla="*/ 8825310 w 9728199"/>
              <a:gd name="connsiteY6" fmla="*/ 2127249 h 8508998"/>
              <a:gd name="connsiteX7" fmla="*/ 8066282 w 9728199"/>
              <a:gd name="connsiteY7" fmla="*/ 2127249 h 8508998"/>
              <a:gd name="connsiteX8" fmla="*/ 7188793 w 9728199"/>
              <a:gd name="connsiteY8" fmla="*/ 3004738 h 8508998"/>
              <a:gd name="connsiteX9" fmla="*/ 7188793 w 9728199"/>
              <a:gd name="connsiteY9" fmla="*/ 3763766 h 8508998"/>
              <a:gd name="connsiteX10" fmla="*/ 7193323 w 9728199"/>
              <a:gd name="connsiteY10" fmla="*/ 3853484 h 8508998"/>
              <a:gd name="connsiteX11" fmla="*/ 7194549 w 9728199"/>
              <a:gd name="connsiteY11" fmla="*/ 3861515 h 8508998"/>
              <a:gd name="connsiteX12" fmla="*/ 7194549 w 9728199"/>
              <a:gd name="connsiteY12" fmla="*/ 4052346 h 8508998"/>
              <a:gd name="connsiteX13" fmla="*/ 6992396 w 9728199"/>
              <a:gd name="connsiteY13" fmla="*/ 4254499 h 8508998"/>
              <a:gd name="connsiteX14" fmla="*/ 6288052 w 9728199"/>
              <a:gd name="connsiteY14" fmla="*/ 4254499 h 8508998"/>
              <a:gd name="connsiteX15" fmla="*/ 5698372 w 9728199"/>
              <a:gd name="connsiteY15" fmla="*/ 4254499 h 8508998"/>
              <a:gd name="connsiteX16" fmla="*/ 5529024 w 9728199"/>
              <a:gd name="connsiteY16" fmla="*/ 4254499 h 8508998"/>
              <a:gd name="connsiteX17" fmla="*/ 4651535 w 9728199"/>
              <a:gd name="connsiteY17" fmla="*/ 5131987 h 8508998"/>
              <a:gd name="connsiteX18" fmla="*/ 4651535 w 9728199"/>
              <a:gd name="connsiteY18" fmla="*/ 5891015 h 8508998"/>
              <a:gd name="connsiteX19" fmla="*/ 4656066 w 9728199"/>
              <a:gd name="connsiteY19" fmla="*/ 5980733 h 8508998"/>
              <a:gd name="connsiteX20" fmla="*/ 4660899 w 9728199"/>
              <a:gd name="connsiteY20" fmla="*/ 6012404 h 8508998"/>
              <a:gd name="connsiteX21" fmla="*/ 4660899 w 9728199"/>
              <a:gd name="connsiteY21" fmla="*/ 6179595 h 8508998"/>
              <a:gd name="connsiteX22" fmla="*/ 4458746 w 9728199"/>
              <a:gd name="connsiteY22" fmla="*/ 6381748 h 8508998"/>
              <a:gd name="connsiteX23" fmla="*/ 3763766 w 9728199"/>
              <a:gd name="connsiteY23" fmla="*/ 6381748 h 8508998"/>
              <a:gd name="connsiteX24" fmla="*/ 3067965 w 9728199"/>
              <a:gd name="connsiteY24" fmla="*/ 6381748 h 8508998"/>
              <a:gd name="connsiteX25" fmla="*/ 3004738 w 9728199"/>
              <a:gd name="connsiteY25" fmla="*/ 6381748 h 8508998"/>
              <a:gd name="connsiteX26" fmla="*/ 2127250 w 9728199"/>
              <a:gd name="connsiteY26" fmla="*/ 7259237 h 8508998"/>
              <a:gd name="connsiteX27" fmla="*/ 2127250 w 9728199"/>
              <a:gd name="connsiteY27" fmla="*/ 7322464 h 8508998"/>
              <a:gd name="connsiteX28" fmla="*/ 2127250 w 9728199"/>
              <a:gd name="connsiteY28" fmla="*/ 8018265 h 8508998"/>
              <a:gd name="connsiteX29" fmla="*/ 2127250 w 9728199"/>
              <a:gd name="connsiteY29" fmla="*/ 8306845 h 8508998"/>
              <a:gd name="connsiteX30" fmla="*/ 1925097 w 9728199"/>
              <a:gd name="connsiteY30" fmla="*/ 8508998 h 8508998"/>
              <a:gd name="connsiteX31" fmla="*/ 202153 w 9728199"/>
              <a:gd name="connsiteY31" fmla="*/ 8508998 h 8508998"/>
              <a:gd name="connsiteX32" fmla="*/ 0 w 9728199"/>
              <a:gd name="connsiteY32" fmla="*/ 8306845 h 8508998"/>
              <a:gd name="connsiteX33" fmla="*/ 0 w 9728199"/>
              <a:gd name="connsiteY33" fmla="*/ 6583901 h 8508998"/>
              <a:gd name="connsiteX34" fmla="*/ 202153 w 9728199"/>
              <a:gd name="connsiteY34" fmla="*/ 6381748 h 8508998"/>
              <a:gd name="connsiteX35" fmla="*/ 897132 w 9728199"/>
              <a:gd name="connsiteY35" fmla="*/ 6381748 h 8508998"/>
              <a:gd name="connsiteX36" fmla="*/ 1360196 w 9728199"/>
              <a:gd name="connsiteY36" fmla="*/ 6381748 h 8508998"/>
              <a:gd name="connsiteX37" fmla="*/ 1656160 w 9728199"/>
              <a:gd name="connsiteY37" fmla="*/ 6381748 h 8508998"/>
              <a:gd name="connsiteX38" fmla="*/ 2533649 w 9728199"/>
              <a:gd name="connsiteY38" fmla="*/ 5504259 h 8508998"/>
              <a:gd name="connsiteX39" fmla="*/ 2533649 w 9728199"/>
              <a:gd name="connsiteY39" fmla="*/ 5208293 h 8508998"/>
              <a:gd name="connsiteX40" fmla="*/ 2533649 w 9728199"/>
              <a:gd name="connsiteY40" fmla="*/ 4745231 h 8508998"/>
              <a:gd name="connsiteX41" fmla="*/ 2533649 w 9728199"/>
              <a:gd name="connsiteY41" fmla="*/ 4456651 h 8508998"/>
              <a:gd name="connsiteX42" fmla="*/ 2735802 w 9728199"/>
              <a:gd name="connsiteY42" fmla="*/ 4254499 h 8508998"/>
              <a:gd name="connsiteX43" fmla="*/ 3276315 w 9728199"/>
              <a:gd name="connsiteY43" fmla="*/ 4254499 h 8508998"/>
              <a:gd name="connsiteX44" fmla="*/ 3336812 w 9728199"/>
              <a:gd name="connsiteY44" fmla="*/ 4263732 h 8508998"/>
              <a:gd name="connsiteX45" fmla="*/ 3426530 w 9728199"/>
              <a:gd name="connsiteY45" fmla="*/ 4268262 h 8508998"/>
              <a:gd name="connsiteX46" fmla="*/ 4185558 w 9728199"/>
              <a:gd name="connsiteY46" fmla="*/ 4268262 h 8508998"/>
              <a:gd name="connsiteX47" fmla="*/ 5063047 w 9728199"/>
              <a:gd name="connsiteY47" fmla="*/ 3390773 h 8508998"/>
              <a:gd name="connsiteX48" fmla="*/ 5063047 w 9728199"/>
              <a:gd name="connsiteY48" fmla="*/ 3182054 h 8508998"/>
              <a:gd name="connsiteX49" fmla="*/ 5067299 w 9728199"/>
              <a:gd name="connsiteY49" fmla="*/ 3177802 h 8508998"/>
              <a:gd name="connsiteX50" fmla="*/ 5067299 w 9728199"/>
              <a:gd name="connsiteY50" fmla="*/ 2329402 h 8508998"/>
              <a:gd name="connsiteX51" fmla="*/ 5269452 w 9728199"/>
              <a:gd name="connsiteY51" fmla="*/ 2127250 h 8508998"/>
              <a:gd name="connsiteX52" fmla="*/ 6365590 w 9728199"/>
              <a:gd name="connsiteY52" fmla="*/ 2127250 h 8508998"/>
              <a:gd name="connsiteX53" fmla="*/ 6365592 w 9728199"/>
              <a:gd name="connsiteY53" fmla="*/ 2127249 h 8508998"/>
              <a:gd name="connsiteX54" fmla="*/ 6723587 w 9728199"/>
              <a:gd name="connsiteY54" fmla="*/ 2127249 h 8508998"/>
              <a:gd name="connsiteX55" fmla="*/ 7601076 w 9728199"/>
              <a:gd name="connsiteY55" fmla="*/ 1249760 h 8508998"/>
              <a:gd name="connsiteX56" fmla="*/ 7601076 w 9728199"/>
              <a:gd name="connsiteY56" fmla="*/ 490731 h 8508998"/>
              <a:gd name="connsiteX57" fmla="*/ 7600949 w 9728199"/>
              <a:gd name="connsiteY57" fmla="*/ 488217 h 8508998"/>
              <a:gd name="connsiteX58" fmla="*/ 7600949 w 9728199"/>
              <a:gd name="connsiteY58" fmla="*/ 202153 h 8508998"/>
              <a:gd name="connsiteX59" fmla="*/ 7803102 w 9728199"/>
              <a:gd name="connsiteY59" fmla="*/ 0 h 850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28199" h="8508998">
                <a:moveTo>
                  <a:pt x="7803102" y="0"/>
                </a:moveTo>
                <a:lnTo>
                  <a:pt x="9526046" y="0"/>
                </a:lnTo>
                <a:cubicBezTo>
                  <a:pt x="9637692" y="0"/>
                  <a:pt x="9728199" y="90507"/>
                  <a:pt x="9728199" y="202153"/>
                </a:cubicBezTo>
                <a:lnTo>
                  <a:pt x="9728199" y="1925097"/>
                </a:lnTo>
                <a:cubicBezTo>
                  <a:pt x="9728199" y="2036743"/>
                  <a:pt x="9637692" y="2127250"/>
                  <a:pt x="9526046" y="2127250"/>
                </a:cubicBezTo>
                <a:lnTo>
                  <a:pt x="8825335" y="2127250"/>
                </a:lnTo>
                <a:lnTo>
                  <a:pt x="8825310" y="2127249"/>
                </a:lnTo>
                <a:lnTo>
                  <a:pt x="8066282" y="2127249"/>
                </a:lnTo>
                <a:cubicBezTo>
                  <a:pt x="7581658" y="2127249"/>
                  <a:pt x="7188793" y="2520114"/>
                  <a:pt x="7188793" y="3004738"/>
                </a:cubicBezTo>
                <a:lnTo>
                  <a:pt x="7188793" y="3763766"/>
                </a:lnTo>
                <a:cubicBezTo>
                  <a:pt x="7188793" y="3794055"/>
                  <a:pt x="7190328" y="3823985"/>
                  <a:pt x="7193323" y="3853484"/>
                </a:cubicBezTo>
                <a:lnTo>
                  <a:pt x="7194549" y="3861515"/>
                </a:lnTo>
                <a:lnTo>
                  <a:pt x="7194549" y="4052346"/>
                </a:lnTo>
                <a:cubicBezTo>
                  <a:pt x="7194549" y="4163992"/>
                  <a:pt x="7104042" y="4254499"/>
                  <a:pt x="6992396" y="4254499"/>
                </a:cubicBezTo>
                <a:lnTo>
                  <a:pt x="6288052" y="4254499"/>
                </a:lnTo>
                <a:lnTo>
                  <a:pt x="5698372" y="4254499"/>
                </a:lnTo>
                <a:lnTo>
                  <a:pt x="5529024" y="4254499"/>
                </a:lnTo>
                <a:cubicBezTo>
                  <a:pt x="5044400" y="4254499"/>
                  <a:pt x="4651535" y="4647363"/>
                  <a:pt x="4651535" y="5131987"/>
                </a:cubicBezTo>
                <a:lnTo>
                  <a:pt x="4651535" y="5891015"/>
                </a:lnTo>
                <a:cubicBezTo>
                  <a:pt x="4651535" y="5921304"/>
                  <a:pt x="4653070" y="5951235"/>
                  <a:pt x="4656066" y="5980733"/>
                </a:cubicBezTo>
                <a:lnTo>
                  <a:pt x="4660899" y="6012404"/>
                </a:lnTo>
                <a:lnTo>
                  <a:pt x="4660899" y="6179595"/>
                </a:lnTo>
                <a:cubicBezTo>
                  <a:pt x="4660899" y="6291241"/>
                  <a:pt x="4570392" y="6381748"/>
                  <a:pt x="4458746" y="6381748"/>
                </a:cubicBezTo>
                <a:lnTo>
                  <a:pt x="3763766" y="6381748"/>
                </a:lnTo>
                <a:lnTo>
                  <a:pt x="3067965" y="6381748"/>
                </a:lnTo>
                <a:lnTo>
                  <a:pt x="3004738" y="6381748"/>
                </a:lnTo>
                <a:cubicBezTo>
                  <a:pt x="2520114" y="6381748"/>
                  <a:pt x="2127250" y="6774613"/>
                  <a:pt x="2127250" y="7259237"/>
                </a:cubicBezTo>
                <a:lnTo>
                  <a:pt x="2127250" y="7322464"/>
                </a:lnTo>
                <a:lnTo>
                  <a:pt x="2127250" y="8018265"/>
                </a:lnTo>
                <a:lnTo>
                  <a:pt x="2127250" y="8306845"/>
                </a:lnTo>
                <a:cubicBezTo>
                  <a:pt x="2127250" y="8418491"/>
                  <a:pt x="2036743" y="8508998"/>
                  <a:pt x="1925097" y="8508998"/>
                </a:cubicBezTo>
                <a:lnTo>
                  <a:pt x="202153" y="8508998"/>
                </a:lnTo>
                <a:cubicBezTo>
                  <a:pt x="90507" y="8508998"/>
                  <a:pt x="0" y="8418491"/>
                  <a:pt x="0" y="8306845"/>
                </a:cubicBezTo>
                <a:lnTo>
                  <a:pt x="0" y="6583901"/>
                </a:lnTo>
                <a:cubicBezTo>
                  <a:pt x="0" y="6472255"/>
                  <a:pt x="90507" y="6381748"/>
                  <a:pt x="202153" y="6381748"/>
                </a:cubicBezTo>
                <a:lnTo>
                  <a:pt x="897132" y="6381748"/>
                </a:lnTo>
                <a:lnTo>
                  <a:pt x="1360196" y="6381748"/>
                </a:lnTo>
                <a:lnTo>
                  <a:pt x="1656160" y="6381748"/>
                </a:lnTo>
                <a:cubicBezTo>
                  <a:pt x="2140784" y="6381748"/>
                  <a:pt x="2533649" y="5988883"/>
                  <a:pt x="2533649" y="5504259"/>
                </a:cubicBezTo>
                <a:lnTo>
                  <a:pt x="2533649" y="5208293"/>
                </a:lnTo>
                <a:lnTo>
                  <a:pt x="2533649" y="4745231"/>
                </a:lnTo>
                <a:lnTo>
                  <a:pt x="2533649" y="4456651"/>
                </a:lnTo>
                <a:cubicBezTo>
                  <a:pt x="2533649" y="4345005"/>
                  <a:pt x="2624156" y="4254499"/>
                  <a:pt x="2735802" y="4254499"/>
                </a:cubicBezTo>
                <a:lnTo>
                  <a:pt x="3276315" y="4254499"/>
                </a:lnTo>
                <a:lnTo>
                  <a:pt x="3336812" y="4263732"/>
                </a:lnTo>
                <a:cubicBezTo>
                  <a:pt x="3366311" y="4266727"/>
                  <a:pt x="3396241" y="4268262"/>
                  <a:pt x="3426530" y="4268262"/>
                </a:cubicBezTo>
                <a:lnTo>
                  <a:pt x="4185558" y="4268262"/>
                </a:lnTo>
                <a:cubicBezTo>
                  <a:pt x="4670182" y="4268262"/>
                  <a:pt x="5063047" y="3875397"/>
                  <a:pt x="5063047" y="3390773"/>
                </a:cubicBezTo>
                <a:lnTo>
                  <a:pt x="5063047" y="3182054"/>
                </a:lnTo>
                <a:lnTo>
                  <a:pt x="5067299" y="3177802"/>
                </a:lnTo>
                <a:lnTo>
                  <a:pt x="5067299" y="2329402"/>
                </a:lnTo>
                <a:cubicBezTo>
                  <a:pt x="5067299" y="2217756"/>
                  <a:pt x="5157806" y="2127250"/>
                  <a:pt x="5269452" y="2127250"/>
                </a:cubicBezTo>
                <a:lnTo>
                  <a:pt x="6365590" y="2127250"/>
                </a:lnTo>
                <a:lnTo>
                  <a:pt x="6365592" y="2127249"/>
                </a:lnTo>
                <a:lnTo>
                  <a:pt x="6723587" y="2127249"/>
                </a:lnTo>
                <a:cubicBezTo>
                  <a:pt x="7208211" y="2127249"/>
                  <a:pt x="7601076" y="1734383"/>
                  <a:pt x="7601076" y="1249760"/>
                </a:cubicBezTo>
                <a:lnTo>
                  <a:pt x="7601076" y="490731"/>
                </a:lnTo>
                <a:lnTo>
                  <a:pt x="7600949" y="488217"/>
                </a:lnTo>
                <a:lnTo>
                  <a:pt x="7600949" y="202153"/>
                </a:lnTo>
                <a:cubicBezTo>
                  <a:pt x="7600949" y="90507"/>
                  <a:pt x="7691456" y="0"/>
                  <a:pt x="7803102" y="0"/>
                </a:cubicBezTo>
                <a:close/>
              </a:path>
            </a:pathLst>
          </a:custGeom>
          <a:solidFill>
            <a:schemeClr val="bg1"/>
          </a:solidFill>
          <a:ln w="22225"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0"/>
              <a:tileRect/>
            </a:gradFill>
          </a:ln>
          <a:effectLst>
            <a:outerShdw blurRad="1270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2617491" y="906779"/>
            <a:ext cx="1524612" cy="1585810"/>
            <a:chOff x="3159696" y="1195284"/>
            <a:chExt cx="1935763" cy="2014193"/>
          </a:xfrm>
        </p:grpSpPr>
        <p:sp>
          <p:nvSpPr>
            <p:cNvPr id="196" name="任意多边形 195"/>
            <p:cNvSpPr/>
            <p:nvPr/>
          </p:nvSpPr>
          <p:spPr>
            <a:xfrm rot="2760000">
              <a:off x="3349436" y="1463455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197" name="圆角矩形 196"/>
            <p:cNvSpPr/>
            <p:nvPr/>
          </p:nvSpPr>
          <p:spPr>
            <a:xfrm>
              <a:off x="3159696" y="1195284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98" name="Group 41"/>
            <p:cNvGrpSpPr>
              <a:grpSpLocks noChangeAspect="1"/>
            </p:cNvGrpSpPr>
            <p:nvPr/>
          </p:nvGrpSpPr>
          <p:grpSpPr bwMode="auto">
            <a:xfrm>
              <a:off x="3490254" y="1474955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99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07" name="组合 206"/>
          <p:cNvGrpSpPr/>
          <p:nvPr/>
        </p:nvGrpSpPr>
        <p:grpSpPr>
          <a:xfrm>
            <a:off x="5043644" y="2952276"/>
            <a:ext cx="1519037" cy="1561793"/>
            <a:chOff x="6240125" y="3793342"/>
            <a:chExt cx="1928685" cy="1983688"/>
          </a:xfrm>
        </p:grpSpPr>
        <p:sp>
          <p:nvSpPr>
            <p:cNvPr id="208" name="任意多边形 207"/>
            <p:cNvSpPr/>
            <p:nvPr/>
          </p:nvSpPr>
          <p:spPr>
            <a:xfrm rot="2760000">
              <a:off x="6422787" y="4031008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09" name="圆角矩形 208"/>
            <p:cNvSpPr/>
            <p:nvPr/>
          </p:nvSpPr>
          <p:spPr>
            <a:xfrm>
              <a:off x="6240125" y="3793342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1C9494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10" name="Group 52"/>
            <p:cNvGrpSpPr>
              <a:grpSpLocks noChangeAspect="1"/>
            </p:cNvGrpSpPr>
            <p:nvPr/>
          </p:nvGrpSpPr>
          <p:grpSpPr bwMode="auto">
            <a:xfrm>
              <a:off x="6510595" y="4066257"/>
              <a:ext cx="567188" cy="562297"/>
              <a:chOff x="3783" y="2102"/>
              <a:chExt cx="116" cy="115"/>
            </a:xfrm>
            <a:solidFill>
              <a:schemeClr val="bg1"/>
            </a:solidFill>
            <a:effectLst/>
          </p:grpSpPr>
          <p:sp>
            <p:nvSpPr>
              <p:cNvPr id="211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55"/>
              <p:cNvSpPr>
                <a:spLocks/>
              </p:cNvSpPr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56"/>
              <p:cNvSpPr>
                <a:spLocks/>
              </p:cNvSpPr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57"/>
              <p:cNvSpPr>
                <a:spLocks/>
              </p:cNvSpPr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58"/>
              <p:cNvSpPr>
                <a:spLocks/>
              </p:cNvSpPr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59"/>
              <p:cNvSpPr>
                <a:spLocks/>
              </p:cNvSpPr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18" name="组合 217"/>
          <p:cNvGrpSpPr/>
          <p:nvPr/>
        </p:nvGrpSpPr>
        <p:grpSpPr>
          <a:xfrm>
            <a:off x="3832086" y="1932383"/>
            <a:ext cx="1524428" cy="1583800"/>
            <a:chOff x="4701839" y="2497941"/>
            <a:chExt cx="1935529" cy="2011640"/>
          </a:xfrm>
        </p:grpSpPr>
        <p:sp>
          <p:nvSpPr>
            <p:cNvPr id="219" name="任意多边形 218"/>
            <p:cNvSpPr/>
            <p:nvPr/>
          </p:nvSpPr>
          <p:spPr>
            <a:xfrm rot="2760000">
              <a:off x="4891345" y="276355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0" name="圆角矩形 219"/>
            <p:cNvSpPr/>
            <p:nvPr/>
          </p:nvSpPr>
          <p:spPr>
            <a:xfrm>
              <a:off x="4701839" y="2497941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1" name="Group 62"/>
            <p:cNvGrpSpPr>
              <a:grpSpLocks noChangeAspect="1"/>
            </p:cNvGrpSpPr>
            <p:nvPr/>
          </p:nvGrpSpPr>
          <p:grpSpPr bwMode="auto">
            <a:xfrm>
              <a:off x="4980980" y="2832493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222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5" name="组合 224"/>
          <p:cNvGrpSpPr/>
          <p:nvPr/>
        </p:nvGrpSpPr>
        <p:grpSpPr>
          <a:xfrm>
            <a:off x="6258397" y="3965953"/>
            <a:ext cx="1503504" cy="1568299"/>
            <a:chOff x="7782468" y="5080849"/>
            <a:chExt cx="1908963" cy="1991952"/>
          </a:xfrm>
        </p:grpSpPr>
        <p:sp>
          <p:nvSpPr>
            <p:cNvPr id="226" name="任意多边形 225"/>
            <p:cNvSpPr/>
            <p:nvPr/>
          </p:nvSpPr>
          <p:spPr>
            <a:xfrm rot="2760000">
              <a:off x="7945408" y="532677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7" name="圆角矩形 226"/>
            <p:cNvSpPr/>
            <p:nvPr/>
          </p:nvSpPr>
          <p:spPr>
            <a:xfrm>
              <a:off x="7782468" y="5080849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8" name="Group 68"/>
            <p:cNvGrpSpPr>
              <a:grpSpLocks noChangeAspect="1"/>
            </p:cNvGrpSpPr>
            <p:nvPr/>
          </p:nvGrpSpPr>
          <p:grpSpPr bwMode="auto">
            <a:xfrm>
              <a:off x="8066766" y="5374992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229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36" name="组合 235"/>
          <p:cNvGrpSpPr/>
          <p:nvPr/>
        </p:nvGrpSpPr>
        <p:grpSpPr>
          <a:xfrm>
            <a:off x="1088225" y="1671203"/>
            <a:ext cx="2001716" cy="1503443"/>
            <a:chOff x="1218024" y="2166207"/>
            <a:chExt cx="2541530" cy="1909576"/>
          </a:xfrm>
        </p:grpSpPr>
        <p:sp>
          <p:nvSpPr>
            <p:cNvPr id="237" name="椭圆 236"/>
            <p:cNvSpPr/>
            <p:nvPr/>
          </p:nvSpPr>
          <p:spPr>
            <a:xfrm flipH="1">
              <a:off x="3666318" y="216620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H="1">
              <a:off x="1218024" y="2200543"/>
              <a:ext cx="2494000" cy="1875240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414019"/>
                <a:gd name="connsiteY0" fmla="*/ 0 h 2259376"/>
                <a:gd name="connsiteX1" fmla="*/ 0 w 2414019"/>
                <a:gd name="connsiteY1" fmla="*/ 2247900 h 2259376"/>
                <a:gd name="connsiteX2" fmla="*/ 2414019 w 2414019"/>
                <a:gd name="connsiteY2" fmla="*/ 2259376 h 225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4019" h="2259376">
                  <a:moveTo>
                    <a:pt x="0" y="0"/>
                  </a:moveTo>
                  <a:lnTo>
                    <a:pt x="0" y="2247900"/>
                  </a:lnTo>
                  <a:lnTo>
                    <a:pt x="2414019" y="2259376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2195342" y="2684881"/>
            <a:ext cx="2121121" cy="1782584"/>
            <a:chOff x="2623705" y="3453714"/>
            <a:chExt cx="2693136" cy="2264123"/>
          </a:xfrm>
        </p:grpSpPr>
        <p:sp>
          <p:nvSpPr>
            <p:cNvPr id="240" name="椭圆 239"/>
            <p:cNvSpPr/>
            <p:nvPr/>
          </p:nvSpPr>
          <p:spPr>
            <a:xfrm flipH="1">
              <a:off x="5223605" y="3453714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1" name="任意多边形 240"/>
            <p:cNvSpPr/>
            <p:nvPr/>
          </p:nvSpPr>
          <p:spPr>
            <a:xfrm flipH="1">
              <a:off x="2623705" y="3488049"/>
              <a:ext cx="2646400" cy="2229788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561531"/>
                <a:gd name="connsiteY0" fmla="*/ 0 h 2247900"/>
                <a:gd name="connsiteX1" fmla="*/ 0 w 2561531"/>
                <a:gd name="connsiteY1" fmla="*/ 2247900 h 2247900"/>
                <a:gd name="connsiteX2" fmla="*/ 2561531 w 2561531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61531" h="2247900">
                  <a:moveTo>
                    <a:pt x="0" y="0"/>
                  </a:moveTo>
                  <a:lnTo>
                    <a:pt x="0" y="2247900"/>
                  </a:lnTo>
                  <a:lnTo>
                    <a:pt x="2561531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5437454" y="1340862"/>
            <a:ext cx="1919195" cy="1717328"/>
            <a:chOff x="6740136" y="1746629"/>
            <a:chExt cx="2436756" cy="2181239"/>
          </a:xfrm>
        </p:grpSpPr>
        <p:sp>
          <p:nvSpPr>
            <p:cNvPr id="243" name="椭圆 242"/>
            <p:cNvSpPr/>
            <p:nvPr/>
          </p:nvSpPr>
          <p:spPr>
            <a:xfrm flipV="1">
              <a:off x="6740136" y="3834632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4" name="任意多边形 243"/>
            <p:cNvSpPr/>
            <p:nvPr/>
          </p:nvSpPr>
          <p:spPr>
            <a:xfrm flipV="1">
              <a:off x="6787667" y="1746629"/>
              <a:ext cx="2389225" cy="2146903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266506"/>
                <a:gd name="connsiteY0" fmla="*/ 0 h 2257873"/>
                <a:gd name="connsiteX1" fmla="*/ 0 w 2266506"/>
                <a:gd name="connsiteY1" fmla="*/ 2247900 h 2257873"/>
                <a:gd name="connsiteX2" fmla="*/ 2266506 w 2266506"/>
                <a:gd name="connsiteY2" fmla="*/ 2257873 h 2257873"/>
                <a:gd name="connsiteX0" fmla="*/ 0 w 2275726"/>
                <a:gd name="connsiteY0" fmla="*/ 0 h 2247900"/>
                <a:gd name="connsiteX1" fmla="*/ 0 w 2275726"/>
                <a:gd name="connsiteY1" fmla="*/ 2247900 h 2247900"/>
                <a:gd name="connsiteX2" fmla="*/ 2275726 w 2275726"/>
                <a:gd name="connsiteY2" fmla="*/ 2227954 h 2247900"/>
                <a:gd name="connsiteX0" fmla="*/ 0 w 2284946"/>
                <a:gd name="connsiteY0" fmla="*/ 0 h 2257873"/>
                <a:gd name="connsiteX1" fmla="*/ 0 w 2284946"/>
                <a:gd name="connsiteY1" fmla="*/ 2247900 h 2257873"/>
                <a:gd name="connsiteX2" fmla="*/ 2284946 w 2284946"/>
                <a:gd name="connsiteY2" fmla="*/ 2257873 h 2257873"/>
                <a:gd name="connsiteX0" fmla="*/ 0 w 2312605"/>
                <a:gd name="connsiteY0" fmla="*/ 0 h 2247900"/>
                <a:gd name="connsiteX1" fmla="*/ 0 w 2312605"/>
                <a:gd name="connsiteY1" fmla="*/ 2247900 h 2247900"/>
                <a:gd name="connsiteX2" fmla="*/ 2312605 w 2312605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12605" h="2247900">
                  <a:moveTo>
                    <a:pt x="0" y="0"/>
                  </a:moveTo>
                  <a:lnTo>
                    <a:pt x="0" y="2247900"/>
                  </a:lnTo>
                  <a:lnTo>
                    <a:pt x="2312605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6656441" y="2487740"/>
            <a:ext cx="1709140" cy="1584804"/>
            <a:chOff x="8287854" y="3203318"/>
            <a:chExt cx="2170054" cy="2012915"/>
          </a:xfrm>
        </p:grpSpPr>
        <p:sp>
          <p:nvSpPr>
            <p:cNvPr id="246" name="椭圆 245"/>
            <p:cNvSpPr/>
            <p:nvPr/>
          </p:nvSpPr>
          <p:spPr>
            <a:xfrm flipV="1">
              <a:off x="8287854" y="512299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7" name="任意多边形 246"/>
            <p:cNvSpPr/>
            <p:nvPr/>
          </p:nvSpPr>
          <p:spPr>
            <a:xfrm flipV="1">
              <a:off x="8335383" y="3203318"/>
              <a:ext cx="2122525" cy="1978579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054457"/>
                <a:gd name="connsiteY0" fmla="*/ 0 h 2247900"/>
                <a:gd name="connsiteX1" fmla="*/ 0 w 2054457"/>
                <a:gd name="connsiteY1" fmla="*/ 2247900 h 2247900"/>
                <a:gd name="connsiteX2" fmla="*/ 2054457 w 2054457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4457" h="2247900">
                  <a:moveTo>
                    <a:pt x="0" y="0"/>
                  </a:moveTo>
                  <a:lnTo>
                    <a:pt x="0" y="2247900"/>
                  </a:lnTo>
                  <a:lnTo>
                    <a:pt x="2054457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1020733" y="2147330"/>
            <a:ext cx="1822474" cy="987421"/>
            <a:chOff x="1132332" y="2770949"/>
            <a:chExt cx="2313951" cy="1254157"/>
          </a:xfrm>
        </p:grpSpPr>
        <p:sp>
          <p:nvSpPr>
            <p:cNvPr id="249" name="文本框 88"/>
            <p:cNvSpPr txBox="1"/>
            <p:nvPr/>
          </p:nvSpPr>
          <p:spPr>
            <a:xfrm>
              <a:off x="1558700" y="2853730"/>
              <a:ext cx="1375561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0" name="文本框 90"/>
            <p:cNvSpPr txBox="1"/>
            <p:nvPr/>
          </p:nvSpPr>
          <p:spPr>
            <a:xfrm>
              <a:off x="1132332" y="2770949"/>
              <a:ext cx="7167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1" name="文本框 113"/>
            <p:cNvSpPr txBox="1"/>
            <p:nvPr/>
          </p:nvSpPr>
          <p:spPr>
            <a:xfrm>
              <a:off x="1198662" y="3174860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2124620" y="3420417"/>
            <a:ext cx="1840752" cy="989756"/>
            <a:chOff x="2533911" y="4387944"/>
            <a:chExt cx="2337159" cy="1257124"/>
          </a:xfrm>
        </p:grpSpPr>
        <p:sp>
          <p:nvSpPr>
            <p:cNvPr id="253" name="文本框 111"/>
            <p:cNvSpPr txBox="1"/>
            <p:nvPr/>
          </p:nvSpPr>
          <p:spPr>
            <a:xfrm>
              <a:off x="3008682" y="445939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4" name="文本框 113"/>
            <p:cNvSpPr txBox="1"/>
            <p:nvPr/>
          </p:nvSpPr>
          <p:spPr>
            <a:xfrm>
              <a:off x="2533911" y="4387944"/>
              <a:ext cx="669133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5" name="文本框 113"/>
            <p:cNvSpPr txBox="1"/>
            <p:nvPr/>
          </p:nvSpPr>
          <p:spPr>
            <a:xfrm>
              <a:off x="2623449" y="479482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5588356" y="1380526"/>
            <a:ext cx="1791946" cy="995997"/>
            <a:chOff x="6931732" y="1797007"/>
            <a:chExt cx="2275191" cy="1265051"/>
          </a:xfrm>
        </p:grpSpPr>
        <p:sp>
          <p:nvSpPr>
            <p:cNvPr id="257" name="文本框 115"/>
            <p:cNvSpPr txBox="1"/>
            <p:nvPr/>
          </p:nvSpPr>
          <p:spPr>
            <a:xfrm>
              <a:off x="7401171" y="1867104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8" name="文本框 117"/>
            <p:cNvSpPr txBox="1"/>
            <p:nvPr/>
          </p:nvSpPr>
          <p:spPr>
            <a:xfrm>
              <a:off x="6931732" y="1797007"/>
              <a:ext cx="60885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9" name="文本框 113"/>
            <p:cNvSpPr txBox="1"/>
            <p:nvPr/>
          </p:nvSpPr>
          <p:spPr>
            <a:xfrm>
              <a:off x="6959302" y="221181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09730" y="2575384"/>
            <a:ext cx="1806166" cy="1012910"/>
            <a:chOff x="8482481" y="3314639"/>
            <a:chExt cx="2293245" cy="1286532"/>
          </a:xfrm>
        </p:grpSpPr>
        <p:sp>
          <p:nvSpPr>
            <p:cNvPr id="261" name="文本框 119"/>
            <p:cNvSpPr txBox="1"/>
            <p:nvPr/>
          </p:nvSpPr>
          <p:spPr>
            <a:xfrm>
              <a:off x="8913339" y="337927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62" name="文本框 121"/>
            <p:cNvSpPr txBox="1"/>
            <p:nvPr/>
          </p:nvSpPr>
          <p:spPr>
            <a:xfrm>
              <a:off x="8482481" y="3314639"/>
              <a:ext cx="638966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3" name="文本框 113"/>
            <p:cNvSpPr txBox="1"/>
            <p:nvPr/>
          </p:nvSpPr>
          <p:spPr>
            <a:xfrm>
              <a:off x="8528106" y="3750925"/>
              <a:ext cx="2247620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77263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 rot="-2700000">
            <a:off x="2018682" y="2463000"/>
            <a:ext cx="5462912" cy="1041640"/>
          </a:xfrm>
          <a:custGeom>
            <a:avLst/>
            <a:gdLst>
              <a:gd name="connsiteX0" fmla="*/ 12232394 w 12583909"/>
              <a:gd name="connsiteY0" fmla="*/ 351517 h 2400301"/>
              <a:gd name="connsiteX1" fmla="*/ 12232394 w 12583909"/>
              <a:gd name="connsiteY1" fmla="*/ 2048785 h 2400301"/>
              <a:gd name="connsiteX2" fmla="*/ 10626274 w 12583909"/>
              <a:gd name="connsiteY2" fmla="*/ 2131172 h 2400301"/>
              <a:gd name="connsiteX3" fmla="*/ 10579657 w 12583909"/>
              <a:gd name="connsiteY3" fmla="*/ 2089037 h 2400301"/>
              <a:gd name="connsiteX4" fmla="*/ 10571832 w 12583909"/>
              <a:gd name="connsiteY4" fmla="*/ 2089037 h 2400301"/>
              <a:gd name="connsiteX5" fmla="*/ 10538493 w 12583909"/>
              <a:gd name="connsiteY5" fmla="*/ 2052152 h 2400301"/>
              <a:gd name="connsiteX6" fmla="*/ 8841225 w 12583909"/>
              <a:gd name="connsiteY6" fmla="*/ 2052152 h 2400301"/>
              <a:gd name="connsiteX7" fmla="*/ 8807885 w 12583909"/>
              <a:gd name="connsiteY7" fmla="*/ 2089036 h 2400301"/>
              <a:gd name="connsiteX8" fmla="*/ 8793324 w 12583909"/>
              <a:gd name="connsiteY8" fmla="*/ 2089037 h 2400301"/>
              <a:gd name="connsiteX9" fmla="*/ 8746708 w 12583909"/>
              <a:gd name="connsiteY9" fmla="*/ 2131172 h 2400301"/>
              <a:gd name="connsiteX10" fmla="*/ 7231737 w 12583909"/>
              <a:gd name="connsiteY10" fmla="*/ 2131172 h 2400301"/>
              <a:gd name="connsiteX11" fmla="*/ 7185121 w 12583909"/>
              <a:gd name="connsiteY11" fmla="*/ 2089037 h 2400301"/>
              <a:gd name="connsiteX12" fmla="*/ 7176648 w 12583909"/>
              <a:gd name="connsiteY12" fmla="*/ 2089037 h 2400301"/>
              <a:gd name="connsiteX13" fmla="*/ 7137221 w 12583909"/>
              <a:gd name="connsiteY13" fmla="*/ 2045416 h 2400301"/>
              <a:gd name="connsiteX14" fmla="*/ 5439952 w 12583909"/>
              <a:gd name="connsiteY14" fmla="*/ 2045416 h 2400301"/>
              <a:gd name="connsiteX15" fmla="*/ 5400527 w 12583909"/>
              <a:gd name="connsiteY15" fmla="*/ 2089035 h 2400301"/>
              <a:gd name="connsiteX16" fmla="*/ 5398788 w 12583909"/>
              <a:gd name="connsiteY16" fmla="*/ 2089035 h 2400301"/>
              <a:gd name="connsiteX17" fmla="*/ 5352171 w 12583909"/>
              <a:gd name="connsiteY17" fmla="*/ 2131171 h 2400301"/>
              <a:gd name="connsiteX18" fmla="*/ 3837201 w 12583909"/>
              <a:gd name="connsiteY18" fmla="*/ 2131171 h 2400301"/>
              <a:gd name="connsiteX19" fmla="*/ 3790584 w 12583909"/>
              <a:gd name="connsiteY19" fmla="*/ 2089036 h 2400301"/>
              <a:gd name="connsiteX20" fmla="*/ 3782759 w 12583909"/>
              <a:gd name="connsiteY20" fmla="*/ 2089036 h 2400301"/>
              <a:gd name="connsiteX21" fmla="*/ 3749420 w 12583909"/>
              <a:gd name="connsiteY21" fmla="*/ 2052152 h 2400301"/>
              <a:gd name="connsiteX22" fmla="*/ 2052151 w 12583909"/>
              <a:gd name="connsiteY22" fmla="*/ 2052152 h 2400301"/>
              <a:gd name="connsiteX23" fmla="*/ 2018814 w 12583909"/>
              <a:gd name="connsiteY23" fmla="*/ 2089035 h 2400301"/>
              <a:gd name="connsiteX24" fmla="*/ 2004252 w 12583909"/>
              <a:gd name="connsiteY24" fmla="*/ 2089035 h 2400301"/>
              <a:gd name="connsiteX25" fmla="*/ 1957634 w 12583909"/>
              <a:gd name="connsiteY25" fmla="*/ 2131171 h 2400301"/>
              <a:gd name="connsiteX26" fmla="*/ 351516 w 12583909"/>
              <a:gd name="connsiteY26" fmla="*/ 2048786 h 2400301"/>
              <a:gd name="connsiteX27" fmla="*/ 351516 w 12583909"/>
              <a:gd name="connsiteY27" fmla="*/ 351517 h 2400301"/>
              <a:gd name="connsiteX28" fmla="*/ 1957635 w 12583909"/>
              <a:gd name="connsiteY28" fmla="*/ 269131 h 2400301"/>
              <a:gd name="connsiteX29" fmla="*/ 2010995 w 12583909"/>
              <a:gd name="connsiteY29" fmla="*/ 317361 h 2400301"/>
              <a:gd name="connsiteX30" fmla="*/ 2018236 w 12583909"/>
              <a:gd name="connsiteY30" fmla="*/ 317361 h 2400301"/>
              <a:gd name="connsiteX31" fmla="*/ 2052152 w 12583909"/>
              <a:gd name="connsiteY31" fmla="*/ 354883 h 2400301"/>
              <a:gd name="connsiteX32" fmla="*/ 3749420 w 12583909"/>
              <a:gd name="connsiteY32" fmla="*/ 354883 h 2400301"/>
              <a:gd name="connsiteX33" fmla="*/ 3783336 w 12583909"/>
              <a:gd name="connsiteY33" fmla="*/ 317359 h 2400301"/>
              <a:gd name="connsiteX34" fmla="*/ 3783842 w 12583909"/>
              <a:gd name="connsiteY34" fmla="*/ 317359 h 2400301"/>
              <a:gd name="connsiteX35" fmla="*/ 3837202 w 12583909"/>
              <a:gd name="connsiteY35" fmla="*/ 269129 h 2400301"/>
              <a:gd name="connsiteX36" fmla="*/ 5352171 w 12583909"/>
              <a:gd name="connsiteY36" fmla="*/ 269130 h 2400301"/>
              <a:gd name="connsiteX37" fmla="*/ 5405530 w 12583909"/>
              <a:gd name="connsiteY37" fmla="*/ 317359 h 2400301"/>
              <a:gd name="connsiteX38" fmla="*/ 5413095 w 12583909"/>
              <a:gd name="connsiteY38" fmla="*/ 317360 h 2400301"/>
              <a:gd name="connsiteX39" fmla="*/ 5450056 w 12583909"/>
              <a:gd name="connsiteY39" fmla="*/ 358251 h 2400301"/>
              <a:gd name="connsiteX40" fmla="*/ 7147324 w 12583909"/>
              <a:gd name="connsiteY40" fmla="*/ 358251 h 2400301"/>
              <a:gd name="connsiteX41" fmla="*/ 7210650 w 12583909"/>
              <a:gd name="connsiteY41" fmla="*/ 288190 h 2400301"/>
              <a:gd name="connsiteX42" fmla="*/ 7231738 w 12583909"/>
              <a:gd name="connsiteY42" fmla="*/ 269129 h 2400301"/>
              <a:gd name="connsiteX43" fmla="*/ 8746706 w 12583909"/>
              <a:gd name="connsiteY43" fmla="*/ 269130 h 2400301"/>
              <a:gd name="connsiteX44" fmla="*/ 8800066 w 12583909"/>
              <a:gd name="connsiteY44" fmla="*/ 317360 h 2400301"/>
              <a:gd name="connsiteX45" fmla="*/ 8806660 w 12583909"/>
              <a:gd name="connsiteY45" fmla="*/ 317360 h 2400301"/>
              <a:gd name="connsiteX46" fmla="*/ 8834488 w 12583909"/>
              <a:gd name="connsiteY46" fmla="*/ 348148 h 2400301"/>
              <a:gd name="connsiteX47" fmla="*/ 10531757 w 12583909"/>
              <a:gd name="connsiteY47" fmla="*/ 348148 h 2400301"/>
              <a:gd name="connsiteX48" fmla="*/ 10559585 w 12583909"/>
              <a:gd name="connsiteY48" fmla="*/ 317359 h 2400301"/>
              <a:gd name="connsiteX49" fmla="*/ 10572914 w 12583909"/>
              <a:gd name="connsiteY49" fmla="*/ 317359 h 2400301"/>
              <a:gd name="connsiteX50" fmla="*/ 10626275 w 12583909"/>
              <a:gd name="connsiteY50" fmla="*/ 269130 h 2400301"/>
              <a:gd name="connsiteX51" fmla="*/ 12232394 w 12583909"/>
              <a:gd name="connsiteY51" fmla="*/ 351517 h 240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583909" h="2400301">
                <a:moveTo>
                  <a:pt x="12232394" y="351517"/>
                </a:moveTo>
                <a:cubicBezTo>
                  <a:pt x="12701082" y="820205"/>
                  <a:pt x="12701081" y="1580097"/>
                  <a:pt x="12232394" y="2048785"/>
                </a:cubicBezTo>
                <a:cubicBezTo>
                  <a:pt x="11792998" y="2488181"/>
                  <a:pt x="11097662" y="2515643"/>
                  <a:pt x="10626274" y="2131172"/>
                </a:cubicBezTo>
                <a:lnTo>
                  <a:pt x="10579657" y="2089037"/>
                </a:lnTo>
                <a:lnTo>
                  <a:pt x="10571832" y="2089037"/>
                </a:lnTo>
                <a:lnTo>
                  <a:pt x="10538493" y="2052152"/>
                </a:lnTo>
                <a:cubicBezTo>
                  <a:pt x="10069805" y="1583464"/>
                  <a:pt x="9309913" y="1583464"/>
                  <a:pt x="8841225" y="2052152"/>
                </a:cubicBezTo>
                <a:lnTo>
                  <a:pt x="8807885" y="2089036"/>
                </a:lnTo>
                <a:lnTo>
                  <a:pt x="8793324" y="2089037"/>
                </a:lnTo>
                <a:lnTo>
                  <a:pt x="8746708" y="2131172"/>
                </a:lnTo>
                <a:cubicBezTo>
                  <a:pt x="8306745" y="2490011"/>
                  <a:pt x="7671700" y="2490011"/>
                  <a:pt x="7231737" y="2131172"/>
                </a:cubicBezTo>
                <a:lnTo>
                  <a:pt x="7185121" y="2089037"/>
                </a:lnTo>
                <a:lnTo>
                  <a:pt x="7176648" y="2089037"/>
                </a:lnTo>
                <a:lnTo>
                  <a:pt x="7137221" y="2045416"/>
                </a:lnTo>
                <a:cubicBezTo>
                  <a:pt x="6668533" y="1576728"/>
                  <a:pt x="5908640" y="1576728"/>
                  <a:pt x="5439952" y="2045416"/>
                </a:cubicBezTo>
                <a:lnTo>
                  <a:pt x="5400527" y="2089035"/>
                </a:lnTo>
                <a:lnTo>
                  <a:pt x="5398788" y="2089035"/>
                </a:lnTo>
                <a:lnTo>
                  <a:pt x="5352171" y="2131171"/>
                </a:lnTo>
                <a:cubicBezTo>
                  <a:pt x="4912209" y="2490010"/>
                  <a:pt x="4277163" y="2490011"/>
                  <a:pt x="3837201" y="2131171"/>
                </a:cubicBezTo>
                <a:lnTo>
                  <a:pt x="3790584" y="2089036"/>
                </a:lnTo>
                <a:lnTo>
                  <a:pt x="3782759" y="2089036"/>
                </a:lnTo>
                <a:lnTo>
                  <a:pt x="3749420" y="2052152"/>
                </a:lnTo>
                <a:cubicBezTo>
                  <a:pt x="3280732" y="1583463"/>
                  <a:pt x="2520839" y="1583463"/>
                  <a:pt x="2052151" y="2052152"/>
                </a:cubicBezTo>
                <a:lnTo>
                  <a:pt x="2018814" y="2089035"/>
                </a:lnTo>
                <a:lnTo>
                  <a:pt x="2004252" y="2089035"/>
                </a:lnTo>
                <a:lnTo>
                  <a:pt x="1957634" y="2131171"/>
                </a:lnTo>
                <a:cubicBezTo>
                  <a:pt x="1486247" y="2515642"/>
                  <a:pt x="790911" y="2488181"/>
                  <a:pt x="351516" y="2048786"/>
                </a:cubicBezTo>
                <a:cubicBezTo>
                  <a:pt x="-117171" y="1580098"/>
                  <a:pt x="-117172" y="820205"/>
                  <a:pt x="351516" y="351517"/>
                </a:cubicBezTo>
                <a:cubicBezTo>
                  <a:pt x="790911" y="-87879"/>
                  <a:pt x="1486248" y="-115340"/>
                  <a:pt x="1957635" y="269131"/>
                </a:cubicBezTo>
                <a:lnTo>
                  <a:pt x="2010995" y="317361"/>
                </a:lnTo>
                <a:lnTo>
                  <a:pt x="2018236" y="317361"/>
                </a:lnTo>
                <a:lnTo>
                  <a:pt x="2052152" y="354883"/>
                </a:lnTo>
                <a:cubicBezTo>
                  <a:pt x="2520840" y="823572"/>
                  <a:pt x="3280732" y="823571"/>
                  <a:pt x="3749420" y="354883"/>
                </a:cubicBezTo>
                <a:lnTo>
                  <a:pt x="3783336" y="317359"/>
                </a:lnTo>
                <a:lnTo>
                  <a:pt x="3783842" y="317359"/>
                </a:lnTo>
                <a:lnTo>
                  <a:pt x="3837202" y="269129"/>
                </a:lnTo>
                <a:cubicBezTo>
                  <a:pt x="4277163" y="-89710"/>
                  <a:pt x="4912209" y="-89710"/>
                  <a:pt x="5352171" y="269130"/>
                </a:cubicBezTo>
                <a:lnTo>
                  <a:pt x="5405530" y="317359"/>
                </a:lnTo>
                <a:lnTo>
                  <a:pt x="5413095" y="317360"/>
                </a:lnTo>
                <a:lnTo>
                  <a:pt x="5450056" y="358251"/>
                </a:lnTo>
                <a:cubicBezTo>
                  <a:pt x="5918744" y="826940"/>
                  <a:pt x="6678636" y="826940"/>
                  <a:pt x="7147324" y="358251"/>
                </a:cubicBezTo>
                <a:lnTo>
                  <a:pt x="7210650" y="288190"/>
                </a:lnTo>
                <a:lnTo>
                  <a:pt x="7231738" y="269129"/>
                </a:lnTo>
                <a:cubicBezTo>
                  <a:pt x="7671700" y="-89709"/>
                  <a:pt x="8306745" y="-89709"/>
                  <a:pt x="8746706" y="269130"/>
                </a:cubicBezTo>
                <a:lnTo>
                  <a:pt x="8800066" y="317360"/>
                </a:lnTo>
                <a:lnTo>
                  <a:pt x="8806660" y="317360"/>
                </a:lnTo>
                <a:lnTo>
                  <a:pt x="8834488" y="348148"/>
                </a:lnTo>
                <a:cubicBezTo>
                  <a:pt x="9303177" y="816836"/>
                  <a:pt x="10063069" y="816836"/>
                  <a:pt x="10531757" y="348148"/>
                </a:cubicBezTo>
                <a:lnTo>
                  <a:pt x="10559585" y="317359"/>
                </a:lnTo>
                <a:lnTo>
                  <a:pt x="10572914" y="317359"/>
                </a:lnTo>
                <a:lnTo>
                  <a:pt x="10626275" y="269130"/>
                </a:lnTo>
                <a:cubicBezTo>
                  <a:pt x="11097663" y="-115341"/>
                  <a:pt x="11792998" y="-87879"/>
                  <a:pt x="12232394" y="351517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  <a:tileRect/>
          </a:gradFill>
          <a:ln w="15875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419100" dist="889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9409" y="3925245"/>
            <a:ext cx="1434026" cy="2025630"/>
            <a:chOff x="3443288" y="4624735"/>
            <a:chExt cx="1820749" cy="2572825"/>
          </a:xfrm>
        </p:grpSpPr>
        <p:sp>
          <p:nvSpPr>
            <p:cNvPr id="8" name="圆角矩形 7"/>
            <p:cNvSpPr/>
            <p:nvPr/>
          </p:nvSpPr>
          <p:spPr>
            <a:xfrm rot="2760000">
              <a:off x="3182263" y="511578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443288" y="48532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0" name="Group 41"/>
            <p:cNvGrpSpPr>
              <a:grpSpLocks noChangeAspect="1"/>
            </p:cNvGrpSpPr>
            <p:nvPr/>
          </p:nvGrpSpPr>
          <p:grpSpPr bwMode="auto">
            <a:xfrm>
              <a:off x="3773846" y="5132871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1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843650" y="1843097"/>
            <a:ext cx="1451963" cy="2025630"/>
            <a:chOff x="6102297" y="1980126"/>
            <a:chExt cx="1843522" cy="2572825"/>
          </a:xfrm>
        </p:grpSpPr>
        <p:sp>
          <p:nvSpPr>
            <p:cNvPr id="23" name="圆角矩形 22"/>
            <p:cNvSpPr/>
            <p:nvPr/>
          </p:nvSpPr>
          <p:spPr>
            <a:xfrm rot="2760000">
              <a:off x="5864045" y="2471178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102297" y="2204940"/>
              <a:ext cx="1108128" cy="1108128"/>
              <a:chOff x="6102297" y="2204940"/>
              <a:chExt cx="1108128" cy="1108128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6102297" y="2204940"/>
                <a:ext cx="1108128" cy="1108128"/>
              </a:xfrm>
              <a:prstGeom prst="roundRect">
                <a:avLst>
                  <a:gd name="adj" fmla="val 50000"/>
                </a:avLst>
              </a:prstGeom>
              <a:solidFill>
                <a:srgbClr val="1C9494"/>
              </a:solidFill>
              <a:ln w="22225">
                <a:noFill/>
              </a:ln>
              <a:effectLst>
                <a:outerShdw blurRad="266700" dist="76200" dir="2700000" algn="tl" rotWithShape="0">
                  <a:prstClr val="black">
                    <a:alpha val="3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6" name="Group 52"/>
              <p:cNvGrpSpPr>
                <a:grpSpLocks noChangeAspect="1"/>
              </p:cNvGrpSpPr>
              <p:nvPr/>
            </p:nvGrpSpPr>
            <p:grpSpPr bwMode="auto">
              <a:xfrm>
                <a:off x="6372767" y="2477855"/>
                <a:ext cx="567188" cy="562297"/>
                <a:chOff x="3783" y="2102"/>
                <a:chExt cx="116" cy="115"/>
              </a:xfrm>
              <a:solidFill>
                <a:schemeClr val="bg1"/>
              </a:solidFill>
              <a:effectLst/>
            </p:grpSpPr>
            <p:sp>
              <p:nvSpPr>
                <p:cNvPr id="27" name="Freeform 53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Freeform 54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Freeform 55"/>
                <p:cNvSpPr>
                  <a:spLocks/>
                </p:cNvSpPr>
                <p:nvPr/>
              </p:nvSpPr>
              <p:spPr bwMode="auto">
                <a:xfrm>
                  <a:off x="3839" y="2115"/>
                  <a:ext cx="7" cy="10"/>
                </a:xfrm>
                <a:custGeom>
                  <a:avLst/>
                  <a:gdLst>
                    <a:gd name="T0" fmla="*/ 1 w 3"/>
                    <a:gd name="T1" fmla="*/ 4 h 4"/>
                    <a:gd name="T2" fmla="*/ 1 w 3"/>
                    <a:gd name="T3" fmla="*/ 4 h 4"/>
                    <a:gd name="T4" fmla="*/ 3 w 3"/>
                    <a:gd name="T5" fmla="*/ 3 h 4"/>
                    <a:gd name="T6" fmla="*/ 3 w 3"/>
                    <a:gd name="T7" fmla="*/ 0 h 4"/>
                    <a:gd name="T8" fmla="*/ 1 w 3"/>
                    <a:gd name="T9" fmla="*/ 0 h 4"/>
                    <a:gd name="T10" fmla="*/ 0 w 3"/>
                    <a:gd name="T11" fmla="*/ 0 h 4"/>
                    <a:gd name="T12" fmla="*/ 0 w 3"/>
                    <a:gd name="T13" fmla="*/ 3 h 4"/>
                    <a:gd name="T14" fmla="*/ 1 w 3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3" y="4"/>
                        <a:pt x="3" y="3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" name="Freeform 56"/>
                <p:cNvSpPr>
                  <a:spLocks/>
                </p:cNvSpPr>
                <p:nvPr/>
              </p:nvSpPr>
              <p:spPr bwMode="auto">
                <a:xfrm>
                  <a:off x="3839" y="2195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1 w 3"/>
                    <a:gd name="T3" fmla="*/ 0 h 4"/>
                    <a:gd name="T4" fmla="*/ 0 w 3"/>
                    <a:gd name="T5" fmla="*/ 1 h 4"/>
                    <a:gd name="T6" fmla="*/ 0 w 3"/>
                    <a:gd name="T7" fmla="*/ 4 h 4"/>
                    <a:gd name="T8" fmla="*/ 1 w 3"/>
                    <a:gd name="T9" fmla="*/ 4 h 4"/>
                    <a:gd name="T10" fmla="*/ 3 w 3"/>
                    <a:gd name="T11" fmla="*/ 4 h 4"/>
                    <a:gd name="T12" fmla="*/ 3 w 3"/>
                    <a:gd name="T13" fmla="*/ 1 h 4"/>
                    <a:gd name="T14" fmla="*/ 1 w 3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57"/>
                <p:cNvSpPr>
                  <a:spLocks/>
                </p:cNvSpPr>
                <p:nvPr/>
              </p:nvSpPr>
              <p:spPr bwMode="auto">
                <a:xfrm>
                  <a:off x="3796" y="2155"/>
                  <a:ext cx="10" cy="10"/>
                </a:xfrm>
                <a:custGeom>
                  <a:avLst/>
                  <a:gdLst>
                    <a:gd name="T0" fmla="*/ 3 w 4"/>
                    <a:gd name="T1" fmla="*/ 0 h 4"/>
                    <a:gd name="T2" fmla="*/ 0 w 4"/>
                    <a:gd name="T3" fmla="*/ 0 h 4"/>
                    <a:gd name="T4" fmla="*/ 0 w 4"/>
                    <a:gd name="T5" fmla="*/ 2 h 4"/>
                    <a:gd name="T6" fmla="*/ 0 w 4"/>
                    <a:gd name="T7" fmla="*/ 4 h 4"/>
                    <a:gd name="T8" fmla="*/ 3 w 4"/>
                    <a:gd name="T9" fmla="*/ 4 h 4"/>
                    <a:gd name="T10" fmla="*/ 4 w 4"/>
                    <a:gd name="T11" fmla="*/ 2 h 4"/>
                    <a:gd name="T12" fmla="*/ 4 w 4"/>
                    <a:gd name="T13" fmla="*/ 2 h 4"/>
                    <a:gd name="T14" fmla="*/ 3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58"/>
                <p:cNvSpPr>
                  <a:spLocks/>
                </p:cNvSpPr>
                <p:nvPr/>
              </p:nvSpPr>
              <p:spPr bwMode="auto">
                <a:xfrm>
                  <a:off x="3877" y="2155"/>
                  <a:ext cx="10" cy="10"/>
                </a:xfrm>
                <a:custGeom>
                  <a:avLst/>
                  <a:gdLst>
                    <a:gd name="T0" fmla="*/ 4 w 4"/>
                    <a:gd name="T1" fmla="*/ 0 h 4"/>
                    <a:gd name="T2" fmla="*/ 2 w 4"/>
                    <a:gd name="T3" fmla="*/ 0 h 4"/>
                    <a:gd name="T4" fmla="*/ 0 w 4"/>
                    <a:gd name="T5" fmla="*/ 2 h 4"/>
                    <a:gd name="T6" fmla="*/ 0 w 4"/>
                    <a:gd name="T7" fmla="*/ 2 h 4"/>
                    <a:gd name="T8" fmla="*/ 2 w 4"/>
                    <a:gd name="T9" fmla="*/ 4 h 4"/>
                    <a:gd name="T10" fmla="*/ 4 w 4"/>
                    <a:gd name="T11" fmla="*/ 4 h 4"/>
                    <a:gd name="T12" fmla="*/ 4 w 4"/>
                    <a:gd name="T13" fmla="*/ 2 h 4"/>
                    <a:gd name="T14" fmla="*/ 4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3"/>
                        <a:pt x="4" y="2"/>
                      </a:cubicBezTo>
                      <a:cubicBezTo>
                        <a:pt x="4" y="1"/>
                        <a:pt x="4" y="1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59"/>
                <p:cNvSpPr>
                  <a:spLocks/>
                </p:cNvSpPr>
                <p:nvPr/>
              </p:nvSpPr>
              <p:spPr bwMode="auto">
                <a:xfrm>
                  <a:off x="3813" y="2127"/>
                  <a:ext cx="33" cy="38"/>
                </a:xfrm>
                <a:custGeom>
                  <a:avLst/>
                  <a:gdLst>
                    <a:gd name="T0" fmla="*/ 11 w 13"/>
                    <a:gd name="T1" fmla="*/ 0 h 15"/>
                    <a:gd name="T2" fmla="*/ 10 w 13"/>
                    <a:gd name="T3" fmla="*/ 2 h 15"/>
                    <a:gd name="T4" fmla="*/ 10 w 13"/>
                    <a:gd name="T5" fmla="*/ 11 h 15"/>
                    <a:gd name="T6" fmla="*/ 9 w 13"/>
                    <a:gd name="T7" fmla="*/ 12 h 15"/>
                    <a:gd name="T8" fmla="*/ 2 w 13"/>
                    <a:gd name="T9" fmla="*/ 12 h 15"/>
                    <a:gd name="T10" fmla="*/ 0 w 13"/>
                    <a:gd name="T11" fmla="*/ 14 h 15"/>
                    <a:gd name="T12" fmla="*/ 2 w 13"/>
                    <a:gd name="T13" fmla="*/ 15 h 15"/>
                    <a:gd name="T14" fmla="*/ 11 w 13"/>
                    <a:gd name="T15" fmla="*/ 15 h 15"/>
                    <a:gd name="T16" fmla="*/ 12 w 13"/>
                    <a:gd name="T17" fmla="*/ 15 h 15"/>
                    <a:gd name="T18" fmla="*/ 12 w 13"/>
                    <a:gd name="T19" fmla="*/ 15 h 15"/>
                    <a:gd name="T20" fmla="*/ 13 w 13"/>
                    <a:gd name="T21" fmla="*/ 13 h 15"/>
                    <a:gd name="T22" fmla="*/ 13 w 13"/>
                    <a:gd name="T23" fmla="*/ 2 h 15"/>
                    <a:gd name="T24" fmla="*/ 11 w 13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" h="15">
                      <a:moveTo>
                        <a:pt x="11" y="0"/>
                      </a:moveTo>
                      <a:cubicBezTo>
                        <a:pt x="10" y="0"/>
                        <a:pt x="10" y="1"/>
                        <a:pt x="10" y="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12"/>
                        <a:pt x="9" y="12"/>
                        <a:pt x="9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4"/>
                        <a:pt x="1" y="15"/>
                        <a:pt x="2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3" y="14"/>
                        <a:pt x="13" y="14"/>
                        <a:pt x="13" y="13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1"/>
                        <a:pt x="12" y="0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3793264" y="2871640"/>
            <a:ext cx="1434823" cy="2025630"/>
            <a:chOff x="4768646" y="3286515"/>
            <a:chExt cx="1821760" cy="2572825"/>
          </a:xfrm>
        </p:grpSpPr>
        <p:sp>
          <p:nvSpPr>
            <p:cNvPr id="35" name="圆角矩形 34"/>
            <p:cNvSpPr/>
            <p:nvPr/>
          </p:nvSpPr>
          <p:spPr>
            <a:xfrm rot="2760000">
              <a:off x="4508632" y="377756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768646" y="352574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37" name="Group 62"/>
            <p:cNvGrpSpPr>
              <a:grpSpLocks noChangeAspect="1"/>
            </p:cNvGrpSpPr>
            <p:nvPr/>
          </p:nvGrpSpPr>
          <p:grpSpPr bwMode="auto">
            <a:xfrm>
              <a:off x="5047787" y="3860292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38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880187" y="782453"/>
            <a:ext cx="1450628" cy="2025630"/>
            <a:chOff x="7418361" y="632964"/>
            <a:chExt cx="1841827" cy="2572825"/>
          </a:xfrm>
        </p:grpSpPr>
        <p:sp>
          <p:nvSpPr>
            <p:cNvPr id="42" name="圆角矩形 41"/>
            <p:cNvSpPr/>
            <p:nvPr/>
          </p:nvSpPr>
          <p:spPr>
            <a:xfrm rot="2760000">
              <a:off x="7178414" y="1124016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7418361" y="8867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032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44" name="Group 68"/>
            <p:cNvGrpSpPr>
              <a:grpSpLocks noChangeAspect="1"/>
            </p:cNvGrpSpPr>
            <p:nvPr/>
          </p:nvGrpSpPr>
          <p:grpSpPr bwMode="auto">
            <a:xfrm>
              <a:off x="7702659" y="1180843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45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 flipH="1" flipV="1">
            <a:off x="1100050" y="3738248"/>
            <a:ext cx="1920716" cy="576691"/>
            <a:chOff x="5246304" y="4593021"/>
            <a:chExt cx="2438687" cy="732476"/>
          </a:xfrm>
        </p:grpSpPr>
        <p:sp>
          <p:nvSpPr>
            <p:cNvPr id="53" name="椭圆 5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 flipV="1">
            <a:off x="3158807" y="1669805"/>
            <a:ext cx="1920716" cy="576691"/>
            <a:chOff x="5246304" y="4593021"/>
            <a:chExt cx="2438687" cy="732476"/>
          </a:xfrm>
        </p:grpSpPr>
        <p:sp>
          <p:nvSpPr>
            <p:cNvPr id="56" name="椭圆 5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49762" y="3706666"/>
            <a:ext cx="1920716" cy="576691"/>
            <a:chOff x="5246304" y="4593021"/>
            <a:chExt cx="2438687" cy="732476"/>
          </a:xfrm>
        </p:grpSpPr>
        <p:sp>
          <p:nvSpPr>
            <p:cNvPr id="59" name="椭圆 58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535369" y="1631840"/>
            <a:ext cx="1920716" cy="576691"/>
            <a:chOff x="5246304" y="4593021"/>
            <a:chExt cx="2438687" cy="732476"/>
          </a:xfrm>
        </p:grpSpPr>
        <p:sp>
          <p:nvSpPr>
            <p:cNvPr id="62" name="椭圆 61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44501" y="2991891"/>
            <a:ext cx="1820694" cy="778409"/>
            <a:chOff x="1278608" y="3439252"/>
            <a:chExt cx="2311691" cy="988685"/>
          </a:xfrm>
        </p:grpSpPr>
        <p:sp>
          <p:nvSpPr>
            <p:cNvPr id="65" name="文本框 75"/>
            <p:cNvSpPr txBox="1"/>
            <p:nvPr/>
          </p:nvSpPr>
          <p:spPr>
            <a:xfrm>
              <a:off x="1659757" y="3520391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66" name="文本框 77"/>
            <p:cNvSpPr txBox="1"/>
            <p:nvPr/>
          </p:nvSpPr>
          <p:spPr>
            <a:xfrm>
              <a:off x="1278608" y="3439252"/>
              <a:ext cx="712150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7" name="文本框 113"/>
            <p:cNvSpPr txBox="1"/>
            <p:nvPr/>
          </p:nvSpPr>
          <p:spPr>
            <a:xfrm>
              <a:off x="1342678" y="3848971"/>
              <a:ext cx="2247621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04942" y="4267600"/>
            <a:ext cx="1886926" cy="807831"/>
            <a:chOff x="6307083" y="5059574"/>
            <a:chExt cx="2395784" cy="1026055"/>
          </a:xfrm>
        </p:grpSpPr>
        <p:sp>
          <p:nvSpPr>
            <p:cNvPr id="69" name="文本框 96"/>
            <p:cNvSpPr txBox="1"/>
            <p:nvPr/>
          </p:nvSpPr>
          <p:spPr>
            <a:xfrm>
              <a:off x="6743143" y="5140713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0" name="文本框 98"/>
            <p:cNvSpPr txBox="1"/>
            <p:nvPr/>
          </p:nvSpPr>
          <p:spPr>
            <a:xfrm>
              <a:off x="6307083" y="5059574"/>
              <a:ext cx="63186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6455247" y="5506663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076803" y="2181956"/>
            <a:ext cx="1901362" cy="828105"/>
            <a:chOff x="8937677" y="2410526"/>
            <a:chExt cx="2414113" cy="1051806"/>
          </a:xfrm>
        </p:grpSpPr>
        <p:sp>
          <p:nvSpPr>
            <p:cNvPr id="73" name="文本框 92"/>
            <p:cNvSpPr txBox="1"/>
            <p:nvPr/>
          </p:nvSpPr>
          <p:spPr>
            <a:xfrm>
              <a:off x="9398218" y="2491665"/>
              <a:ext cx="1493850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4" name="文本框 94"/>
            <p:cNvSpPr txBox="1"/>
            <p:nvPr/>
          </p:nvSpPr>
          <p:spPr>
            <a:xfrm>
              <a:off x="8937677" y="2410526"/>
              <a:ext cx="627052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文本框 113"/>
            <p:cNvSpPr txBox="1"/>
            <p:nvPr/>
          </p:nvSpPr>
          <p:spPr>
            <a:xfrm>
              <a:off x="9104170" y="2883366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988717" y="924116"/>
            <a:ext cx="1906063" cy="758672"/>
            <a:chOff x="3747132" y="812896"/>
            <a:chExt cx="2420082" cy="963616"/>
          </a:xfrm>
        </p:grpSpPr>
        <p:sp>
          <p:nvSpPr>
            <p:cNvPr id="77" name="文本框 82"/>
            <p:cNvSpPr txBox="1"/>
            <p:nvPr/>
          </p:nvSpPr>
          <p:spPr>
            <a:xfrm>
              <a:off x="4207093" y="894035"/>
              <a:ext cx="1493850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8" name="文本框 84"/>
            <p:cNvSpPr txBox="1"/>
            <p:nvPr/>
          </p:nvSpPr>
          <p:spPr>
            <a:xfrm>
              <a:off x="3747132" y="812896"/>
              <a:ext cx="605351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文本框 113"/>
            <p:cNvSpPr txBox="1"/>
            <p:nvPr/>
          </p:nvSpPr>
          <p:spPr>
            <a:xfrm>
              <a:off x="3919595" y="1197546"/>
              <a:ext cx="2247619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1410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1860574" y="3297483"/>
            <a:ext cx="2005377" cy="2499582"/>
            <a:chOff x="2285732" y="3916718"/>
            <a:chExt cx="2763946" cy="3446339"/>
          </a:xfrm>
        </p:grpSpPr>
        <p:grpSp>
          <p:nvGrpSpPr>
            <p:cNvPr id="89" name="组合 88"/>
            <p:cNvGrpSpPr/>
            <p:nvPr/>
          </p:nvGrpSpPr>
          <p:grpSpPr>
            <a:xfrm>
              <a:off x="2285732" y="3916718"/>
              <a:ext cx="2763946" cy="3446339"/>
              <a:chOff x="3295850" y="1908877"/>
              <a:chExt cx="3738030" cy="4660916"/>
            </a:xfrm>
          </p:grpSpPr>
          <p:sp>
            <p:nvSpPr>
              <p:cNvPr id="93" name="圆角矩形 92"/>
              <p:cNvSpPr/>
              <p:nvPr/>
            </p:nvSpPr>
            <p:spPr>
              <a:xfrm rot="2760000">
                <a:off x="3098889" y="2634801"/>
                <a:ext cx="4660916" cy="320906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圆角矩形 94"/>
              <p:cNvSpPr/>
              <p:nvPr/>
            </p:nvSpPr>
            <p:spPr>
              <a:xfrm rot="2760000">
                <a:off x="3358628" y="2852802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2728219" y="4547523"/>
              <a:ext cx="1068358" cy="1027924"/>
              <a:chOff x="2711519" y="4342226"/>
              <a:chExt cx="1068358" cy="1027924"/>
            </a:xfrm>
          </p:grpSpPr>
          <p:sp>
            <p:nvSpPr>
              <p:cNvPr id="91" name="文本框 26"/>
              <p:cNvSpPr txBox="1"/>
              <p:nvPr/>
            </p:nvSpPr>
            <p:spPr>
              <a:xfrm>
                <a:off x="2711519" y="4342226"/>
                <a:ext cx="103143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78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2" name="文本框 27"/>
              <p:cNvSpPr txBox="1"/>
              <p:nvPr/>
            </p:nvSpPr>
            <p:spPr>
              <a:xfrm>
                <a:off x="2738818" y="501705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STEP</a:t>
                </a:r>
                <a:endParaRPr lang="zh-CN" altLang="en-US" sz="1064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3120900" y="2551444"/>
            <a:ext cx="1998467" cy="2499582"/>
            <a:chOff x="3885937" y="2969147"/>
            <a:chExt cx="2754422" cy="3446339"/>
          </a:xfrm>
        </p:grpSpPr>
        <p:grpSp>
          <p:nvGrpSpPr>
            <p:cNvPr id="98" name="组合 97"/>
            <p:cNvGrpSpPr/>
            <p:nvPr/>
          </p:nvGrpSpPr>
          <p:grpSpPr>
            <a:xfrm>
              <a:off x="3885937" y="2969147"/>
              <a:ext cx="2754422" cy="3446339"/>
              <a:chOff x="3295850" y="1895995"/>
              <a:chExt cx="3725149" cy="4660916"/>
            </a:xfrm>
          </p:grpSpPr>
          <p:sp>
            <p:nvSpPr>
              <p:cNvPr id="102" name="圆角矩形 101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4" name="圆角矩形 103"/>
              <p:cNvSpPr/>
              <p:nvPr/>
            </p:nvSpPr>
            <p:spPr>
              <a:xfrm rot="2760000">
                <a:off x="3384391" y="2878566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4352303" y="3614887"/>
              <a:ext cx="1104631" cy="1048781"/>
              <a:chOff x="2734379" y="4342226"/>
              <a:chExt cx="1104631" cy="1048781"/>
            </a:xfrm>
          </p:grpSpPr>
          <p:sp>
            <p:nvSpPr>
              <p:cNvPr id="100" name="文本框 32"/>
              <p:cNvSpPr txBox="1"/>
              <p:nvPr/>
            </p:nvSpPr>
            <p:spPr>
              <a:xfrm>
                <a:off x="2734379" y="4342226"/>
                <a:ext cx="1104631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02</a:t>
                </a:r>
                <a:endParaRPr lang="zh-CN" altLang="en-US" sz="378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1" name="文本框 33"/>
              <p:cNvSpPr txBox="1"/>
              <p:nvPr/>
            </p:nvSpPr>
            <p:spPr>
              <a:xfrm>
                <a:off x="2738818" y="5037911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4383652" y="1818234"/>
            <a:ext cx="1998467" cy="2499582"/>
            <a:chOff x="5489223" y="2037871"/>
            <a:chExt cx="2754422" cy="3446339"/>
          </a:xfrm>
        </p:grpSpPr>
        <p:grpSp>
          <p:nvGrpSpPr>
            <p:cNvPr id="107" name="组合 106"/>
            <p:cNvGrpSpPr/>
            <p:nvPr/>
          </p:nvGrpSpPr>
          <p:grpSpPr>
            <a:xfrm>
              <a:off x="5489223" y="2037871"/>
              <a:ext cx="2754422" cy="3446339"/>
              <a:chOff x="3295850" y="1895995"/>
              <a:chExt cx="3725149" cy="4660916"/>
            </a:xfrm>
          </p:grpSpPr>
          <p:sp>
            <p:nvSpPr>
              <p:cNvPr id="111" name="圆角矩形 110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5937543" y="2683610"/>
              <a:ext cx="1070796" cy="1066884"/>
              <a:chOff x="2734378" y="4342226"/>
              <a:chExt cx="1070796" cy="1066884"/>
            </a:xfrm>
          </p:grpSpPr>
          <p:sp>
            <p:nvSpPr>
              <p:cNvPr id="109" name="文本框 35"/>
              <p:cNvSpPr txBox="1"/>
              <p:nvPr/>
            </p:nvSpPr>
            <p:spPr>
              <a:xfrm>
                <a:off x="2734378" y="4342226"/>
                <a:ext cx="1070796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03</a:t>
                </a:r>
                <a:endParaRPr lang="zh-CN" altLang="en-US" sz="3780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0" name="文本框 36"/>
              <p:cNvSpPr txBox="1"/>
              <p:nvPr/>
            </p:nvSpPr>
            <p:spPr>
              <a:xfrm>
                <a:off x="2738818" y="505601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5648126" y="1088866"/>
            <a:ext cx="1998467" cy="2499582"/>
            <a:chOff x="7094696" y="1111476"/>
            <a:chExt cx="2754422" cy="3446339"/>
          </a:xfrm>
        </p:grpSpPr>
        <p:grpSp>
          <p:nvGrpSpPr>
            <p:cNvPr id="116" name="组合 115"/>
            <p:cNvGrpSpPr/>
            <p:nvPr/>
          </p:nvGrpSpPr>
          <p:grpSpPr>
            <a:xfrm>
              <a:off x="7094696" y="1111476"/>
              <a:ext cx="2754422" cy="3446339"/>
              <a:chOff x="3295850" y="1895995"/>
              <a:chExt cx="3725149" cy="4660916"/>
            </a:xfrm>
          </p:grpSpPr>
          <p:sp>
            <p:nvSpPr>
              <p:cNvPr id="120" name="圆角矩形 119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1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3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7551705" y="1753046"/>
              <a:ext cx="1087008" cy="1043441"/>
              <a:chOff x="2734378" y="4342226"/>
              <a:chExt cx="1087008" cy="1043441"/>
            </a:xfrm>
          </p:grpSpPr>
          <p:sp>
            <p:nvSpPr>
              <p:cNvPr id="118" name="文本框 38"/>
              <p:cNvSpPr txBox="1"/>
              <p:nvPr/>
            </p:nvSpPr>
            <p:spPr>
              <a:xfrm>
                <a:off x="2734378" y="4342226"/>
                <a:ext cx="108700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04</a:t>
                </a:r>
                <a:endParaRPr lang="zh-CN" altLang="en-US" sz="378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9" name="文本框 39"/>
              <p:cNvSpPr txBox="1"/>
              <p:nvPr/>
            </p:nvSpPr>
            <p:spPr>
              <a:xfrm>
                <a:off x="2739728" y="5032570"/>
                <a:ext cx="1041059" cy="35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24" name="组合 123"/>
          <p:cNvGrpSpPr/>
          <p:nvPr/>
        </p:nvGrpSpPr>
        <p:grpSpPr>
          <a:xfrm flipH="1" flipV="1">
            <a:off x="4022307" y="1002768"/>
            <a:ext cx="1769387" cy="531255"/>
            <a:chOff x="5246304" y="4593021"/>
            <a:chExt cx="2438687" cy="732476"/>
          </a:xfrm>
        </p:grpSpPr>
        <p:sp>
          <p:nvSpPr>
            <p:cNvPr id="125" name="椭圆 124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 flipH="1" flipV="1">
            <a:off x="1654900" y="2185897"/>
            <a:ext cx="1769387" cy="531255"/>
            <a:chOff x="5246304" y="4593021"/>
            <a:chExt cx="2438687" cy="732476"/>
          </a:xfrm>
        </p:grpSpPr>
        <p:sp>
          <p:nvSpPr>
            <p:cNvPr id="128" name="椭圆 12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9" name="任意多边形 12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541871" y="3042938"/>
            <a:ext cx="1769387" cy="531255"/>
            <a:chOff x="5246304" y="4593021"/>
            <a:chExt cx="2438687" cy="732476"/>
          </a:xfrm>
        </p:grpSpPr>
        <p:sp>
          <p:nvSpPr>
            <p:cNvPr id="131" name="椭圆 130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920353" y="4564917"/>
            <a:ext cx="1769387" cy="531255"/>
            <a:chOff x="5246304" y="4593021"/>
            <a:chExt cx="2438687" cy="732476"/>
          </a:xfrm>
        </p:grpSpPr>
        <p:sp>
          <p:nvSpPr>
            <p:cNvPr id="134" name="椭圆 133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5" name="任意多边形 134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403676" y="2222129"/>
            <a:ext cx="1641695" cy="338554"/>
            <a:chOff x="1995973" y="2703152"/>
            <a:chExt cx="2262693" cy="466786"/>
          </a:xfrm>
        </p:grpSpPr>
        <p:grpSp>
          <p:nvGrpSpPr>
            <p:cNvPr id="137" name="Group 32"/>
            <p:cNvGrpSpPr>
              <a:grpSpLocks noChangeAspect="1"/>
            </p:cNvGrpSpPr>
            <p:nvPr/>
          </p:nvGrpSpPr>
          <p:grpSpPr bwMode="auto">
            <a:xfrm>
              <a:off x="1995973" y="2783034"/>
              <a:ext cx="354115" cy="230585"/>
              <a:chOff x="3798" y="2129"/>
              <a:chExt cx="86" cy="56"/>
            </a:xfrm>
            <a:solidFill>
              <a:schemeClr val="accent5"/>
            </a:solidFill>
            <a:effectLst/>
          </p:grpSpPr>
          <p:sp>
            <p:nvSpPr>
              <p:cNvPr id="139" name="Freeform 33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0" name="Freeform 34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1" name="Freeform 35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2" name="Freeform 36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3" name="Freeform 37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4" name="Freeform 38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5" name="Freeform 39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6" name="Freeform 40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7" name="Freeform 41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8" name="Freeform 42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9" name="Freeform 43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0" name="Freeform 44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1" name="Freeform 45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2" name="Freeform 46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38" name="文本框 96"/>
            <p:cNvSpPr txBox="1"/>
            <p:nvPr/>
          </p:nvSpPr>
          <p:spPr>
            <a:xfrm>
              <a:off x="2278092" y="2703152"/>
              <a:ext cx="1980574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3746157" y="1027633"/>
            <a:ext cx="1787318" cy="338554"/>
            <a:chOff x="5236593" y="793630"/>
            <a:chExt cx="2463400" cy="466787"/>
          </a:xfrm>
        </p:grpSpPr>
        <p:grpSp>
          <p:nvGrpSpPr>
            <p:cNvPr id="154" name="Group 13"/>
            <p:cNvGrpSpPr>
              <a:grpSpLocks noChangeAspect="1"/>
            </p:cNvGrpSpPr>
            <p:nvPr/>
          </p:nvGrpSpPr>
          <p:grpSpPr bwMode="auto">
            <a:xfrm>
              <a:off x="5236593" y="871987"/>
              <a:ext cx="308818" cy="242938"/>
              <a:chOff x="3996" y="2321"/>
              <a:chExt cx="75" cy="59"/>
            </a:xfrm>
            <a:solidFill>
              <a:srgbClr val="663A77"/>
            </a:solidFill>
            <a:effectLst/>
          </p:grpSpPr>
          <p:sp>
            <p:nvSpPr>
              <p:cNvPr id="156" name="Freeform 14"/>
              <p:cNvSpPr>
                <a:spLocks noEditPoints="1"/>
              </p:cNvSpPr>
              <p:nvPr/>
            </p:nvSpPr>
            <p:spPr bwMode="auto">
              <a:xfrm>
                <a:off x="4014" y="2329"/>
                <a:ext cx="39" cy="22"/>
              </a:xfrm>
              <a:custGeom>
                <a:avLst/>
                <a:gdLst>
                  <a:gd name="T0" fmla="*/ 6 w 15"/>
                  <a:gd name="T1" fmla="*/ 8 h 8"/>
                  <a:gd name="T2" fmla="*/ 6 w 15"/>
                  <a:gd name="T3" fmla="*/ 7 h 8"/>
                  <a:gd name="T4" fmla="*/ 7 w 15"/>
                  <a:gd name="T5" fmla="*/ 7 h 8"/>
                  <a:gd name="T6" fmla="*/ 8 w 15"/>
                  <a:gd name="T7" fmla="*/ 7 h 8"/>
                  <a:gd name="T8" fmla="*/ 8 w 15"/>
                  <a:gd name="T9" fmla="*/ 7 h 8"/>
                  <a:gd name="T10" fmla="*/ 8 w 15"/>
                  <a:gd name="T11" fmla="*/ 8 h 8"/>
                  <a:gd name="T12" fmla="*/ 15 w 15"/>
                  <a:gd name="T13" fmla="*/ 5 h 8"/>
                  <a:gd name="T14" fmla="*/ 12 w 15"/>
                  <a:gd name="T15" fmla="*/ 3 h 8"/>
                  <a:gd name="T16" fmla="*/ 10 w 15"/>
                  <a:gd name="T17" fmla="*/ 3 h 8"/>
                  <a:gd name="T18" fmla="*/ 7 w 15"/>
                  <a:gd name="T19" fmla="*/ 0 h 8"/>
                  <a:gd name="T20" fmla="*/ 4 w 15"/>
                  <a:gd name="T21" fmla="*/ 3 h 8"/>
                  <a:gd name="T22" fmla="*/ 2 w 15"/>
                  <a:gd name="T23" fmla="*/ 3 h 8"/>
                  <a:gd name="T24" fmla="*/ 0 w 15"/>
                  <a:gd name="T25" fmla="*/ 5 h 8"/>
                  <a:gd name="T26" fmla="*/ 6 w 15"/>
                  <a:gd name="T27" fmla="*/ 8 h 8"/>
                  <a:gd name="T28" fmla="*/ 7 w 15"/>
                  <a:gd name="T29" fmla="*/ 1 h 8"/>
                  <a:gd name="T30" fmla="*/ 10 w 15"/>
                  <a:gd name="T31" fmla="*/ 3 h 8"/>
                  <a:gd name="T32" fmla="*/ 5 w 15"/>
                  <a:gd name="T33" fmla="*/ 3 h 8"/>
                  <a:gd name="T34" fmla="*/ 7 w 15"/>
                  <a:gd name="T3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8">
                    <a:moveTo>
                      <a:pt x="6" y="8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4"/>
                      <a:pt x="14" y="3"/>
                      <a:pt x="1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6" y="0"/>
                      <a:pt x="4" y="1"/>
                      <a:pt x="4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4"/>
                      <a:pt x="0" y="5"/>
                    </a:cubicBezTo>
                    <a:lnTo>
                      <a:pt x="6" y="8"/>
                    </a:lnTo>
                    <a:close/>
                    <a:moveTo>
                      <a:pt x="7" y="1"/>
                    </a:moveTo>
                    <a:cubicBezTo>
                      <a:pt x="8" y="1"/>
                      <a:pt x="10" y="2"/>
                      <a:pt x="10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6" y="1"/>
                      <a:pt x="7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7" name="Freeform 15"/>
              <p:cNvSpPr>
                <a:spLocks/>
              </p:cNvSpPr>
              <p:nvPr/>
            </p:nvSpPr>
            <p:spPr bwMode="auto">
              <a:xfrm>
                <a:off x="4032" y="2348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8" name="Freeform 16"/>
              <p:cNvSpPr>
                <a:spLocks/>
              </p:cNvSpPr>
              <p:nvPr/>
            </p:nvSpPr>
            <p:spPr bwMode="auto">
              <a:xfrm>
                <a:off x="4014" y="2343"/>
                <a:ext cx="39" cy="18"/>
              </a:xfrm>
              <a:custGeom>
                <a:avLst/>
                <a:gdLst>
                  <a:gd name="T0" fmla="*/ 8 w 15"/>
                  <a:gd name="T1" fmla="*/ 3 h 7"/>
                  <a:gd name="T2" fmla="*/ 8 w 15"/>
                  <a:gd name="T3" fmla="*/ 3 h 7"/>
                  <a:gd name="T4" fmla="*/ 7 w 15"/>
                  <a:gd name="T5" fmla="*/ 3 h 7"/>
                  <a:gd name="T6" fmla="*/ 6 w 15"/>
                  <a:gd name="T7" fmla="*/ 3 h 7"/>
                  <a:gd name="T8" fmla="*/ 6 w 15"/>
                  <a:gd name="T9" fmla="*/ 3 h 7"/>
                  <a:gd name="T10" fmla="*/ 0 w 15"/>
                  <a:gd name="T11" fmla="*/ 0 h 7"/>
                  <a:gd name="T12" fmla="*/ 0 w 15"/>
                  <a:gd name="T13" fmla="*/ 5 h 7"/>
                  <a:gd name="T14" fmla="*/ 2 w 15"/>
                  <a:gd name="T15" fmla="*/ 7 h 7"/>
                  <a:gd name="T16" fmla="*/ 12 w 15"/>
                  <a:gd name="T17" fmla="*/ 7 h 7"/>
                  <a:gd name="T18" fmla="*/ 15 w 15"/>
                  <a:gd name="T19" fmla="*/ 5 h 7"/>
                  <a:gd name="T20" fmla="*/ 15 w 15"/>
                  <a:gd name="T21" fmla="*/ 0 h 7"/>
                  <a:gd name="T22" fmla="*/ 8 w 15"/>
                  <a:gd name="T2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7"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4" y="7"/>
                      <a:pt x="15" y="6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8" y="3"/>
                      <a:pt x="8" y="3"/>
                      <a:pt x="8" y="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9" name="Freeform 17"/>
              <p:cNvSpPr>
                <a:spLocks noEditPoints="1"/>
              </p:cNvSpPr>
              <p:nvPr/>
            </p:nvSpPr>
            <p:spPr bwMode="auto">
              <a:xfrm>
                <a:off x="3996" y="2321"/>
                <a:ext cx="75" cy="59"/>
              </a:xfrm>
              <a:custGeom>
                <a:avLst/>
                <a:gdLst>
                  <a:gd name="T0" fmla="*/ 26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8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0 w 29"/>
                  <a:gd name="T27" fmla="*/ 20 h 22"/>
                  <a:gd name="T28" fmla="*/ 19 w 29"/>
                  <a:gd name="T29" fmla="*/ 19 h 22"/>
                  <a:gd name="T30" fmla="*/ 26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6 w 29"/>
                  <a:gd name="T37" fmla="*/ 0 h 22"/>
                  <a:gd name="T38" fmla="*/ 27 w 29"/>
                  <a:gd name="T39" fmla="*/ 16 h 22"/>
                  <a:gd name="T40" fmla="*/ 26 w 29"/>
                  <a:gd name="T41" fmla="*/ 17 h 22"/>
                  <a:gd name="T42" fmla="*/ 3 w 29"/>
                  <a:gd name="T43" fmla="*/ 17 h 22"/>
                  <a:gd name="T44" fmla="*/ 1 w 29"/>
                  <a:gd name="T45" fmla="*/ 16 h 22"/>
                  <a:gd name="T46" fmla="*/ 1 w 29"/>
                  <a:gd name="T47" fmla="*/ 3 h 22"/>
                  <a:gd name="T48" fmla="*/ 3 w 29"/>
                  <a:gd name="T49" fmla="*/ 2 h 22"/>
                  <a:gd name="T50" fmla="*/ 26 w 29"/>
                  <a:gd name="T51" fmla="*/ 2 h 22"/>
                  <a:gd name="T52" fmla="*/ 27 w 29"/>
                  <a:gd name="T53" fmla="*/ 3 h 22"/>
                  <a:gd name="T54" fmla="*/ 27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6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9" y="19"/>
                      <a:pt x="9" y="19"/>
                      <a:pt x="8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6" y="0"/>
                    </a:cubicBezTo>
                    <a:close/>
                    <a:moveTo>
                      <a:pt x="27" y="16"/>
                    </a:moveTo>
                    <a:cubicBezTo>
                      <a:pt x="27" y="17"/>
                      <a:pt x="27" y="17"/>
                      <a:pt x="26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3"/>
                    </a:cubicBezTo>
                    <a:lnTo>
                      <a:pt x="27" y="16"/>
                    </a:ln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55" name="文本框 100"/>
            <p:cNvSpPr txBox="1"/>
            <p:nvPr/>
          </p:nvSpPr>
          <p:spPr>
            <a:xfrm>
              <a:off x="5526322" y="793630"/>
              <a:ext cx="2173671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3496515" y="4335953"/>
            <a:ext cx="1596301" cy="338554"/>
            <a:chOff x="4362844" y="5478159"/>
            <a:chExt cx="2200127" cy="466787"/>
          </a:xfrm>
        </p:grpSpPr>
        <p:grpSp>
          <p:nvGrpSpPr>
            <p:cNvPr id="161" name="Group 20"/>
            <p:cNvGrpSpPr>
              <a:grpSpLocks noChangeAspect="1"/>
            </p:cNvGrpSpPr>
            <p:nvPr/>
          </p:nvGrpSpPr>
          <p:grpSpPr bwMode="auto">
            <a:xfrm>
              <a:off x="4362844" y="5558479"/>
              <a:ext cx="304703" cy="242938"/>
              <a:chOff x="3899" y="2225"/>
              <a:chExt cx="74" cy="59"/>
            </a:xfrm>
            <a:solidFill>
              <a:srgbClr val="FFB850"/>
            </a:solidFill>
            <a:effectLst/>
          </p:grpSpPr>
          <p:sp>
            <p:nvSpPr>
              <p:cNvPr id="163" name="Freeform 21"/>
              <p:cNvSpPr>
                <a:spLocks noEditPoints="1"/>
              </p:cNvSpPr>
              <p:nvPr/>
            </p:nvSpPr>
            <p:spPr bwMode="auto">
              <a:xfrm>
                <a:off x="3899" y="2225"/>
                <a:ext cx="74" cy="59"/>
              </a:xfrm>
              <a:custGeom>
                <a:avLst/>
                <a:gdLst>
                  <a:gd name="T0" fmla="*/ 27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9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1 w 29"/>
                  <a:gd name="T27" fmla="*/ 20 h 22"/>
                  <a:gd name="T28" fmla="*/ 19 w 29"/>
                  <a:gd name="T29" fmla="*/ 19 h 22"/>
                  <a:gd name="T30" fmla="*/ 27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7 w 29"/>
                  <a:gd name="T37" fmla="*/ 0 h 22"/>
                  <a:gd name="T38" fmla="*/ 28 w 29"/>
                  <a:gd name="T39" fmla="*/ 16 h 22"/>
                  <a:gd name="T40" fmla="*/ 27 w 29"/>
                  <a:gd name="T41" fmla="*/ 17 h 22"/>
                  <a:gd name="T42" fmla="*/ 3 w 29"/>
                  <a:gd name="T43" fmla="*/ 17 h 22"/>
                  <a:gd name="T44" fmla="*/ 2 w 29"/>
                  <a:gd name="T45" fmla="*/ 16 h 22"/>
                  <a:gd name="T46" fmla="*/ 2 w 29"/>
                  <a:gd name="T47" fmla="*/ 3 h 22"/>
                  <a:gd name="T48" fmla="*/ 3 w 29"/>
                  <a:gd name="T49" fmla="*/ 2 h 22"/>
                  <a:gd name="T50" fmla="*/ 27 w 29"/>
                  <a:gd name="T51" fmla="*/ 2 h 22"/>
                  <a:gd name="T52" fmla="*/ 28 w 29"/>
                  <a:gd name="T53" fmla="*/ 3 h 22"/>
                  <a:gd name="T54" fmla="*/ 28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2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19"/>
                      <a:pt x="9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8" y="16"/>
                    </a:moveTo>
                    <a:cubicBezTo>
                      <a:pt x="28" y="17"/>
                      <a:pt x="27" y="17"/>
                      <a:pt x="27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2" y="17"/>
                      <a:pt x="2" y="16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2"/>
                      <a:pt x="28" y="3"/>
                    </a:cubicBezTo>
                    <a:lnTo>
                      <a:pt x="28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4" name="Freeform 22"/>
              <p:cNvSpPr>
                <a:spLocks noEditPoints="1"/>
              </p:cNvSpPr>
              <p:nvPr/>
            </p:nvSpPr>
            <p:spPr bwMode="auto">
              <a:xfrm>
                <a:off x="3917" y="2241"/>
                <a:ext cx="25" cy="27"/>
              </a:xfrm>
              <a:custGeom>
                <a:avLst/>
                <a:gdLst>
                  <a:gd name="T0" fmla="*/ 10 w 10"/>
                  <a:gd name="T1" fmla="*/ 6 h 10"/>
                  <a:gd name="T2" fmla="*/ 10 w 10"/>
                  <a:gd name="T3" fmla="*/ 4 h 10"/>
                  <a:gd name="T4" fmla="*/ 9 w 10"/>
                  <a:gd name="T5" fmla="*/ 4 h 10"/>
                  <a:gd name="T6" fmla="*/ 8 w 10"/>
                  <a:gd name="T7" fmla="*/ 3 h 10"/>
                  <a:gd name="T8" fmla="*/ 9 w 10"/>
                  <a:gd name="T9" fmla="*/ 2 h 10"/>
                  <a:gd name="T10" fmla="*/ 8 w 10"/>
                  <a:gd name="T11" fmla="*/ 1 h 10"/>
                  <a:gd name="T12" fmla="*/ 8 w 10"/>
                  <a:gd name="T13" fmla="*/ 2 h 10"/>
                  <a:gd name="T14" fmla="*/ 6 w 10"/>
                  <a:gd name="T15" fmla="*/ 1 h 10"/>
                  <a:gd name="T16" fmla="*/ 6 w 10"/>
                  <a:gd name="T17" fmla="*/ 0 h 10"/>
                  <a:gd name="T18" fmla="*/ 4 w 10"/>
                  <a:gd name="T19" fmla="*/ 0 h 10"/>
                  <a:gd name="T20" fmla="*/ 4 w 10"/>
                  <a:gd name="T21" fmla="*/ 1 h 10"/>
                  <a:gd name="T22" fmla="*/ 3 w 10"/>
                  <a:gd name="T23" fmla="*/ 2 h 10"/>
                  <a:gd name="T24" fmla="*/ 2 w 10"/>
                  <a:gd name="T25" fmla="*/ 1 h 10"/>
                  <a:gd name="T26" fmla="*/ 1 w 10"/>
                  <a:gd name="T27" fmla="*/ 2 h 10"/>
                  <a:gd name="T28" fmla="*/ 2 w 10"/>
                  <a:gd name="T29" fmla="*/ 3 h 10"/>
                  <a:gd name="T30" fmla="*/ 1 w 10"/>
                  <a:gd name="T31" fmla="*/ 4 h 10"/>
                  <a:gd name="T32" fmla="*/ 0 w 10"/>
                  <a:gd name="T33" fmla="*/ 4 h 10"/>
                  <a:gd name="T34" fmla="*/ 0 w 10"/>
                  <a:gd name="T35" fmla="*/ 6 h 10"/>
                  <a:gd name="T36" fmla="*/ 1 w 10"/>
                  <a:gd name="T37" fmla="*/ 6 h 10"/>
                  <a:gd name="T38" fmla="*/ 2 w 10"/>
                  <a:gd name="T39" fmla="*/ 8 h 10"/>
                  <a:gd name="T40" fmla="*/ 1 w 10"/>
                  <a:gd name="T41" fmla="*/ 8 h 10"/>
                  <a:gd name="T42" fmla="*/ 2 w 10"/>
                  <a:gd name="T43" fmla="*/ 9 h 10"/>
                  <a:gd name="T44" fmla="*/ 3 w 10"/>
                  <a:gd name="T45" fmla="*/ 8 h 10"/>
                  <a:gd name="T46" fmla="*/ 4 w 10"/>
                  <a:gd name="T47" fmla="*/ 9 h 10"/>
                  <a:gd name="T48" fmla="*/ 4 w 10"/>
                  <a:gd name="T49" fmla="*/ 10 h 10"/>
                  <a:gd name="T50" fmla="*/ 6 w 10"/>
                  <a:gd name="T51" fmla="*/ 10 h 10"/>
                  <a:gd name="T52" fmla="*/ 6 w 10"/>
                  <a:gd name="T53" fmla="*/ 9 h 10"/>
                  <a:gd name="T54" fmla="*/ 8 w 10"/>
                  <a:gd name="T55" fmla="*/ 8 h 10"/>
                  <a:gd name="T56" fmla="*/ 8 w 10"/>
                  <a:gd name="T57" fmla="*/ 9 h 10"/>
                  <a:gd name="T58" fmla="*/ 9 w 10"/>
                  <a:gd name="T59" fmla="*/ 8 h 10"/>
                  <a:gd name="T60" fmla="*/ 8 w 10"/>
                  <a:gd name="T61" fmla="*/ 8 h 10"/>
                  <a:gd name="T62" fmla="*/ 9 w 10"/>
                  <a:gd name="T63" fmla="*/ 6 h 10"/>
                  <a:gd name="T64" fmla="*/ 10 w 10"/>
                  <a:gd name="T65" fmla="*/ 6 h 10"/>
                  <a:gd name="T66" fmla="*/ 8 w 10"/>
                  <a:gd name="T67" fmla="*/ 5 h 10"/>
                  <a:gd name="T68" fmla="*/ 5 w 10"/>
                  <a:gd name="T69" fmla="*/ 8 h 10"/>
                  <a:gd name="T70" fmla="*/ 2 w 10"/>
                  <a:gd name="T71" fmla="*/ 5 h 10"/>
                  <a:gd name="T72" fmla="*/ 5 w 10"/>
                  <a:gd name="T73" fmla="*/ 2 h 10"/>
                  <a:gd name="T74" fmla="*/ 8 w 10"/>
                  <a:gd name="T7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" h="10">
                    <a:moveTo>
                      <a:pt x="10" y="6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4" y="9"/>
                      <a:pt x="4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7" y="9"/>
                      <a:pt x="8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6"/>
                      <a:pt x="9" y="6"/>
                    </a:cubicBezTo>
                    <a:lnTo>
                      <a:pt x="10" y="6"/>
                    </a:lnTo>
                    <a:close/>
                    <a:moveTo>
                      <a:pt x="8" y="5"/>
                    </a:moveTo>
                    <a:cubicBezTo>
                      <a:pt x="8" y="7"/>
                      <a:pt x="7" y="8"/>
                      <a:pt x="5" y="8"/>
                    </a:cubicBezTo>
                    <a:cubicBezTo>
                      <a:pt x="3" y="8"/>
                      <a:pt x="2" y="7"/>
                      <a:pt x="2" y="5"/>
                    </a:cubicBezTo>
                    <a:cubicBezTo>
                      <a:pt x="2" y="3"/>
                      <a:pt x="3" y="2"/>
                      <a:pt x="5" y="2"/>
                    </a:cubicBezTo>
                    <a:cubicBezTo>
                      <a:pt x="7" y="2"/>
                      <a:pt x="8" y="3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5" name="Freeform 23"/>
              <p:cNvSpPr>
                <a:spLocks noEditPoints="1"/>
              </p:cNvSpPr>
              <p:nvPr/>
            </p:nvSpPr>
            <p:spPr bwMode="auto">
              <a:xfrm>
                <a:off x="3942" y="2252"/>
                <a:ext cx="13" cy="13"/>
              </a:xfrm>
              <a:custGeom>
                <a:avLst/>
                <a:gdLst>
                  <a:gd name="T0" fmla="*/ 5 w 5"/>
                  <a:gd name="T1" fmla="*/ 3 h 5"/>
                  <a:gd name="T2" fmla="*/ 5 w 5"/>
                  <a:gd name="T3" fmla="*/ 2 h 5"/>
                  <a:gd name="T4" fmla="*/ 5 w 5"/>
                  <a:gd name="T5" fmla="*/ 2 h 5"/>
                  <a:gd name="T6" fmla="*/ 4 w 5"/>
                  <a:gd name="T7" fmla="*/ 1 h 5"/>
                  <a:gd name="T8" fmla="*/ 5 w 5"/>
                  <a:gd name="T9" fmla="*/ 1 h 5"/>
                  <a:gd name="T10" fmla="*/ 4 w 5"/>
                  <a:gd name="T11" fmla="*/ 1 h 5"/>
                  <a:gd name="T12" fmla="*/ 4 w 5"/>
                  <a:gd name="T13" fmla="*/ 1 h 5"/>
                  <a:gd name="T14" fmla="*/ 3 w 5"/>
                  <a:gd name="T15" fmla="*/ 1 h 5"/>
                  <a:gd name="T16" fmla="*/ 3 w 5"/>
                  <a:gd name="T17" fmla="*/ 0 h 5"/>
                  <a:gd name="T18" fmla="*/ 2 w 5"/>
                  <a:gd name="T19" fmla="*/ 0 h 5"/>
                  <a:gd name="T20" fmla="*/ 2 w 5"/>
                  <a:gd name="T21" fmla="*/ 1 h 5"/>
                  <a:gd name="T22" fmla="*/ 1 w 5"/>
                  <a:gd name="T23" fmla="*/ 1 h 5"/>
                  <a:gd name="T24" fmla="*/ 1 w 5"/>
                  <a:gd name="T25" fmla="*/ 1 h 5"/>
                  <a:gd name="T26" fmla="*/ 1 w 5"/>
                  <a:gd name="T27" fmla="*/ 1 h 5"/>
                  <a:gd name="T28" fmla="*/ 1 w 5"/>
                  <a:gd name="T29" fmla="*/ 1 h 5"/>
                  <a:gd name="T30" fmla="*/ 1 w 5"/>
                  <a:gd name="T31" fmla="*/ 2 h 5"/>
                  <a:gd name="T32" fmla="*/ 0 w 5"/>
                  <a:gd name="T33" fmla="*/ 2 h 5"/>
                  <a:gd name="T34" fmla="*/ 0 w 5"/>
                  <a:gd name="T35" fmla="*/ 3 h 5"/>
                  <a:gd name="T36" fmla="*/ 1 w 5"/>
                  <a:gd name="T37" fmla="*/ 3 h 5"/>
                  <a:gd name="T38" fmla="*/ 1 w 5"/>
                  <a:gd name="T39" fmla="*/ 4 h 5"/>
                  <a:gd name="T40" fmla="*/ 1 w 5"/>
                  <a:gd name="T41" fmla="*/ 4 h 5"/>
                  <a:gd name="T42" fmla="*/ 1 w 5"/>
                  <a:gd name="T43" fmla="*/ 5 h 5"/>
                  <a:gd name="T44" fmla="*/ 1 w 5"/>
                  <a:gd name="T45" fmla="*/ 4 h 5"/>
                  <a:gd name="T46" fmla="*/ 2 w 5"/>
                  <a:gd name="T47" fmla="*/ 5 h 5"/>
                  <a:gd name="T48" fmla="*/ 2 w 5"/>
                  <a:gd name="T49" fmla="*/ 5 h 5"/>
                  <a:gd name="T50" fmla="*/ 3 w 5"/>
                  <a:gd name="T51" fmla="*/ 5 h 5"/>
                  <a:gd name="T52" fmla="*/ 3 w 5"/>
                  <a:gd name="T53" fmla="*/ 5 h 5"/>
                  <a:gd name="T54" fmla="*/ 4 w 5"/>
                  <a:gd name="T55" fmla="*/ 4 h 5"/>
                  <a:gd name="T56" fmla="*/ 4 w 5"/>
                  <a:gd name="T57" fmla="*/ 5 h 5"/>
                  <a:gd name="T58" fmla="*/ 5 w 5"/>
                  <a:gd name="T59" fmla="*/ 4 h 5"/>
                  <a:gd name="T60" fmla="*/ 4 w 5"/>
                  <a:gd name="T61" fmla="*/ 4 h 5"/>
                  <a:gd name="T62" fmla="*/ 5 w 5"/>
                  <a:gd name="T63" fmla="*/ 3 h 5"/>
                  <a:gd name="T64" fmla="*/ 4 w 5"/>
                  <a:gd name="T65" fmla="*/ 3 h 5"/>
                  <a:gd name="T66" fmla="*/ 3 w 5"/>
                  <a:gd name="T67" fmla="*/ 4 h 5"/>
                  <a:gd name="T68" fmla="*/ 1 w 5"/>
                  <a:gd name="T69" fmla="*/ 3 h 5"/>
                  <a:gd name="T70" fmla="*/ 3 w 5"/>
                  <a:gd name="T71" fmla="*/ 1 h 5"/>
                  <a:gd name="T72" fmla="*/ 4 w 5"/>
                  <a:gd name="T7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5" y="3"/>
                      <a:pt x="5" y="3"/>
                    </a:cubicBezTo>
                    <a:close/>
                    <a:moveTo>
                      <a:pt x="4" y="3"/>
                    </a:moveTo>
                    <a:cubicBezTo>
                      <a:pt x="4" y="3"/>
                      <a:pt x="3" y="4"/>
                      <a:pt x="3" y="4"/>
                    </a:cubicBezTo>
                    <a:cubicBezTo>
                      <a:pt x="2" y="4"/>
                      <a:pt x="1" y="3"/>
                      <a:pt x="1" y="3"/>
                    </a:cubicBezTo>
                    <a:cubicBezTo>
                      <a:pt x="1" y="2"/>
                      <a:pt x="2" y="1"/>
                      <a:pt x="3" y="1"/>
                    </a:cubicBezTo>
                    <a:cubicBezTo>
                      <a:pt x="3" y="1"/>
                      <a:pt x="4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6" name="Freeform 24"/>
              <p:cNvSpPr>
                <a:spLocks noEditPoints="1"/>
              </p:cNvSpPr>
              <p:nvPr/>
            </p:nvSpPr>
            <p:spPr bwMode="auto">
              <a:xfrm>
                <a:off x="3937" y="2233"/>
                <a:ext cx="18" cy="19"/>
              </a:xfrm>
              <a:custGeom>
                <a:avLst/>
                <a:gdLst>
                  <a:gd name="T0" fmla="*/ 7 w 7"/>
                  <a:gd name="T1" fmla="*/ 4 h 7"/>
                  <a:gd name="T2" fmla="*/ 7 w 7"/>
                  <a:gd name="T3" fmla="*/ 3 h 7"/>
                  <a:gd name="T4" fmla="*/ 6 w 7"/>
                  <a:gd name="T5" fmla="*/ 3 h 7"/>
                  <a:gd name="T6" fmla="*/ 6 w 7"/>
                  <a:gd name="T7" fmla="*/ 2 h 7"/>
                  <a:gd name="T8" fmla="*/ 6 w 7"/>
                  <a:gd name="T9" fmla="*/ 1 h 7"/>
                  <a:gd name="T10" fmla="*/ 6 w 7"/>
                  <a:gd name="T11" fmla="*/ 1 h 7"/>
                  <a:gd name="T12" fmla="*/ 5 w 7"/>
                  <a:gd name="T13" fmla="*/ 1 h 7"/>
                  <a:gd name="T14" fmla="*/ 4 w 7"/>
                  <a:gd name="T15" fmla="*/ 1 h 7"/>
                  <a:gd name="T16" fmla="*/ 4 w 7"/>
                  <a:gd name="T17" fmla="*/ 0 h 7"/>
                  <a:gd name="T18" fmla="*/ 3 w 7"/>
                  <a:gd name="T19" fmla="*/ 0 h 7"/>
                  <a:gd name="T20" fmla="*/ 3 w 7"/>
                  <a:gd name="T21" fmla="*/ 1 h 7"/>
                  <a:gd name="T22" fmla="*/ 2 w 7"/>
                  <a:gd name="T23" fmla="*/ 1 h 7"/>
                  <a:gd name="T24" fmla="*/ 2 w 7"/>
                  <a:gd name="T25" fmla="*/ 1 h 7"/>
                  <a:gd name="T26" fmla="*/ 1 w 7"/>
                  <a:gd name="T27" fmla="*/ 1 h 7"/>
                  <a:gd name="T28" fmla="*/ 2 w 7"/>
                  <a:gd name="T29" fmla="*/ 2 h 7"/>
                  <a:gd name="T30" fmla="*/ 1 w 7"/>
                  <a:gd name="T31" fmla="*/ 3 h 7"/>
                  <a:gd name="T32" fmla="*/ 0 w 7"/>
                  <a:gd name="T33" fmla="*/ 3 h 7"/>
                  <a:gd name="T34" fmla="*/ 0 w 7"/>
                  <a:gd name="T35" fmla="*/ 4 h 7"/>
                  <a:gd name="T36" fmla="*/ 1 w 7"/>
                  <a:gd name="T37" fmla="*/ 4 h 7"/>
                  <a:gd name="T38" fmla="*/ 2 w 7"/>
                  <a:gd name="T39" fmla="*/ 5 h 7"/>
                  <a:gd name="T40" fmla="*/ 1 w 7"/>
                  <a:gd name="T41" fmla="*/ 5 h 7"/>
                  <a:gd name="T42" fmla="*/ 2 w 7"/>
                  <a:gd name="T43" fmla="*/ 6 h 7"/>
                  <a:gd name="T44" fmla="*/ 2 w 7"/>
                  <a:gd name="T45" fmla="*/ 5 h 7"/>
                  <a:gd name="T46" fmla="*/ 3 w 7"/>
                  <a:gd name="T47" fmla="*/ 6 h 7"/>
                  <a:gd name="T48" fmla="*/ 3 w 7"/>
                  <a:gd name="T49" fmla="*/ 7 h 7"/>
                  <a:gd name="T50" fmla="*/ 4 w 7"/>
                  <a:gd name="T51" fmla="*/ 7 h 7"/>
                  <a:gd name="T52" fmla="*/ 4 w 7"/>
                  <a:gd name="T53" fmla="*/ 6 h 7"/>
                  <a:gd name="T54" fmla="*/ 5 w 7"/>
                  <a:gd name="T55" fmla="*/ 5 h 7"/>
                  <a:gd name="T56" fmla="*/ 6 w 7"/>
                  <a:gd name="T57" fmla="*/ 6 h 7"/>
                  <a:gd name="T58" fmla="*/ 6 w 7"/>
                  <a:gd name="T59" fmla="*/ 5 h 7"/>
                  <a:gd name="T60" fmla="*/ 6 w 7"/>
                  <a:gd name="T61" fmla="*/ 5 h 7"/>
                  <a:gd name="T62" fmla="*/ 6 w 7"/>
                  <a:gd name="T63" fmla="*/ 4 h 7"/>
                  <a:gd name="T64" fmla="*/ 7 w 7"/>
                  <a:gd name="T65" fmla="*/ 4 h 7"/>
                  <a:gd name="T66" fmla="*/ 6 w 7"/>
                  <a:gd name="T67" fmla="*/ 3 h 7"/>
                  <a:gd name="T68" fmla="*/ 4 w 7"/>
                  <a:gd name="T69" fmla="*/ 5 h 7"/>
                  <a:gd name="T70" fmla="*/ 2 w 7"/>
                  <a:gd name="T71" fmla="*/ 3 h 7"/>
                  <a:gd name="T72" fmla="*/ 4 w 7"/>
                  <a:gd name="T73" fmla="*/ 1 h 7"/>
                  <a:gd name="T74" fmla="*/ 6 w 7"/>
                  <a:gd name="T7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4"/>
                      <a:pt x="6" y="4"/>
                    </a:cubicBezTo>
                    <a:lnTo>
                      <a:pt x="7" y="4"/>
                    </a:lnTo>
                    <a:close/>
                    <a:moveTo>
                      <a:pt x="6" y="3"/>
                    </a:moveTo>
                    <a:cubicBezTo>
                      <a:pt x="6" y="4"/>
                      <a:pt x="5" y="5"/>
                      <a:pt x="4" y="5"/>
                    </a:cubicBezTo>
                    <a:cubicBezTo>
                      <a:pt x="3" y="5"/>
                      <a:pt x="2" y="4"/>
                      <a:pt x="2" y="3"/>
                    </a:cubicBezTo>
                    <a:cubicBezTo>
                      <a:pt x="2" y="2"/>
                      <a:pt x="3" y="1"/>
                      <a:pt x="4" y="1"/>
                    </a:cubicBezTo>
                    <a:cubicBezTo>
                      <a:pt x="5" y="1"/>
                      <a:pt x="6" y="2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2" name="文本框 102"/>
            <p:cNvSpPr txBox="1"/>
            <p:nvPr/>
          </p:nvSpPr>
          <p:spPr>
            <a:xfrm>
              <a:off x="4615889" y="5478159"/>
              <a:ext cx="1947082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FB85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5951546" y="2823393"/>
            <a:ext cx="1601818" cy="338554"/>
            <a:chOff x="7693142" y="3538200"/>
            <a:chExt cx="2207732" cy="466786"/>
          </a:xfrm>
        </p:grpSpPr>
        <p:grpSp>
          <p:nvGrpSpPr>
            <p:cNvPr id="168" name="Group 27"/>
            <p:cNvGrpSpPr>
              <a:grpSpLocks noChangeAspect="1"/>
            </p:cNvGrpSpPr>
            <p:nvPr/>
          </p:nvGrpSpPr>
          <p:grpSpPr bwMode="auto">
            <a:xfrm>
              <a:off x="7693142" y="3556202"/>
              <a:ext cx="276289" cy="303467"/>
              <a:chOff x="3811" y="2125"/>
              <a:chExt cx="61" cy="67"/>
            </a:xfrm>
            <a:solidFill>
              <a:srgbClr val="FF8989"/>
            </a:solidFill>
            <a:effectLst/>
          </p:grpSpPr>
          <p:sp>
            <p:nvSpPr>
              <p:cNvPr id="170" name="Freeform 28"/>
              <p:cNvSpPr>
                <a:spLocks noEditPoints="1"/>
              </p:cNvSpPr>
              <p:nvPr/>
            </p:nvSpPr>
            <p:spPr bwMode="auto">
              <a:xfrm>
                <a:off x="3811" y="2125"/>
                <a:ext cx="61" cy="67"/>
              </a:xfrm>
              <a:custGeom>
                <a:avLst/>
                <a:gdLst>
                  <a:gd name="T0" fmla="*/ 20 w 23"/>
                  <a:gd name="T1" fmla="*/ 14 h 25"/>
                  <a:gd name="T2" fmla="*/ 18 w 23"/>
                  <a:gd name="T3" fmla="*/ 20 h 25"/>
                  <a:gd name="T4" fmla="*/ 17 w 23"/>
                  <a:gd name="T5" fmla="*/ 16 h 25"/>
                  <a:gd name="T6" fmla="*/ 15 w 23"/>
                  <a:gd name="T7" fmla="*/ 15 h 25"/>
                  <a:gd name="T8" fmla="*/ 15 w 23"/>
                  <a:gd name="T9" fmla="*/ 15 h 25"/>
                  <a:gd name="T10" fmla="*/ 14 w 23"/>
                  <a:gd name="T11" fmla="*/ 15 h 25"/>
                  <a:gd name="T12" fmla="*/ 13 w 23"/>
                  <a:gd name="T13" fmla="*/ 17 h 25"/>
                  <a:gd name="T14" fmla="*/ 12 w 23"/>
                  <a:gd name="T15" fmla="*/ 18 h 25"/>
                  <a:gd name="T16" fmla="*/ 12 w 23"/>
                  <a:gd name="T17" fmla="*/ 15 h 25"/>
                  <a:gd name="T18" fmla="*/ 12 w 23"/>
                  <a:gd name="T19" fmla="*/ 15 h 25"/>
                  <a:gd name="T20" fmla="*/ 12 w 23"/>
                  <a:gd name="T21" fmla="*/ 15 h 25"/>
                  <a:gd name="T22" fmla="*/ 11 w 23"/>
                  <a:gd name="T23" fmla="*/ 15 h 25"/>
                  <a:gd name="T24" fmla="*/ 11 w 23"/>
                  <a:gd name="T25" fmla="*/ 15 h 25"/>
                  <a:gd name="T26" fmla="*/ 11 w 23"/>
                  <a:gd name="T27" fmla="*/ 18 h 25"/>
                  <a:gd name="T28" fmla="*/ 11 w 23"/>
                  <a:gd name="T29" fmla="*/ 17 h 25"/>
                  <a:gd name="T30" fmla="*/ 10 w 23"/>
                  <a:gd name="T31" fmla="*/ 15 h 25"/>
                  <a:gd name="T32" fmla="*/ 8 w 23"/>
                  <a:gd name="T33" fmla="*/ 15 h 25"/>
                  <a:gd name="T34" fmla="*/ 8 w 23"/>
                  <a:gd name="T35" fmla="*/ 15 h 25"/>
                  <a:gd name="T36" fmla="*/ 6 w 23"/>
                  <a:gd name="T37" fmla="*/ 16 h 25"/>
                  <a:gd name="T38" fmla="*/ 5 w 23"/>
                  <a:gd name="T39" fmla="*/ 20 h 25"/>
                  <a:gd name="T40" fmla="*/ 3 w 23"/>
                  <a:gd name="T41" fmla="*/ 14 h 25"/>
                  <a:gd name="T42" fmla="*/ 12 w 23"/>
                  <a:gd name="T43" fmla="*/ 5 h 25"/>
                  <a:gd name="T44" fmla="*/ 12 w 23"/>
                  <a:gd name="T45" fmla="*/ 6 h 25"/>
                  <a:gd name="T46" fmla="*/ 13 w 23"/>
                  <a:gd name="T47" fmla="*/ 7 h 25"/>
                  <a:gd name="T48" fmla="*/ 14 w 23"/>
                  <a:gd name="T49" fmla="*/ 6 h 25"/>
                  <a:gd name="T50" fmla="*/ 16 w 23"/>
                  <a:gd name="T51" fmla="*/ 5 h 25"/>
                  <a:gd name="T52" fmla="*/ 17 w 23"/>
                  <a:gd name="T53" fmla="*/ 4 h 25"/>
                  <a:gd name="T54" fmla="*/ 17 w 23"/>
                  <a:gd name="T55" fmla="*/ 3 h 25"/>
                  <a:gd name="T56" fmla="*/ 16 w 23"/>
                  <a:gd name="T57" fmla="*/ 2 h 25"/>
                  <a:gd name="T58" fmla="*/ 14 w 23"/>
                  <a:gd name="T59" fmla="*/ 1 h 25"/>
                  <a:gd name="T60" fmla="*/ 13 w 23"/>
                  <a:gd name="T61" fmla="*/ 0 h 25"/>
                  <a:gd name="T62" fmla="*/ 12 w 23"/>
                  <a:gd name="T63" fmla="*/ 1 h 25"/>
                  <a:gd name="T64" fmla="*/ 12 w 23"/>
                  <a:gd name="T65" fmla="*/ 2 h 25"/>
                  <a:gd name="T66" fmla="*/ 0 w 23"/>
                  <a:gd name="T67" fmla="*/ 14 h 25"/>
                  <a:gd name="T68" fmla="*/ 12 w 23"/>
                  <a:gd name="T69" fmla="*/ 25 h 25"/>
                  <a:gd name="T70" fmla="*/ 23 w 23"/>
                  <a:gd name="T71" fmla="*/ 14 h 25"/>
                  <a:gd name="T72" fmla="*/ 20 w 23"/>
                  <a:gd name="T73" fmla="*/ 14 h 25"/>
                  <a:gd name="T74" fmla="*/ 15 w 23"/>
                  <a:gd name="T75" fmla="*/ 18 h 25"/>
                  <a:gd name="T76" fmla="*/ 15 w 23"/>
                  <a:gd name="T77" fmla="*/ 18 h 25"/>
                  <a:gd name="T78" fmla="*/ 15 w 23"/>
                  <a:gd name="T79" fmla="*/ 22 h 25"/>
                  <a:gd name="T80" fmla="*/ 15 w 23"/>
                  <a:gd name="T81" fmla="*/ 22 h 25"/>
                  <a:gd name="T82" fmla="*/ 15 w 23"/>
                  <a:gd name="T83" fmla="*/ 18 h 25"/>
                  <a:gd name="T84" fmla="*/ 15 w 23"/>
                  <a:gd name="T85" fmla="*/ 18 h 25"/>
                  <a:gd name="T86" fmla="*/ 8 w 23"/>
                  <a:gd name="T87" fmla="*/ 18 h 25"/>
                  <a:gd name="T88" fmla="*/ 8 w 23"/>
                  <a:gd name="T89" fmla="*/ 22 h 25"/>
                  <a:gd name="T90" fmla="*/ 7 w 23"/>
                  <a:gd name="T91" fmla="*/ 21 h 25"/>
                  <a:gd name="T92" fmla="*/ 8 w 23"/>
                  <a:gd name="T93" fmla="*/ 18 h 25"/>
                  <a:gd name="T94" fmla="*/ 8 w 23"/>
                  <a:gd name="T9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" h="25">
                    <a:moveTo>
                      <a:pt x="20" y="14"/>
                    </a:moveTo>
                    <a:cubicBezTo>
                      <a:pt x="20" y="16"/>
                      <a:pt x="19" y="19"/>
                      <a:pt x="18" y="20"/>
                    </a:cubicBezTo>
                    <a:cubicBezTo>
                      <a:pt x="17" y="18"/>
                      <a:pt x="17" y="17"/>
                      <a:pt x="17" y="16"/>
                    </a:cubicBezTo>
                    <a:cubicBezTo>
                      <a:pt x="17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5"/>
                      <a:pt x="6" y="15"/>
                      <a:pt x="6" y="16"/>
                    </a:cubicBezTo>
                    <a:cubicBezTo>
                      <a:pt x="6" y="17"/>
                      <a:pt x="5" y="18"/>
                      <a:pt x="5" y="20"/>
                    </a:cubicBezTo>
                    <a:cubicBezTo>
                      <a:pt x="4" y="18"/>
                      <a:pt x="3" y="16"/>
                      <a:pt x="3" y="14"/>
                    </a:cubicBezTo>
                    <a:cubicBezTo>
                      <a:pt x="3" y="9"/>
                      <a:pt x="7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6"/>
                      <a:pt x="16" y="5"/>
                      <a:pt x="16" y="5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5" y="1"/>
                      <a:pt x="14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5" y="2"/>
                      <a:pt x="0" y="7"/>
                      <a:pt x="0" y="14"/>
                    </a:cubicBezTo>
                    <a:cubicBezTo>
                      <a:pt x="0" y="20"/>
                      <a:pt x="5" y="25"/>
                      <a:pt x="12" y="25"/>
                    </a:cubicBezTo>
                    <a:cubicBezTo>
                      <a:pt x="18" y="25"/>
                      <a:pt x="23" y="20"/>
                      <a:pt x="23" y="14"/>
                    </a:cubicBezTo>
                    <a:lnTo>
                      <a:pt x="20" y="14"/>
                    </a:lnTo>
                    <a:close/>
                    <a:moveTo>
                      <a:pt x="15" y="18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8" y="18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71" name="Oval 29"/>
              <p:cNvSpPr>
                <a:spLocks noChangeArrowheads="1"/>
              </p:cNvSpPr>
              <p:nvPr/>
            </p:nvSpPr>
            <p:spPr bwMode="auto">
              <a:xfrm>
                <a:off x="3835" y="2149"/>
                <a:ext cx="13" cy="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9" name="文本框 104"/>
            <p:cNvSpPr txBox="1"/>
            <p:nvPr/>
          </p:nvSpPr>
          <p:spPr>
            <a:xfrm>
              <a:off x="7938283" y="3538200"/>
              <a:ext cx="1962591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sp>
        <p:nvSpPr>
          <p:cNvPr id="172" name="文本框 113"/>
          <p:cNvSpPr txBox="1"/>
          <p:nvPr/>
        </p:nvSpPr>
        <p:spPr>
          <a:xfrm>
            <a:off x="1630728" y="2479904"/>
            <a:ext cx="164282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3" name="文本框 113"/>
          <p:cNvSpPr txBox="1"/>
          <p:nvPr/>
        </p:nvSpPr>
        <p:spPr>
          <a:xfrm>
            <a:off x="3956372" y="1281986"/>
            <a:ext cx="170866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4" name="文本框 113"/>
          <p:cNvSpPr txBox="1"/>
          <p:nvPr/>
        </p:nvSpPr>
        <p:spPr>
          <a:xfrm>
            <a:off x="6167560" y="3093687"/>
            <a:ext cx="21923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5" name="文本框 113"/>
          <p:cNvSpPr txBox="1"/>
          <p:nvPr/>
        </p:nvSpPr>
        <p:spPr>
          <a:xfrm>
            <a:off x="3706649" y="4584998"/>
            <a:ext cx="208504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364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第三部分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AC14D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216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72"/>
          <p:cNvCxnSpPr>
            <a:cxnSpLocks noChangeShapeType="1"/>
          </p:cNvCxnSpPr>
          <p:nvPr/>
        </p:nvCxnSpPr>
        <p:spPr bwMode="auto">
          <a:xfrm>
            <a:off x="7312232" y="2043447"/>
            <a:ext cx="587525" cy="19391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V="1">
            <a:off x="5219733" y="2397608"/>
            <a:ext cx="717903" cy="65327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" name="组合 7"/>
          <p:cNvGrpSpPr/>
          <p:nvPr/>
        </p:nvGrpSpPr>
        <p:grpSpPr>
          <a:xfrm>
            <a:off x="5691139" y="1098964"/>
            <a:ext cx="1738806" cy="1551657"/>
            <a:chOff x="5252030" y="2008764"/>
            <a:chExt cx="809336" cy="809336"/>
          </a:xfrm>
          <a:solidFill>
            <a:srgbClr val="FAC14D"/>
          </a:solidFill>
        </p:grpSpPr>
        <p:sp>
          <p:nvSpPr>
            <p:cNvPr id="9" name="椭圆 41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椭圆 42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593962" y="4178688"/>
            <a:ext cx="541131" cy="482889"/>
            <a:chOff x="5252030" y="2008764"/>
            <a:chExt cx="809336" cy="809336"/>
          </a:xfrm>
          <a:solidFill>
            <a:srgbClr val="78AF51"/>
          </a:solidFill>
        </p:grpSpPr>
        <p:sp>
          <p:nvSpPr>
            <p:cNvPr id="14" name="椭圆 53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椭圆 54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24477" y="1682540"/>
            <a:ext cx="1306641" cy="1166006"/>
            <a:chOff x="5252030" y="2008764"/>
            <a:chExt cx="809336" cy="809336"/>
          </a:xfrm>
          <a:solidFill>
            <a:srgbClr val="1C9494"/>
          </a:solidFill>
        </p:grpSpPr>
        <p:sp>
          <p:nvSpPr>
            <p:cNvPr id="18" name="椭圆 47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椭圆 48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cxnSp>
        <p:nvCxnSpPr>
          <p:cNvPr id="20" name="直接连接符 13"/>
          <p:cNvCxnSpPr>
            <a:cxnSpLocks noChangeShapeType="1"/>
          </p:cNvCxnSpPr>
          <p:nvPr/>
        </p:nvCxnSpPr>
        <p:spPr bwMode="auto">
          <a:xfrm flipV="1">
            <a:off x="2178178" y="2678468"/>
            <a:ext cx="434519" cy="33816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直接连接符 17"/>
          <p:cNvCxnSpPr>
            <a:cxnSpLocks noChangeShapeType="1"/>
          </p:cNvCxnSpPr>
          <p:nvPr/>
        </p:nvCxnSpPr>
        <p:spPr bwMode="auto">
          <a:xfrm>
            <a:off x="3636631" y="2534351"/>
            <a:ext cx="715172" cy="515691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23"/>
          <p:cNvCxnSpPr>
            <a:cxnSpLocks noChangeShapeType="1"/>
            <a:endCxn id="32" idx="1"/>
          </p:cNvCxnSpPr>
          <p:nvPr/>
        </p:nvCxnSpPr>
        <p:spPr bwMode="auto">
          <a:xfrm>
            <a:off x="1157076" y="2792183"/>
            <a:ext cx="930876" cy="999496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43"/>
          <p:cNvCxnSpPr>
            <a:cxnSpLocks noChangeShapeType="1"/>
          </p:cNvCxnSpPr>
          <p:nvPr/>
        </p:nvCxnSpPr>
        <p:spPr bwMode="auto">
          <a:xfrm flipV="1">
            <a:off x="4035300" y="3919961"/>
            <a:ext cx="316502" cy="29219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4" name="组合 23"/>
          <p:cNvGrpSpPr/>
          <p:nvPr/>
        </p:nvGrpSpPr>
        <p:grpSpPr>
          <a:xfrm>
            <a:off x="7751818" y="2079334"/>
            <a:ext cx="661540" cy="5903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1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6" name="椭圆 20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42442" y="2967051"/>
            <a:ext cx="1287495" cy="114892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23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9" name="椭圆 24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91796" y="2997156"/>
            <a:ext cx="910220" cy="8122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27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2" name="椭圆 28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7"/>
          <p:cNvSpPr>
            <a:spLocks noChangeArrowheads="1"/>
          </p:cNvSpPr>
          <p:nvPr/>
        </p:nvSpPr>
        <p:spPr bwMode="auto">
          <a:xfrm>
            <a:off x="6161483" y="1433279"/>
            <a:ext cx="786964" cy="8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231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4" name="文本框 37"/>
          <p:cNvSpPr>
            <a:spLocks noChangeArrowheads="1"/>
          </p:cNvSpPr>
          <p:nvPr/>
        </p:nvSpPr>
        <p:spPr bwMode="auto">
          <a:xfrm>
            <a:off x="4432780" y="3150813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5" name="文本框 37"/>
          <p:cNvSpPr>
            <a:spLocks noChangeArrowheads="1"/>
          </p:cNvSpPr>
          <p:nvPr/>
        </p:nvSpPr>
        <p:spPr bwMode="auto">
          <a:xfrm>
            <a:off x="2699656" y="1881906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6" name="文本框 37"/>
          <p:cNvSpPr>
            <a:spLocks noChangeArrowheads="1"/>
          </p:cNvSpPr>
          <p:nvPr/>
        </p:nvSpPr>
        <p:spPr bwMode="auto">
          <a:xfrm>
            <a:off x="1588078" y="3137001"/>
            <a:ext cx="517659" cy="48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26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矩形 76"/>
          <p:cNvSpPr>
            <a:spLocks noChangeArrowheads="1"/>
          </p:cNvSpPr>
          <p:nvPr/>
        </p:nvSpPr>
        <p:spPr bwMode="auto">
          <a:xfrm>
            <a:off x="1328418" y="3901847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矩形 80"/>
          <p:cNvSpPr>
            <a:spLocks noChangeArrowheads="1"/>
          </p:cNvSpPr>
          <p:nvPr/>
        </p:nvSpPr>
        <p:spPr bwMode="auto">
          <a:xfrm>
            <a:off x="2575957" y="2958554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矩形 81"/>
          <p:cNvSpPr>
            <a:spLocks noChangeArrowheads="1"/>
          </p:cNvSpPr>
          <p:nvPr/>
        </p:nvSpPr>
        <p:spPr bwMode="auto">
          <a:xfrm>
            <a:off x="4220439" y="4157905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矩形 82"/>
          <p:cNvSpPr>
            <a:spLocks noChangeArrowheads="1"/>
          </p:cNvSpPr>
          <p:nvPr/>
        </p:nvSpPr>
        <p:spPr bwMode="auto">
          <a:xfrm>
            <a:off x="5995051" y="2783433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6622943" y="3522148"/>
            <a:ext cx="2438714" cy="35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063" tIns="43531" rIns="87063" bIns="435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68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添加主要标题内容</a:t>
            </a:r>
          </a:p>
        </p:txBody>
      </p:sp>
      <p:sp>
        <p:nvSpPr>
          <p:cNvPr id="42" name="文本框 13"/>
          <p:cNvSpPr txBox="1"/>
          <p:nvPr/>
        </p:nvSpPr>
        <p:spPr>
          <a:xfrm>
            <a:off x="6222759" y="3896444"/>
            <a:ext cx="2876784" cy="839212"/>
          </a:xfrm>
          <a:prstGeom prst="rect">
            <a:avLst/>
          </a:prstGeom>
          <a:noFill/>
        </p:spPr>
        <p:txBody>
          <a:bodyPr wrap="square" lIns="69097" tIns="34548" rIns="69097" bIns="34548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59085" y="2492157"/>
            <a:ext cx="441872" cy="394313"/>
            <a:chOff x="5252030" y="2008764"/>
            <a:chExt cx="809336" cy="809336"/>
          </a:xfrm>
          <a:solidFill>
            <a:srgbClr val="F95647"/>
          </a:solidFill>
        </p:grpSpPr>
        <p:sp>
          <p:nvSpPr>
            <p:cNvPr id="44" name="椭圆 50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5" name="椭圆 51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1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20"/>
          <p:cNvCxnSpPr>
            <a:cxnSpLocks noChangeShapeType="1"/>
          </p:cNvCxnSpPr>
          <p:nvPr/>
        </p:nvCxnSpPr>
        <p:spPr bwMode="auto">
          <a:xfrm flipV="1">
            <a:off x="3866434" y="2301547"/>
            <a:ext cx="670703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H="1" flipV="1">
            <a:off x="5146204" y="2301547"/>
            <a:ext cx="670704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20"/>
          <p:cNvCxnSpPr>
            <a:cxnSpLocks noChangeShapeType="1"/>
          </p:cNvCxnSpPr>
          <p:nvPr/>
        </p:nvCxnSpPr>
        <p:spPr bwMode="auto">
          <a:xfrm flipH="1" flipV="1">
            <a:off x="5327907" y="2221544"/>
            <a:ext cx="2393927" cy="94432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20"/>
          <p:cNvCxnSpPr>
            <a:cxnSpLocks noChangeShapeType="1"/>
          </p:cNvCxnSpPr>
          <p:nvPr/>
        </p:nvCxnSpPr>
        <p:spPr bwMode="auto">
          <a:xfrm flipV="1">
            <a:off x="2160293" y="2221544"/>
            <a:ext cx="2245518" cy="88004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" name="组合 9"/>
          <p:cNvGrpSpPr/>
          <p:nvPr/>
        </p:nvGrpSpPr>
        <p:grpSpPr>
          <a:xfrm>
            <a:off x="3321887" y="2646574"/>
            <a:ext cx="1017216" cy="1175047"/>
            <a:chOff x="4966840" y="32547"/>
            <a:chExt cx="1506022" cy="1739302"/>
          </a:xfrm>
        </p:grpSpPr>
        <p:sp>
          <p:nvSpPr>
            <p:cNvPr id="11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3208279" y="3915070"/>
            <a:ext cx="1328858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7464669" y="3924582"/>
            <a:ext cx="1300827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1270837" y="3915073"/>
            <a:ext cx="1171765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5249704" y="3921701"/>
            <a:ext cx="1222731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TextBox 18"/>
          <p:cNvSpPr txBox="1"/>
          <p:nvPr/>
        </p:nvSpPr>
        <p:spPr>
          <a:xfrm>
            <a:off x="2934585" y="4288113"/>
            <a:ext cx="1691351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>
            <a:defPPr>
              <a:defRPr lang="en-US"/>
            </a:defPPr>
            <a:lvl1pPr marL="0" marR="0" lvl="0" indent="0" algn="l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1" name="TextBox 19"/>
          <p:cNvSpPr txBox="1"/>
          <p:nvPr/>
        </p:nvSpPr>
        <p:spPr>
          <a:xfrm>
            <a:off x="7177719" y="4312909"/>
            <a:ext cx="1709354" cy="811349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1061603" y="4288113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4966174" y="4317302"/>
            <a:ext cx="1719563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4086994" y="936087"/>
            <a:ext cx="1580843" cy="1826126"/>
            <a:chOff x="3752572" y="829317"/>
            <a:chExt cx="1506022" cy="1739302"/>
          </a:xfrm>
        </p:grpSpPr>
        <p:grpSp>
          <p:nvGrpSpPr>
            <p:cNvPr id="25" name="组合 2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27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F95647"/>
              </a:solidFill>
              <a:ln w="28575" cap="flat">
                <a:solidFill>
                  <a:schemeClr val="bg1"/>
                </a:solidFill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6012" tIns="48006" rIns="96012" bIns="48006" numCol="1" anchor="t" anchorCtr="0" compatLnSpc="1"/>
              <a:lstStyle/>
              <a:p>
                <a:endParaRPr lang="zh-CN" altLang="en-US" sz="1995">
                  <a:solidFill>
                    <a:srgbClr val="005A9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4096623" y="1278320"/>
              <a:ext cx="925698" cy="857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添加</a:t>
              </a:r>
              <a:endParaRPr lang="en-US" altLang="zh-CN" sz="2625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547690" y="2646574"/>
            <a:ext cx="1017216" cy="1175047"/>
            <a:chOff x="4966840" y="32547"/>
            <a:chExt cx="1506022" cy="1739302"/>
          </a:xfrm>
        </p:grpSpPr>
        <p:sp>
          <p:nvSpPr>
            <p:cNvPr id="30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275767" y="2666302"/>
            <a:ext cx="1017216" cy="1175047"/>
            <a:chOff x="229394" y="1453367"/>
            <a:chExt cx="969072" cy="1119178"/>
          </a:xfrm>
        </p:grpSpPr>
        <p:sp>
          <p:nvSpPr>
            <p:cNvPr id="33" name="Freeform 27"/>
            <p:cNvSpPr/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78AF51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96461" y="2693707"/>
            <a:ext cx="1017216" cy="1175047"/>
            <a:chOff x="229394" y="1453366"/>
            <a:chExt cx="969072" cy="1119178"/>
          </a:xfrm>
        </p:grpSpPr>
        <p:sp>
          <p:nvSpPr>
            <p:cNvPr id="36" name="Freeform 27"/>
            <p:cNvSpPr/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C9494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TextBox 47"/>
          <p:cNvSpPr txBox="1"/>
          <p:nvPr/>
        </p:nvSpPr>
        <p:spPr>
          <a:xfrm>
            <a:off x="1305293" y="2877589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1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3345437" y="2873154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2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5319224" y="2830141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3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7575613" y="2865152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4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14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9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 bwMode="auto">
          <a:xfrm>
            <a:off x="3734864" y="1622917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3734864" y="3097281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776795" y="1793035"/>
            <a:ext cx="2176829" cy="891840"/>
            <a:chOff x="4304043" y="1286668"/>
            <a:chExt cx="3837944" cy="2757793"/>
          </a:xfrm>
          <a:solidFill>
            <a:srgbClr val="FAC14D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76795" y="328286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82907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8" name="圆角矩形 1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55749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圆角矩形 2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2943" y="176909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圆角矩形 2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02943" y="3258918"/>
            <a:ext cx="2176829" cy="891840"/>
            <a:chOff x="4304043" y="1286668"/>
            <a:chExt cx="3837944" cy="2757793"/>
          </a:xfrm>
          <a:solidFill>
            <a:srgbClr val="F95647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44529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圆角矩形 2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17371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3" name="圆角矩形 3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5" name="TextBox 33"/>
          <p:cNvSpPr txBox="1"/>
          <p:nvPr/>
        </p:nvSpPr>
        <p:spPr>
          <a:xfrm>
            <a:off x="4180451" y="2019862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6" name="TextBox 34"/>
          <p:cNvSpPr txBox="1"/>
          <p:nvPr/>
        </p:nvSpPr>
        <p:spPr>
          <a:xfrm>
            <a:off x="4180451" y="3482306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7" name="TextBox 35"/>
          <p:cNvSpPr txBox="1"/>
          <p:nvPr/>
        </p:nvSpPr>
        <p:spPr>
          <a:xfrm>
            <a:off x="1345134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8" name="TextBox 36"/>
          <p:cNvSpPr txBox="1"/>
          <p:nvPr/>
        </p:nvSpPr>
        <p:spPr>
          <a:xfrm>
            <a:off x="6660733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1345134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40" name="TextBox 38"/>
          <p:cNvSpPr txBox="1"/>
          <p:nvPr/>
        </p:nvSpPr>
        <p:spPr>
          <a:xfrm>
            <a:off x="6660733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9382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591" y="1633363"/>
            <a:ext cx="1310669" cy="1310669"/>
            <a:chOff x="1282872" y="1555584"/>
            <a:chExt cx="1248256" cy="1248256"/>
          </a:xfrm>
        </p:grpSpPr>
        <p:grpSp>
          <p:nvGrpSpPr>
            <p:cNvPr id="7" name="组合 6"/>
            <p:cNvGrpSpPr/>
            <p:nvPr/>
          </p:nvGrpSpPr>
          <p:grpSpPr>
            <a:xfrm>
              <a:off x="1282872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椭圆 16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1C949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909"/>
            <p:cNvGrpSpPr>
              <a:grpSpLocks noChangeAspect="1"/>
            </p:cNvGrpSpPr>
            <p:nvPr/>
          </p:nvGrpSpPr>
          <p:grpSpPr bwMode="auto">
            <a:xfrm>
              <a:off x="1759191" y="2043880"/>
              <a:ext cx="305143" cy="260235"/>
              <a:chOff x="6090" y="1175"/>
              <a:chExt cx="265" cy="226"/>
            </a:xfrm>
            <a:solidFill>
              <a:sysClr val="window" lastClr="FFFFFF"/>
            </a:solidFill>
            <a:effectLst/>
          </p:grpSpPr>
          <p:sp>
            <p:nvSpPr>
              <p:cNvPr id="9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100043" y="1633363"/>
            <a:ext cx="1310669" cy="1310669"/>
            <a:chOff x="3190635" y="1555584"/>
            <a:chExt cx="1248256" cy="1248256"/>
          </a:xfrm>
        </p:grpSpPr>
        <p:grpSp>
          <p:nvGrpSpPr>
            <p:cNvPr id="22" name="组合 21"/>
            <p:cNvGrpSpPr/>
            <p:nvPr/>
          </p:nvGrpSpPr>
          <p:grpSpPr>
            <a:xfrm>
              <a:off x="319063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椭圆 24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9564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53"/>
            <p:cNvSpPr>
              <a:spLocks noEditPoints="1"/>
            </p:cNvSpPr>
            <p:nvPr/>
          </p:nvSpPr>
          <p:spPr bwMode="auto">
            <a:xfrm>
              <a:off x="3630716" y="1985188"/>
              <a:ext cx="377620" cy="377620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>
                <a:solidFill>
                  <a:srgbClr val="FFB85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98496" y="1633363"/>
            <a:ext cx="1310669" cy="1310669"/>
            <a:chOff x="4705110" y="1555584"/>
            <a:chExt cx="1248256" cy="1248256"/>
          </a:xfrm>
        </p:grpSpPr>
        <p:grpSp>
          <p:nvGrpSpPr>
            <p:cNvPr id="30" name="组合 29"/>
            <p:cNvGrpSpPr/>
            <p:nvPr/>
          </p:nvGrpSpPr>
          <p:grpSpPr>
            <a:xfrm>
              <a:off x="4705110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37" name="任意多边形 36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78AF5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6"/>
            <p:cNvGrpSpPr>
              <a:grpSpLocks noChangeAspect="1"/>
            </p:cNvGrpSpPr>
            <p:nvPr/>
          </p:nvGrpSpPr>
          <p:grpSpPr bwMode="auto">
            <a:xfrm>
              <a:off x="5112522" y="2036879"/>
              <a:ext cx="442956" cy="274238"/>
              <a:chOff x="3098" y="1701"/>
              <a:chExt cx="1486" cy="920"/>
            </a:xfrm>
            <a:solidFill>
              <a:sysClr val="window" lastClr="FFFFFF"/>
            </a:solidFill>
          </p:grpSpPr>
          <p:sp>
            <p:nvSpPr>
              <p:cNvPr id="32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7296948" y="1633363"/>
            <a:ext cx="1310669" cy="1310669"/>
            <a:chOff x="6219585" y="1555584"/>
            <a:chExt cx="1248256" cy="1248256"/>
          </a:xfrm>
        </p:grpSpPr>
        <p:grpSp>
          <p:nvGrpSpPr>
            <p:cNvPr id="41" name="组合 40"/>
            <p:cNvGrpSpPr/>
            <p:nvPr/>
          </p:nvGrpSpPr>
          <p:grpSpPr>
            <a:xfrm>
              <a:off x="621958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45" name="任意多边形 44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椭圆 45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椭圆 43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6664970" y="1990139"/>
              <a:ext cx="367012" cy="367718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55866" y="3126261"/>
            <a:ext cx="1430985" cy="1338863"/>
            <a:chOff x="2203893" y="3725489"/>
            <a:chExt cx="1817124" cy="1700142"/>
          </a:xfrm>
        </p:grpSpPr>
        <p:grpSp>
          <p:nvGrpSpPr>
            <p:cNvPr id="49" name="组合 48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1C9494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文本框 52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01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203893" y="4265867"/>
              <a:ext cx="1817124" cy="1159764"/>
              <a:chOff x="7488048" y="2621083"/>
              <a:chExt cx="1817124" cy="1159764"/>
            </a:xfrm>
          </p:grpSpPr>
          <p:sp>
            <p:nvSpPr>
              <p:cNvPr id="51" name="文本框 55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2" name="文本框 56"/>
              <p:cNvSpPr txBox="1"/>
              <p:nvPr/>
            </p:nvSpPr>
            <p:spPr>
              <a:xfrm>
                <a:off x="760060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054318" y="3126261"/>
            <a:ext cx="1402118" cy="1338863"/>
            <a:chOff x="2203893" y="3725489"/>
            <a:chExt cx="1780467" cy="1700142"/>
          </a:xfrm>
        </p:grpSpPr>
        <p:grpSp>
          <p:nvGrpSpPr>
            <p:cNvPr id="56" name="组合 55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95647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1" name="文本框 70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02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2203893" y="4265867"/>
              <a:ext cx="1780467" cy="1159764"/>
              <a:chOff x="7488048" y="2621083"/>
              <a:chExt cx="1780467" cy="1159764"/>
            </a:xfrm>
          </p:grpSpPr>
          <p:sp>
            <p:nvSpPr>
              <p:cNvPr id="58" name="文本框 67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9" name="文本框 68"/>
              <p:cNvSpPr txBox="1"/>
              <p:nvPr/>
            </p:nvSpPr>
            <p:spPr>
              <a:xfrm>
                <a:off x="755759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152771" y="3126261"/>
            <a:ext cx="1406126" cy="1338863"/>
            <a:chOff x="2203893" y="3725489"/>
            <a:chExt cx="1785556" cy="1700142"/>
          </a:xfrm>
        </p:grpSpPr>
        <p:grpSp>
          <p:nvGrpSpPr>
            <p:cNvPr id="63" name="组合 62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78AF51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文本框 77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03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203893" y="4265867"/>
              <a:ext cx="1785556" cy="1159764"/>
              <a:chOff x="7488048" y="2621083"/>
              <a:chExt cx="1785556" cy="1159764"/>
            </a:xfrm>
          </p:grpSpPr>
          <p:sp>
            <p:nvSpPr>
              <p:cNvPr id="65" name="文本框 74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66" name="文本框 75"/>
              <p:cNvSpPr txBox="1"/>
              <p:nvPr/>
            </p:nvSpPr>
            <p:spPr>
              <a:xfrm>
                <a:off x="7569032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7256226" y="3126261"/>
            <a:ext cx="1410136" cy="1338863"/>
            <a:chOff x="2203893" y="3725489"/>
            <a:chExt cx="1790648" cy="1700142"/>
          </a:xfrm>
        </p:grpSpPr>
        <p:grpSp>
          <p:nvGrpSpPr>
            <p:cNvPr id="70" name="组合 69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74" name="圆角矩形 73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AC14D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文本框 84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04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203893" y="4265867"/>
              <a:ext cx="1790648" cy="1159764"/>
              <a:chOff x="7488048" y="2621083"/>
              <a:chExt cx="1790648" cy="1159764"/>
            </a:xfrm>
          </p:grpSpPr>
          <p:sp>
            <p:nvSpPr>
              <p:cNvPr id="72" name="文本框 81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73" name="文本框 82"/>
              <p:cNvSpPr txBox="1"/>
              <p:nvPr/>
            </p:nvSpPr>
            <p:spPr>
              <a:xfrm>
                <a:off x="7574124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487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第四部分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95647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93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961157" y="1313784"/>
            <a:ext cx="1405287" cy="1526646"/>
            <a:chOff x="1645923" y="1347071"/>
            <a:chExt cx="1784260" cy="1939047"/>
          </a:xfrm>
        </p:grpSpPr>
        <p:sp>
          <p:nvSpPr>
            <p:cNvPr id="7" name="矩形 6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E76F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7311330" y="1978875"/>
            <a:ext cx="1926125" cy="18410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090148" y="1985558"/>
            <a:ext cx="1926124" cy="184106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1356659" y="1313784"/>
            <a:ext cx="1405287" cy="1526646"/>
            <a:chOff x="1645923" y="1347071"/>
            <a:chExt cx="1784260" cy="1939047"/>
          </a:xfrm>
        </p:grpSpPr>
        <p:sp>
          <p:nvSpPr>
            <p:cNvPr id="19" name="矩形 18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1706832" y="1978875"/>
            <a:ext cx="1926125" cy="18410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85650" y="1985558"/>
            <a:ext cx="1926124" cy="184106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1654384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FFB85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80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158083" y="1313784"/>
            <a:ext cx="1395357" cy="1526646"/>
            <a:chOff x="1658533" y="1347071"/>
            <a:chExt cx="1771650" cy="1939047"/>
          </a:xfrm>
        </p:grpSpPr>
        <p:sp>
          <p:nvSpPr>
            <p:cNvPr id="32" name="矩形 31"/>
            <p:cNvSpPr/>
            <p:nvPr/>
          </p:nvSpPr>
          <p:spPr>
            <a:xfrm flipV="1">
              <a:off x="1658825" y="1347071"/>
              <a:ext cx="177135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8533" y="3081222"/>
              <a:ext cx="177165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660643" y="1504834"/>
              <a:ext cx="1769539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658533" y="2964832"/>
              <a:ext cx="177165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flipV="1">
              <a:off x="1658825" y="1543950"/>
              <a:ext cx="1771357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660641" y="1652335"/>
              <a:ext cx="1767205" cy="1329794"/>
            </a:xfrm>
            <a:prstGeom prst="rect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4500755" y="1978875"/>
            <a:ext cx="1926125" cy="18410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287074" y="1985558"/>
            <a:ext cx="1926124" cy="184106"/>
          </a:xfrm>
          <a:prstGeom prst="rect">
            <a:avLst/>
          </a:prstGeom>
        </p:spPr>
      </p:pic>
      <p:grpSp>
        <p:nvGrpSpPr>
          <p:cNvPr id="40" name="组合 39"/>
          <p:cNvGrpSpPr/>
          <p:nvPr/>
        </p:nvGrpSpPr>
        <p:grpSpPr>
          <a:xfrm>
            <a:off x="4448307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C9494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3" name="文本框 84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58883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E76F7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7" name="文本框 88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49564" y="3063691"/>
            <a:ext cx="1418079" cy="1526646"/>
            <a:chOff x="1650958" y="1347071"/>
            <a:chExt cx="1800500" cy="1939047"/>
          </a:xfrm>
        </p:grpSpPr>
        <p:sp>
          <p:nvSpPr>
            <p:cNvPr id="49" name="矩形 48"/>
            <p:cNvSpPr/>
            <p:nvPr/>
          </p:nvSpPr>
          <p:spPr>
            <a:xfrm flipV="1">
              <a:off x="1650958" y="1347071"/>
              <a:ext cx="1792265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53543" y="3081222"/>
              <a:ext cx="178968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650958" y="1504834"/>
              <a:ext cx="1792265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653543" y="2964832"/>
              <a:ext cx="178968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 flipV="1">
              <a:off x="1650958" y="1536330"/>
              <a:ext cx="1800499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650960" y="1652335"/>
              <a:ext cx="1800498" cy="132979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5911970" y="3698753"/>
            <a:ext cx="1926125" cy="184106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675117" y="3742871"/>
            <a:ext cx="1926124" cy="184106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5842783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0" name="文本框 96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05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1" name="Freeform 975"/>
          <p:cNvSpPr>
            <a:spLocks noEditPoints="1"/>
          </p:cNvSpPr>
          <p:nvPr/>
        </p:nvSpPr>
        <p:spPr bwMode="auto">
          <a:xfrm>
            <a:off x="1843597" y="3208137"/>
            <a:ext cx="334778" cy="413287"/>
          </a:xfrm>
          <a:custGeom>
            <a:avLst/>
            <a:gdLst>
              <a:gd name="T0" fmla="*/ 120 w 349"/>
              <a:gd name="T1" fmla="*/ 0 h 431"/>
              <a:gd name="T2" fmla="*/ 117 w 349"/>
              <a:gd name="T3" fmla="*/ 3 h 431"/>
              <a:gd name="T4" fmla="*/ 2 w 349"/>
              <a:gd name="T5" fmla="*/ 117 h 431"/>
              <a:gd name="T6" fmla="*/ 0 w 349"/>
              <a:gd name="T7" fmla="*/ 120 h 431"/>
              <a:gd name="T8" fmla="*/ 0 w 349"/>
              <a:gd name="T9" fmla="*/ 431 h 431"/>
              <a:gd name="T10" fmla="*/ 349 w 349"/>
              <a:gd name="T11" fmla="*/ 431 h 431"/>
              <a:gd name="T12" fmla="*/ 349 w 349"/>
              <a:gd name="T13" fmla="*/ 0 h 431"/>
              <a:gd name="T14" fmla="*/ 120 w 349"/>
              <a:gd name="T15" fmla="*/ 0 h 431"/>
              <a:gd name="T16" fmla="*/ 114 w 349"/>
              <a:gd name="T17" fmla="*/ 37 h 431"/>
              <a:gd name="T18" fmla="*/ 114 w 349"/>
              <a:gd name="T19" fmla="*/ 114 h 431"/>
              <a:gd name="T20" fmla="*/ 37 w 349"/>
              <a:gd name="T21" fmla="*/ 114 h 431"/>
              <a:gd name="T22" fmla="*/ 114 w 349"/>
              <a:gd name="T23" fmla="*/ 37 h 431"/>
              <a:gd name="T24" fmla="*/ 328 w 349"/>
              <a:gd name="T25" fmla="*/ 410 h 431"/>
              <a:gd name="T26" fmla="*/ 20 w 349"/>
              <a:gd name="T27" fmla="*/ 410 h 431"/>
              <a:gd name="T28" fmla="*/ 20 w 349"/>
              <a:gd name="T29" fmla="*/ 136 h 431"/>
              <a:gd name="T30" fmla="*/ 135 w 349"/>
              <a:gd name="T31" fmla="*/ 136 h 431"/>
              <a:gd name="T32" fmla="*/ 135 w 349"/>
              <a:gd name="T33" fmla="*/ 22 h 431"/>
              <a:gd name="T34" fmla="*/ 328 w 349"/>
              <a:gd name="T35" fmla="*/ 22 h 431"/>
              <a:gd name="T36" fmla="*/ 328 w 349"/>
              <a:gd name="T37" fmla="*/ 410 h 431"/>
              <a:gd name="T38" fmla="*/ 75 w 349"/>
              <a:gd name="T39" fmla="*/ 317 h 431"/>
              <a:gd name="T40" fmla="*/ 145 w 349"/>
              <a:gd name="T41" fmla="*/ 249 h 431"/>
              <a:gd name="T42" fmla="*/ 187 w 349"/>
              <a:gd name="T43" fmla="*/ 290 h 431"/>
              <a:gd name="T44" fmla="*/ 300 w 349"/>
              <a:gd name="T45" fmla="*/ 178 h 431"/>
              <a:gd name="T46" fmla="*/ 285 w 349"/>
              <a:gd name="T47" fmla="*/ 163 h 431"/>
              <a:gd name="T48" fmla="*/ 187 w 349"/>
              <a:gd name="T49" fmla="*/ 259 h 431"/>
              <a:gd name="T50" fmla="*/ 152 w 349"/>
              <a:gd name="T51" fmla="*/ 225 h 431"/>
              <a:gd name="T52" fmla="*/ 145 w 349"/>
              <a:gd name="T53" fmla="*/ 218 h 431"/>
              <a:gd name="T54" fmla="*/ 138 w 349"/>
              <a:gd name="T55" fmla="*/ 225 h 431"/>
              <a:gd name="T56" fmla="*/ 60 w 349"/>
              <a:gd name="T57" fmla="*/ 302 h 431"/>
              <a:gd name="T58" fmla="*/ 75 w 349"/>
              <a:gd name="T59" fmla="*/ 317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9" h="431">
                <a:moveTo>
                  <a:pt x="120" y="0"/>
                </a:moveTo>
                <a:lnTo>
                  <a:pt x="117" y="3"/>
                </a:lnTo>
                <a:lnTo>
                  <a:pt x="2" y="117"/>
                </a:lnTo>
                <a:lnTo>
                  <a:pt x="0" y="120"/>
                </a:lnTo>
                <a:lnTo>
                  <a:pt x="0" y="431"/>
                </a:lnTo>
                <a:lnTo>
                  <a:pt x="349" y="431"/>
                </a:lnTo>
                <a:lnTo>
                  <a:pt x="349" y="0"/>
                </a:lnTo>
                <a:lnTo>
                  <a:pt x="120" y="0"/>
                </a:lnTo>
                <a:close/>
                <a:moveTo>
                  <a:pt x="114" y="37"/>
                </a:moveTo>
                <a:lnTo>
                  <a:pt x="114" y="114"/>
                </a:lnTo>
                <a:lnTo>
                  <a:pt x="37" y="114"/>
                </a:lnTo>
                <a:lnTo>
                  <a:pt x="114" y="37"/>
                </a:lnTo>
                <a:close/>
                <a:moveTo>
                  <a:pt x="328" y="410"/>
                </a:moveTo>
                <a:lnTo>
                  <a:pt x="20" y="410"/>
                </a:lnTo>
                <a:lnTo>
                  <a:pt x="20" y="136"/>
                </a:lnTo>
                <a:lnTo>
                  <a:pt x="135" y="136"/>
                </a:lnTo>
                <a:lnTo>
                  <a:pt x="135" y="22"/>
                </a:lnTo>
                <a:lnTo>
                  <a:pt x="328" y="22"/>
                </a:lnTo>
                <a:lnTo>
                  <a:pt x="328" y="410"/>
                </a:lnTo>
                <a:close/>
                <a:moveTo>
                  <a:pt x="75" y="317"/>
                </a:moveTo>
                <a:lnTo>
                  <a:pt x="145" y="249"/>
                </a:lnTo>
                <a:lnTo>
                  <a:pt x="187" y="290"/>
                </a:lnTo>
                <a:lnTo>
                  <a:pt x="300" y="178"/>
                </a:lnTo>
                <a:lnTo>
                  <a:pt x="285" y="163"/>
                </a:lnTo>
                <a:lnTo>
                  <a:pt x="187" y="259"/>
                </a:lnTo>
                <a:lnTo>
                  <a:pt x="152" y="225"/>
                </a:lnTo>
                <a:lnTo>
                  <a:pt x="145" y="218"/>
                </a:lnTo>
                <a:lnTo>
                  <a:pt x="138" y="225"/>
                </a:lnTo>
                <a:lnTo>
                  <a:pt x="60" y="302"/>
                </a:lnTo>
                <a:lnTo>
                  <a:pt x="75" y="317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2" name="文本框 99"/>
          <p:cNvSpPr txBox="1"/>
          <p:nvPr/>
        </p:nvSpPr>
        <p:spPr>
          <a:xfrm>
            <a:off x="1415058" y="3663428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3" name="Freeform 987"/>
          <p:cNvSpPr>
            <a:spLocks noEditPoints="1"/>
          </p:cNvSpPr>
          <p:nvPr/>
        </p:nvSpPr>
        <p:spPr bwMode="auto">
          <a:xfrm>
            <a:off x="7497886" y="3087271"/>
            <a:ext cx="351533" cy="565256"/>
          </a:xfrm>
          <a:custGeom>
            <a:avLst/>
            <a:gdLst>
              <a:gd name="T0" fmla="*/ 133 w 205"/>
              <a:gd name="T1" fmla="*/ 170 h 331"/>
              <a:gd name="T2" fmla="*/ 148 w 205"/>
              <a:gd name="T3" fmla="*/ 126 h 331"/>
              <a:gd name="T4" fmla="*/ 148 w 205"/>
              <a:gd name="T5" fmla="*/ 110 h 331"/>
              <a:gd name="T6" fmla="*/ 48 w 205"/>
              <a:gd name="T7" fmla="*/ 118 h 331"/>
              <a:gd name="T8" fmla="*/ 71 w 205"/>
              <a:gd name="T9" fmla="*/ 126 h 331"/>
              <a:gd name="T10" fmla="*/ 39 w 205"/>
              <a:gd name="T11" fmla="*/ 224 h 331"/>
              <a:gd name="T12" fmla="*/ 44 w 205"/>
              <a:gd name="T13" fmla="*/ 331 h 331"/>
              <a:gd name="T14" fmla="*/ 205 w 205"/>
              <a:gd name="T15" fmla="*/ 298 h 331"/>
              <a:gd name="T16" fmla="*/ 161 w 205"/>
              <a:gd name="T17" fmla="*/ 315 h 331"/>
              <a:gd name="T18" fmla="*/ 16 w 205"/>
              <a:gd name="T19" fmla="*/ 298 h 331"/>
              <a:gd name="T20" fmla="*/ 87 w 205"/>
              <a:gd name="T21" fmla="*/ 170 h 331"/>
              <a:gd name="T22" fmla="*/ 117 w 205"/>
              <a:gd name="T23" fmla="*/ 126 h 331"/>
              <a:gd name="T24" fmla="*/ 153 w 205"/>
              <a:gd name="T25" fmla="*/ 234 h 331"/>
              <a:gd name="T26" fmla="*/ 161 w 205"/>
              <a:gd name="T27" fmla="*/ 315 h 331"/>
              <a:gd name="T28" fmla="*/ 121 w 205"/>
              <a:gd name="T29" fmla="*/ 262 h 331"/>
              <a:gd name="T30" fmla="*/ 101 w 205"/>
              <a:gd name="T31" fmla="*/ 258 h 331"/>
              <a:gd name="T32" fmla="*/ 63 w 205"/>
              <a:gd name="T33" fmla="*/ 263 h 331"/>
              <a:gd name="T34" fmla="*/ 48 w 205"/>
              <a:gd name="T35" fmla="*/ 259 h 331"/>
              <a:gd name="T36" fmla="*/ 24 w 205"/>
              <a:gd name="T37" fmla="*/ 298 h 331"/>
              <a:gd name="T38" fmla="*/ 161 w 205"/>
              <a:gd name="T39" fmla="*/ 307 h 331"/>
              <a:gd name="T40" fmla="*/ 167 w 205"/>
              <a:gd name="T41" fmla="*/ 266 h 331"/>
              <a:gd name="T42" fmla="*/ 165 w 205"/>
              <a:gd name="T43" fmla="*/ 264 h 331"/>
              <a:gd name="T44" fmla="*/ 144 w 205"/>
              <a:gd name="T45" fmla="*/ 248 h 331"/>
              <a:gd name="T46" fmla="*/ 124 w 205"/>
              <a:gd name="T47" fmla="*/ 23 h 331"/>
              <a:gd name="T48" fmla="*/ 124 w 205"/>
              <a:gd name="T49" fmla="*/ 0 h 331"/>
              <a:gd name="T50" fmla="*/ 124 w 205"/>
              <a:gd name="T51" fmla="*/ 23 h 331"/>
              <a:gd name="T52" fmla="*/ 91 w 205"/>
              <a:gd name="T53" fmla="*/ 49 h 331"/>
              <a:gd name="T54" fmla="*/ 74 w 205"/>
              <a:gd name="T55" fmla="*/ 32 h 331"/>
              <a:gd name="T56" fmla="*/ 58 w 205"/>
              <a:gd name="T57" fmla="*/ 49 h 331"/>
              <a:gd name="T58" fmla="*/ 68 w 205"/>
              <a:gd name="T59" fmla="*/ 43 h 331"/>
              <a:gd name="T60" fmla="*/ 80 w 205"/>
              <a:gd name="T61" fmla="*/ 43 h 331"/>
              <a:gd name="T62" fmla="*/ 74 w 205"/>
              <a:gd name="T63" fmla="*/ 57 h 331"/>
              <a:gd name="T64" fmla="*/ 68 w 205"/>
              <a:gd name="T65" fmla="*/ 43 h 331"/>
              <a:gd name="T66" fmla="*/ 92 w 205"/>
              <a:gd name="T67" fmla="*/ 102 h 331"/>
              <a:gd name="T68" fmla="*/ 98 w 205"/>
              <a:gd name="T69" fmla="*/ 82 h 331"/>
              <a:gd name="T70" fmla="*/ 129 w 205"/>
              <a:gd name="T71" fmla="*/ 82 h 331"/>
              <a:gd name="T72" fmla="*/ 134 w 205"/>
              <a:gd name="T73" fmla="*/ 102 h 331"/>
              <a:gd name="T74" fmla="*/ 143 w 205"/>
              <a:gd name="T75" fmla="*/ 97 h 331"/>
              <a:gd name="T76" fmla="*/ 113 w 205"/>
              <a:gd name="T77" fmla="*/ 68 h 331"/>
              <a:gd name="T78" fmla="*/ 84 w 205"/>
              <a:gd name="T79" fmla="*/ 97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331">
                <a:moveTo>
                  <a:pt x="165" y="224"/>
                </a:moveTo>
                <a:cubicBezTo>
                  <a:pt x="150" y="204"/>
                  <a:pt x="133" y="184"/>
                  <a:pt x="133" y="17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153" y="126"/>
                  <a:pt x="156" y="122"/>
                  <a:pt x="156" y="118"/>
                </a:cubicBezTo>
                <a:cubicBezTo>
                  <a:pt x="156" y="113"/>
                  <a:pt x="153" y="110"/>
                  <a:pt x="148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2" y="110"/>
                  <a:pt x="48" y="113"/>
                  <a:pt x="48" y="118"/>
                </a:cubicBezTo>
                <a:cubicBezTo>
                  <a:pt x="48" y="122"/>
                  <a:pt x="52" y="126"/>
                  <a:pt x="56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70"/>
                  <a:pt x="71" y="170"/>
                  <a:pt x="71" y="170"/>
                </a:cubicBezTo>
                <a:cubicBezTo>
                  <a:pt x="71" y="184"/>
                  <a:pt x="55" y="204"/>
                  <a:pt x="39" y="224"/>
                </a:cubicBezTo>
                <a:cubicBezTo>
                  <a:pt x="20" y="249"/>
                  <a:pt x="0" y="274"/>
                  <a:pt x="0" y="298"/>
                </a:cubicBezTo>
                <a:cubicBezTo>
                  <a:pt x="0" y="318"/>
                  <a:pt x="16" y="331"/>
                  <a:pt x="44" y="331"/>
                </a:cubicBezTo>
                <a:cubicBezTo>
                  <a:pt x="161" y="331"/>
                  <a:pt x="161" y="331"/>
                  <a:pt x="161" y="331"/>
                </a:cubicBezTo>
                <a:cubicBezTo>
                  <a:pt x="188" y="331"/>
                  <a:pt x="205" y="318"/>
                  <a:pt x="205" y="298"/>
                </a:cubicBezTo>
                <a:cubicBezTo>
                  <a:pt x="205" y="274"/>
                  <a:pt x="185" y="249"/>
                  <a:pt x="165" y="224"/>
                </a:cubicBezTo>
                <a:close/>
                <a:moveTo>
                  <a:pt x="161" y="315"/>
                </a:moveTo>
                <a:cubicBezTo>
                  <a:pt x="44" y="315"/>
                  <a:pt x="44" y="315"/>
                  <a:pt x="44" y="315"/>
                </a:cubicBezTo>
                <a:cubicBezTo>
                  <a:pt x="33" y="315"/>
                  <a:pt x="16" y="313"/>
                  <a:pt x="16" y="298"/>
                </a:cubicBezTo>
                <a:cubicBezTo>
                  <a:pt x="16" y="280"/>
                  <a:pt x="34" y="257"/>
                  <a:pt x="52" y="234"/>
                </a:cubicBezTo>
                <a:cubicBezTo>
                  <a:pt x="70" y="211"/>
                  <a:pt x="87" y="189"/>
                  <a:pt x="87" y="170"/>
                </a:cubicBezTo>
                <a:cubicBezTo>
                  <a:pt x="87" y="126"/>
                  <a:pt x="87" y="126"/>
                  <a:pt x="87" y="126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89"/>
                  <a:pt x="135" y="211"/>
                  <a:pt x="153" y="234"/>
                </a:cubicBezTo>
                <a:cubicBezTo>
                  <a:pt x="171" y="257"/>
                  <a:pt x="189" y="280"/>
                  <a:pt x="189" y="298"/>
                </a:cubicBezTo>
                <a:cubicBezTo>
                  <a:pt x="189" y="313"/>
                  <a:pt x="171" y="315"/>
                  <a:pt x="161" y="315"/>
                </a:cubicBezTo>
                <a:close/>
                <a:moveTo>
                  <a:pt x="122" y="263"/>
                </a:moveTo>
                <a:cubicBezTo>
                  <a:pt x="122" y="263"/>
                  <a:pt x="121" y="263"/>
                  <a:pt x="121" y="262"/>
                </a:cubicBezTo>
                <a:cubicBezTo>
                  <a:pt x="118" y="258"/>
                  <a:pt x="114" y="256"/>
                  <a:pt x="109" y="256"/>
                </a:cubicBezTo>
                <a:cubicBezTo>
                  <a:pt x="106" y="256"/>
                  <a:pt x="103" y="257"/>
                  <a:pt x="101" y="258"/>
                </a:cubicBezTo>
                <a:cubicBezTo>
                  <a:pt x="99" y="250"/>
                  <a:pt x="91" y="244"/>
                  <a:pt x="82" y="244"/>
                </a:cubicBezTo>
                <a:cubicBezTo>
                  <a:pt x="72" y="244"/>
                  <a:pt x="63" y="252"/>
                  <a:pt x="63" y="263"/>
                </a:cubicBezTo>
                <a:cubicBezTo>
                  <a:pt x="63" y="264"/>
                  <a:pt x="63" y="264"/>
                  <a:pt x="63" y="265"/>
                </a:cubicBezTo>
                <a:cubicBezTo>
                  <a:pt x="59" y="261"/>
                  <a:pt x="54" y="259"/>
                  <a:pt x="48" y="259"/>
                </a:cubicBezTo>
                <a:cubicBezTo>
                  <a:pt x="46" y="259"/>
                  <a:pt x="44" y="260"/>
                  <a:pt x="42" y="260"/>
                </a:cubicBezTo>
                <a:cubicBezTo>
                  <a:pt x="32" y="274"/>
                  <a:pt x="24" y="288"/>
                  <a:pt x="24" y="298"/>
                </a:cubicBezTo>
                <a:cubicBezTo>
                  <a:pt x="24" y="306"/>
                  <a:pt x="34" y="307"/>
                  <a:pt x="44" y="307"/>
                </a:cubicBezTo>
                <a:cubicBezTo>
                  <a:pt x="161" y="307"/>
                  <a:pt x="161" y="307"/>
                  <a:pt x="161" y="307"/>
                </a:cubicBezTo>
                <a:cubicBezTo>
                  <a:pt x="170" y="307"/>
                  <a:pt x="181" y="306"/>
                  <a:pt x="181" y="298"/>
                </a:cubicBezTo>
                <a:cubicBezTo>
                  <a:pt x="181" y="289"/>
                  <a:pt x="175" y="278"/>
                  <a:pt x="167" y="266"/>
                </a:cubicBezTo>
                <a:cubicBezTo>
                  <a:pt x="167" y="266"/>
                  <a:pt x="166" y="266"/>
                  <a:pt x="166" y="266"/>
                </a:cubicBezTo>
                <a:cubicBezTo>
                  <a:pt x="166" y="265"/>
                  <a:pt x="166" y="265"/>
                  <a:pt x="165" y="264"/>
                </a:cubicBezTo>
                <a:cubicBezTo>
                  <a:pt x="163" y="260"/>
                  <a:pt x="160" y="256"/>
                  <a:pt x="156" y="252"/>
                </a:cubicBezTo>
                <a:cubicBezTo>
                  <a:pt x="153" y="249"/>
                  <a:pt x="148" y="248"/>
                  <a:pt x="144" y="248"/>
                </a:cubicBezTo>
                <a:cubicBezTo>
                  <a:pt x="134" y="248"/>
                  <a:pt x="125" y="254"/>
                  <a:pt x="122" y="263"/>
                </a:cubicBezTo>
                <a:close/>
                <a:moveTo>
                  <a:pt x="124" y="23"/>
                </a:moveTo>
                <a:cubicBezTo>
                  <a:pt x="130" y="23"/>
                  <a:pt x="135" y="18"/>
                  <a:pt x="135" y="11"/>
                </a:cubicBezTo>
                <a:cubicBezTo>
                  <a:pt x="135" y="5"/>
                  <a:pt x="130" y="0"/>
                  <a:pt x="124" y="0"/>
                </a:cubicBezTo>
                <a:cubicBezTo>
                  <a:pt x="118" y="0"/>
                  <a:pt x="112" y="5"/>
                  <a:pt x="112" y="11"/>
                </a:cubicBezTo>
                <a:cubicBezTo>
                  <a:pt x="112" y="18"/>
                  <a:pt x="118" y="23"/>
                  <a:pt x="124" y="23"/>
                </a:cubicBezTo>
                <a:close/>
                <a:moveTo>
                  <a:pt x="74" y="65"/>
                </a:moveTo>
                <a:cubicBezTo>
                  <a:pt x="83" y="65"/>
                  <a:pt x="91" y="58"/>
                  <a:pt x="91" y="49"/>
                </a:cubicBezTo>
                <a:cubicBezTo>
                  <a:pt x="91" y="45"/>
                  <a:pt x="89" y="40"/>
                  <a:pt x="86" y="37"/>
                </a:cubicBezTo>
                <a:cubicBezTo>
                  <a:pt x="83" y="34"/>
                  <a:pt x="79" y="32"/>
                  <a:pt x="74" y="32"/>
                </a:cubicBezTo>
                <a:cubicBezTo>
                  <a:pt x="70" y="32"/>
                  <a:pt x="66" y="34"/>
                  <a:pt x="62" y="37"/>
                </a:cubicBezTo>
                <a:cubicBezTo>
                  <a:pt x="59" y="40"/>
                  <a:pt x="58" y="45"/>
                  <a:pt x="58" y="49"/>
                </a:cubicBezTo>
                <a:cubicBezTo>
                  <a:pt x="58" y="58"/>
                  <a:pt x="65" y="65"/>
                  <a:pt x="74" y="65"/>
                </a:cubicBezTo>
                <a:close/>
                <a:moveTo>
                  <a:pt x="68" y="43"/>
                </a:moveTo>
                <a:cubicBezTo>
                  <a:pt x="70" y="41"/>
                  <a:pt x="72" y="40"/>
                  <a:pt x="74" y="40"/>
                </a:cubicBezTo>
                <a:cubicBezTo>
                  <a:pt x="76" y="40"/>
                  <a:pt x="79" y="41"/>
                  <a:pt x="80" y="43"/>
                </a:cubicBezTo>
                <a:cubicBezTo>
                  <a:pt x="82" y="45"/>
                  <a:pt x="83" y="47"/>
                  <a:pt x="83" y="49"/>
                </a:cubicBezTo>
                <a:cubicBezTo>
                  <a:pt x="83" y="54"/>
                  <a:pt x="79" y="57"/>
                  <a:pt x="74" y="57"/>
                </a:cubicBezTo>
                <a:cubicBezTo>
                  <a:pt x="69" y="57"/>
                  <a:pt x="66" y="54"/>
                  <a:pt x="66" y="49"/>
                </a:cubicBezTo>
                <a:cubicBezTo>
                  <a:pt x="66" y="47"/>
                  <a:pt x="66" y="45"/>
                  <a:pt x="68" y="43"/>
                </a:cubicBezTo>
                <a:close/>
                <a:moveTo>
                  <a:pt x="84" y="102"/>
                </a:moveTo>
                <a:cubicBezTo>
                  <a:pt x="92" y="102"/>
                  <a:pt x="92" y="102"/>
                  <a:pt x="92" y="102"/>
                </a:cubicBezTo>
                <a:cubicBezTo>
                  <a:pt x="92" y="100"/>
                  <a:pt x="92" y="99"/>
                  <a:pt x="92" y="97"/>
                </a:cubicBezTo>
                <a:cubicBezTo>
                  <a:pt x="92" y="92"/>
                  <a:pt x="94" y="86"/>
                  <a:pt x="98" y="82"/>
                </a:cubicBezTo>
                <a:cubicBezTo>
                  <a:pt x="102" y="78"/>
                  <a:pt x="108" y="76"/>
                  <a:pt x="113" y="76"/>
                </a:cubicBezTo>
                <a:cubicBezTo>
                  <a:pt x="119" y="76"/>
                  <a:pt x="124" y="78"/>
                  <a:pt x="129" y="82"/>
                </a:cubicBezTo>
                <a:cubicBezTo>
                  <a:pt x="133" y="86"/>
                  <a:pt x="135" y="92"/>
                  <a:pt x="135" y="97"/>
                </a:cubicBezTo>
                <a:cubicBezTo>
                  <a:pt x="135" y="99"/>
                  <a:pt x="135" y="100"/>
                  <a:pt x="134" y="102"/>
                </a:cubicBezTo>
                <a:cubicBezTo>
                  <a:pt x="142" y="102"/>
                  <a:pt x="142" y="102"/>
                  <a:pt x="142" y="102"/>
                </a:cubicBezTo>
                <a:cubicBezTo>
                  <a:pt x="143" y="100"/>
                  <a:pt x="143" y="99"/>
                  <a:pt x="143" y="97"/>
                </a:cubicBezTo>
                <a:cubicBezTo>
                  <a:pt x="143" y="89"/>
                  <a:pt x="140" y="82"/>
                  <a:pt x="134" y="76"/>
                </a:cubicBezTo>
                <a:cubicBezTo>
                  <a:pt x="129" y="71"/>
                  <a:pt x="121" y="68"/>
                  <a:pt x="113" y="68"/>
                </a:cubicBezTo>
                <a:cubicBezTo>
                  <a:pt x="105" y="68"/>
                  <a:pt x="98" y="71"/>
                  <a:pt x="92" y="76"/>
                </a:cubicBezTo>
                <a:cubicBezTo>
                  <a:pt x="87" y="82"/>
                  <a:pt x="84" y="89"/>
                  <a:pt x="84" y="97"/>
                </a:cubicBezTo>
                <a:cubicBezTo>
                  <a:pt x="84" y="99"/>
                  <a:pt x="84" y="100"/>
                  <a:pt x="84" y="102"/>
                </a:cubicBezTo>
                <a:close/>
              </a:path>
            </a:pathLst>
          </a:custGeom>
          <a:solidFill>
            <a:srgbClr val="F6615B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4" name="文本框 103"/>
          <p:cNvSpPr txBox="1"/>
          <p:nvPr/>
        </p:nvSpPr>
        <p:spPr>
          <a:xfrm>
            <a:off x="7063422" y="3648266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5" name="Freeform 983"/>
          <p:cNvSpPr>
            <a:spLocks noEditPoints="1"/>
          </p:cNvSpPr>
          <p:nvPr/>
        </p:nvSpPr>
        <p:spPr bwMode="auto">
          <a:xfrm>
            <a:off x="5993622" y="1502702"/>
            <a:ext cx="425897" cy="436819"/>
          </a:xfrm>
          <a:custGeom>
            <a:avLst/>
            <a:gdLst>
              <a:gd name="T0" fmla="*/ 116 w 232"/>
              <a:gd name="T1" fmla="*/ 88 h 239"/>
              <a:gd name="T2" fmla="*/ 84 w 232"/>
              <a:gd name="T3" fmla="*/ 119 h 239"/>
              <a:gd name="T4" fmla="*/ 116 w 232"/>
              <a:gd name="T5" fmla="*/ 151 h 239"/>
              <a:gd name="T6" fmla="*/ 148 w 232"/>
              <a:gd name="T7" fmla="*/ 119 h 239"/>
              <a:gd name="T8" fmla="*/ 116 w 232"/>
              <a:gd name="T9" fmla="*/ 88 h 239"/>
              <a:gd name="T10" fmla="*/ 49 w 232"/>
              <a:gd name="T11" fmla="*/ 197 h 239"/>
              <a:gd name="T12" fmla="*/ 44 w 232"/>
              <a:gd name="T13" fmla="*/ 191 h 239"/>
              <a:gd name="T14" fmla="*/ 14 w 232"/>
              <a:gd name="T15" fmla="*/ 119 h 239"/>
              <a:gd name="T16" fmla="*/ 93 w 232"/>
              <a:gd name="T17" fmla="*/ 20 h 239"/>
              <a:gd name="T18" fmla="*/ 90 w 232"/>
              <a:gd name="T19" fmla="*/ 7 h 239"/>
              <a:gd name="T20" fmla="*/ 0 w 232"/>
              <a:gd name="T21" fmla="*/ 119 h 239"/>
              <a:gd name="T22" fmla="*/ 34 w 232"/>
              <a:gd name="T23" fmla="*/ 201 h 239"/>
              <a:gd name="T24" fmla="*/ 44 w 232"/>
              <a:gd name="T25" fmla="*/ 210 h 239"/>
              <a:gd name="T26" fmla="*/ 34 w 232"/>
              <a:gd name="T27" fmla="*/ 239 h 239"/>
              <a:gd name="T28" fmla="*/ 116 w 232"/>
              <a:gd name="T29" fmla="*/ 228 h 239"/>
              <a:gd name="T30" fmla="*/ 60 w 232"/>
              <a:gd name="T31" fmla="*/ 167 h 239"/>
              <a:gd name="T32" fmla="*/ 49 w 232"/>
              <a:gd name="T33" fmla="*/ 197 h 239"/>
              <a:gd name="T34" fmla="*/ 188 w 232"/>
              <a:gd name="T35" fmla="*/ 29 h 239"/>
              <a:gd name="T36" fmla="*/ 198 w 232"/>
              <a:gd name="T37" fmla="*/ 0 h 239"/>
              <a:gd name="T38" fmla="*/ 116 w 232"/>
              <a:gd name="T39" fmla="*/ 10 h 239"/>
              <a:gd name="T40" fmla="*/ 172 w 232"/>
              <a:gd name="T41" fmla="*/ 72 h 239"/>
              <a:gd name="T42" fmla="*/ 183 w 232"/>
              <a:gd name="T43" fmla="*/ 42 h 239"/>
              <a:gd name="T44" fmla="*/ 218 w 232"/>
              <a:gd name="T45" fmla="*/ 119 h 239"/>
              <a:gd name="T46" fmla="*/ 188 w 232"/>
              <a:gd name="T47" fmla="*/ 191 h 239"/>
              <a:gd name="T48" fmla="*/ 139 w 232"/>
              <a:gd name="T49" fmla="*/ 219 h 239"/>
              <a:gd name="T50" fmla="*/ 142 w 232"/>
              <a:gd name="T51" fmla="*/ 232 h 239"/>
              <a:gd name="T52" fmla="*/ 198 w 232"/>
              <a:gd name="T53" fmla="*/ 201 h 239"/>
              <a:gd name="T54" fmla="*/ 232 w 232"/>
              <a:gd name="T55" fmla="*/ 119 h 239"/>
              <a:gd name="T56" fmla="*/ 188 w 232"/>
              <a:gd name="T57" fmla="*/ 2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2" h="239">
                <a:moveTo>
                  <a:pt x="116" y="88"/>
                </a:moveTo>
                <a:cubicBezTo>
                  <a:pt x="98" y="88"/>
                  <a:pt x="84" y="102"/>
                  <a:pt x="84" y="119"/>
                </a:cubicBezTo>
                <a:cubicBezTo>
                  <a:pt x="84" y="137"/>
                  <a:pt x="98" y="151"/>
                  <a:pt x="116" y="151"/>
                </a:cubicBezTo>
                <a:cubicBezTo>
                  <a:pt x="134" y="151"/>
                  <a:pt x="148" y="137"/>
                  <a:pt x="148" y="119"/>
                </a:cubicBezTo>
                <a:cubicBezTo>
                  <a:pt x="148" y="102"/>
                  <a:pt x="134" y="88"/>
                  <a:pt x="116" y="88"/>
                </a:cubicBezTo>
                <a:close/>
                <a:moveTo>
                  <a:pt x="49" y="197"/>
                </a:moveTo>
                <a:cubicBezTo>
                  <a:pt x="47" y="195"/>
                  <a:pt x="46" y="193"/>
                  <a:pt x="44" y="191"/>
                </a:cubicBezTo>
                <a:cubicBezTo>
                  <a:pt x="25" y="172"/>
                  <a:pt x="14" y="147"/>
                  <a:pt x="14" y="119"/>
                </a:cubicBezTo>
                <a:cubicBezTo>
                  <a:pt x="14" y="71"/>
                  <a:pt x="48" y="30"/>
                  <a:pt x="93" y="20"/>
                </a:cubicBezTo>
                <a:cubicBezTo>
                  <a:pt x="90" y="7"/>
                  <a:pt x="90" y="7"/>
                  <a:pt x="90" y="7"/>
                </a:cubicBezTo>
                <a:cubicBezTo>
                  <a:pt x="39" y="19"/>
                  <a:pt x="0" y="65"/>
                  <a:pt x="0" y="119"/>
                </a:cubicBezTo>
                <a:cubicBezTo>
                  <a:pt x="0" y="150"/>
                  <a:pt x="12" y="179"/>
                  <a:pt x="34" y="201"/>
                </a:cubicBezTo>
                <a:cubicBezTo>
                  <a:pt x="37" y="204"/>
                  <a:pt x="41" y="207"/>
                  <a:pt x="44" y="210"/>
                </a:cubicBezTo>
                <a:cubicBezTo>
                  <a:pt x="34" y="239"/>
                  <a:pt x="34" y="239"/>
                  <a:pt x="34" y="239"/>
                </a:cubicBezTo>
                <a:cubicBezTo>
                  <a:pt x="116" y="228"/>
                  <a:pt x="116" y="228"/>
                  <a:pt x="116" y="228"/>
                </a:cubicBezTo>
                <a:cubicBezTo>
                  <a:pt x="60" y="167"/>
                  <a:pt x="60" y="167"/>
                  <a:pt x="60" y="167"/>
                </a:cubicBezTo>
                <a:lnTo>
                  <a:pt x="49" y="197"/>
                </a:lnTo>
                <a:close/>
                <a:moveTo>
                  <a:pt x="188" y="29"/>
                </a:moveTo>
                <a:cubicBezTo>
                  <a:pt x="198" y="0"/>
                  <a:pt x="198" y="0"/>
                  <a:pt x="198" y="0"/>
                </a:cubicBezTo>
                <a:cubicBezTo>
                  <a:pt x="116" y="10"/>
                  <a:pt x="116" y="10"/>
                  <a:pt x="116" y="10"/>
                </a:cubicBezTo>
                <a:cubicBezTo>
                  <a:pt x="172" y="72"/>
                  <a:pt x="172" y="72"/>
                  <a:pt x="172" y="72"/>
                </a:cubicBezTo>
                <a:cubicBezTo>
                  <a:pt x="183" y="42"/>
                  <a:pt x="183" y="42"/>
                  <a:pt x="183" y="42"/>
                </a:cubicBezTo>
                <a:cubicBezTo>
                  <a:pt x="204" y="61"/>
                  <a:pt x="218" y="89"/>
                  <a:pt x="218" y="119"/>
                </a:cubicBezTo>
                <a:cubicBezTo>
                  <a:pt x="218" y="147"/>
                  <a:pt x="207" y="172"/>
                  <a:pt x="188" y="191"/>
                </a:cubicBezTo>
                <a:cubicBezTo>
                  <a:pt x="174" y="205"/>
                  <a:pt x="157" y="214"/>
                  <a:pt x="139" y="219"/>
                </a:cubicBezTo>
                <a:cubicBezTo>
                  <a:pt x="142" y="232"/>
                  <a:pt x="142" y="232"/>
                  <a:pt x="142" y="232"/>
                </a:cubicBezTo>
                <a:cubicBezTo>
                  <a:pt x="163" y="227"/>
                  <a:pt x="182" y="217"/>
                  <a:pt x="198" y="201"/>
                </a:cubicBezTo>
                <a:cubicBezTo>
                  <a:pt x="220" y="179"/>
                  <a:pt x="232" y="150"/>
                  <a:pt x="232" y="119"/>
                </a:cubicBezTo>
                <a:cubicBezTo>
                  <a:pt x="232" y="83"/>
                  <a:pt x="214" y="50"/>
                  <a:pt x="188" y="2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6" name="文本框 107"/>
          <p:cNvSpPr txBox="1"/>
          <p:nvPr/>
        </p:nvSpPr>
        <p:spPr>
          <a:xfrm>
            <a:off x="5634215" y="1929011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7" name="Freeform 979"/>
          <p:cNvSpPr>
            <a:spLocks noEditPoints="1"/>
          </p:cNvSpPr>
          <p:nvPr/>
        </p:nvSpPr>
        <p:spPr bwMode="auto">
          <a:xfrm>
            <a:off x="4569723" y="3222693"/>
            <a:ext cx="506328" cy="452619"/>
          </a:xfrm>
          <a:custGeom>
            <a:avLst/>
            <a:gdLst>
              <a:gd name="T0" fmla="*/ 242 w 364"/>
              <a:gd name="T1" fmla="*/ 177 h 326"/>
              <a:gd name="T2" fmla="*/ 202 w 364"/>
              <a:gd name="T3" fmla="*/ 142 h 326"/>
              <a:gd name="T4" fmla="*/ 188 w 364"/>
              <a:gd name="T5" fmla="*/ 100 h 326"/>
              <a:gd name="T6" fmla="*/ 135 w 364"/>
              <a:gd name="T7" fmla="*/ 104 h 326"/>
              <a:gd name="T8" fmla="*/ 95 w 364"/>
              <a:gd name="T9" fmla="*/ 84 h 326"/>
              <a:gd name="T10" fmla="*/ 60 w 364"/>
              <a:gd name="T11" fmla="*/ 124 h 326"/>
              <a:gd name="T12" fmla="*/ 18 w 364"/>
              <a:gd name="T13" fmla="*/ 138 h 326"/>
              <a:gd name="T14" fmla="*/ 22 w 364"/>
              <a:gd name="T15" fmla="*/ 191 h 326"/>
              <a:gd name="T16" fmla="*/ 2 w 364"/>
              <a:gd name="T17" fmla="*/ 231 h 326"/>
              <a:gd name="T18" fmla="*/ 42 w 364"/>
              <a:gd name="T19" fmla="*/ 266 h 326"/>
              <a:gd name="T20" fmla="*/ 56 w 364"/>
              <a:gd name="T21" fmla="*/ 308 h 326"/>
              <a:gd name="T22" fmla="*/ 109 w 364"/>
              <a:gd name="T23" fmla="*/ 304 h 326"/>
              <a:gd name="T24" fmla="*/ 149 w 364"/>
              <a:gd name="T25" fmla="*/ 324 h 326"/>
              <a:gd name="T26" fmla="*/ 184 w 364"/>
              <a:gd name="T27" fmla="*/ 283 h 326"/>
              <a:gd name="T28" fmla="*/ 226 w 364"/>
              <a:gd name="T29" fmla="*/ 270 h 326"/>
              <a:gd name="T30" fmla="*/ 222 w 364"/>
              <a:gd name="T31" fmla="*/ 216 h 326"/>
              <a:gd name="T32" fmla="*/ 127 w 364"/>
              <a:gd name="T33" fmla="*/ 280 h 326"/>
              <a:gd name="T34" fmla="*/ 117 w 364"/>
              <a:gd name="T35" fmla="*/ 127 h 326"/>
              <a:gd name="T36" fmla="*/ 127 w 364"/>
              <a:gd name="T37" fmla="*/ 280 h 326"/>
              <a:gd name="T38" fmla="*/ 364 w 364"/>
              <a:gd name="T39" fmla="*/ 90 h 326"/>
              <a:gd name="T40" fmla="*/ 348 w 364"/>
              <a:gd name="T41" fmla="*/ 66 h 326"/>
              <a:gd name="T42" fmla="*/ 345 w 364"/>
              <a:gd name="T43" fmla="*/ 29 h 326"/>
              <a:gd name="T44" fmla="*/ 316 w 364"/>
              <a:gd name="T45" fmla="*/ 24 h 326"/>
              <a:gd name="T46" fmla="*/ 289 w 364"/>
              <a:gd name="T47" fmla="*/ 0 h 326"/>
              <a:gd name="T48" fmla="*/ 264 w 364"/>
              <a:gd name="T49" fmla="*/ 16 h 326"/>
              <a:gd name="T50" fmla="*/ 228 w 364"/>
              <a:gd name="T51" fmla="*/ 19 h 326"/>
              <a:gd name="T52" fmla="*/ 222 w 364"/>
              <a:gd name="T53" fmla="*/ 48 h 326"/>
              <a:gd name="T54" fmla="*/ 198 w 364"/>
              <a:gd name="T55" fmla="*/ 75 h 326"/>
              <a:gd name="T56" fmla="*/ 215 w 364"/>
              <a:gd name="T57" fmla="*/ 100 h 326"/>
              <a:gd name="T58" fmla="*/ 217 w 364"/>
              <a:gd name="T59" fmla="*/ 136 h 326"/>
              <a:gd name="T60" fmla="*/ 247 w 364"/>
              <a:gd name="T61" fmla="*/ 142 h 326"/>
              <a:gd name="T62" fmla="*/ 274 w 364"/>
              <a:gd name="T63" fmla="*/ 166 h 326"/>
              <a:gd name="T64" fmla="*/ 299 w 364"/>
              <a:gd name="T65" fmla="*/ 149 h 326"/>
              <a:gd name="T66" fmla="*/ 335 w 364"/>
              <a:gd name="T67" fmla="*/ 147 h 326"/>
              <a:gd name="T68" fmla="*/ 340 w 364"/>
              <a:gd name="T69" fmla="*/ 117 h 326"/>
              <a:gd name="T70" fmla="*/ 285 w 364"/>
              <a:gd name="T71" fmla="*/ 135 h 326"/>
              <a:gd name="T72" fmla="*/ 278 w 364"/>
              <a:gd name="T73" fmla="*/ 31 h 326"/>
              <a:gd name="T74" fmla="*/ 285 w 364"/>
              <a:gd name="T75" fmla="*/ 13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64" h="326">
                <a:moveTo>
                  <a:pt x="244" y="215"/>
                </a:moveTo>
                <a:cubicBezTo>
                  <a:pt x="242" y="177"/>
                  <a:pt x="242" y="177"/>
                  <a:pt x="242" y="177"/>
                </a:cubicBezTo>
                <a:cubicBezTo>
                  <a:pt x="219" y="179"/>
                  <a:pt x="219" y="179"/>
                  <a:pt x="219" y="179"/>
                </a:cubicBezTo>
                <a:cubicBezTo>
                  <a:pt x="216" y="165"/>
                  <a:pt x="210" y="153"/>
                  <a:pt x="202" y="142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188" y="100"/>
                  <a:pt x="188" y="100"/>
                  <a:pt x="188" y="100"/>
                </a:cubicBezTo>
                <a:cubicBezTo>
                  <a:pt x="173" y="117"/>
                  <a:pt x="173" y="117"/>
                  <a:pt x="173" y="117"/>
                </a:cubicBezTo>
                <a:cubicBezTo>
                  <a:pt x="161" y="110"/>
                  <a:pt x="148" y="106"/>
                  <a:pt x="135" y="10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95" y="84"/>
                  <a:pt x="95" y="84"/>
                  <a:pt x="95" y="84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83" y="110"/>
                  <a:pt x="71" y="116"/>
                  <a:pt x="60" y="124"/>
                </a:cubicBezTo>
                <a:cubicBezTo>
                  <a:pt x="43" y="109"/>
                  <a:pt x="43" y="109"/>
                  <a:pt x="43" y="109"/>
                </a:cubicBezTo>
                <a:cubicBezTo>
                  <a:pt x="18" y="138"/>
                  <a:pt x="18" y="138"/>
                  <a:pt x="18" y="138"/>
                </a:cubicBezTo>
                <a:cubicBezTo>
                  <a:pt x="35" y="153"/>
                  <a:pt x="35" y="153"/>
                  <a:pt x="35" y="153"/>
                </a:cubicBezTo>
                <a:cubicBezTo>
                  <a:pt x="28" y="164"/>
                  <a:pt x="24" y="177"/>
                  <a:pt x="22" y="191"/>
                </a:cubicBezTo>
                <a:cubicBezTo>
                  <a:pt x="0" y="193"/>
                  <a:pt x="0" y="193"/>
                  <a:pt x="0" y="193"/>
                </a:cubicBezTo>
                <a:cubicBezTo>
                  <a:pt x="2" y="231"/>
                  <a:pt x="2" y="231"/>
                  <a:pt x="2" y="231"/>
                </a:cubicBezTo>
                <a:cubicBezTo>
                  <a:pt x="25" y="229"/>
                  <a:pt x="25" y="229"/>
                  <a:pt x="25" y="229"/>
                </a:cubicBezTo>
                <a:cubicBezTo>
                  <a:pt x="28" y="243"/>
                  <a:pt x="34" y="255"/>
                  <a:pt x="42" y="266"/>
                </a:cubicBezTo>
                <a:cubicBezTo>
                  <a:pt x="28" y="282"/>
                  <a:pt x="28" y="282"/>
                  <a:pt x="28" y="282"/>
                </a:cubicBezTo>
                <a:cubicBezTo>
                  <a:pt x="56" y="308"/>
                  <a:pt x="56" y="308"/>
                  <a:pt x="56" y="308"/>
                </a:cubicBezTo>
                <a:cubicBezTo>
                  <a:pt x="71" y="291"/>
                  <a:pt x="71" y="291"/>
                  <a:pt x="71" y="291"/>
                </a:cubicBezTo>
                <a:cubicBezTo>
                  <a:pt x="83" y="297"/>
                  <a:pt x="96" y="302"/>
                  <a:pt x="109" y="304"/>
                </a:cubicBezTo>
                <a:cubicBezTo>
                  <a:pt x="111" y="326"/>
                  <a:pt x="111" y="326"/>
                  <a:pt x="111" y="326"/>
                </a:cubicBezTo>
                <a:cubicBezTo>
                  <a:pt x="149" y="324"/>
                  <a:pt x="149" y="324"/>
                  <a:pt x="149" y="324"/>
                </a:cubicBezTo>
                <a:cubicBezTo>
                  <a:pt x="147" y="301"/>
                  <a:pt x="147" y="301"/>
                  <a:pt x="147" y="301"/>
                </a:cubicBezTo>
                <a:cubicBezTo>
                  <a:pt x="161" y="298"/>
                  <a:pt x="173" y="292"/>
                  <a:pt x="184" y="283"/>
                </a:cubicBezTo>
                <a:cubicBezTo>
                  <a:pt x="201" y="298"/>
                  <a:pt x="201" y="298"/>
                  <a:pt x="201" y="298"/>
                </a:cubicBezTo>
                <a:cubicBezTo>
                  <a:pt x="226" y="270"/>
                  <a:pt x="226" y="270"/>
                  <a:pt x="226" y="270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16" y="243"/>
                  <a:pt x="220" y="230"/>
                  <a:pt x="222" y="216"/>
                </a:cubicBezTo>
                <a:lnTo>
                  <a:pt x="244" y="215"/>
                </a:lnTo>
                <a:close/>
                <a:moveTo>
                  <a:pt x="127" y="280"/>
                </a:moveTo>
                <a:cubicBezTo>
                  <a:pt x="85" y="283"/>
                  <a:pt x="48" y="251"/>
                  <a:pt x="45" y="209"/>
                </a:cubicBezTo>
                <a:cubicBezTo>
                  <a:pt x="43" y="167"/>
                  <a:pt x="75" y="130"/>
                  <a:pt x="117" y="127"/>
                </a:cubicBezTo>
                <a:cubicBezTo>
                  <a:pt x="159" y="124"/>
                  <a:pt x="196" y="157"/>
                  <a:pt x="199" y="199"/>
                </a:cubicBezTo>
                <a:cubicBezTo>
                  <a:pt x="201" y="241"/>
                  <a:pt x="169" y="278"/>
                  <a:pt x="127" y="280"/>
                </a:cubicBezTo>
                <a:close/>
                <a:moveTo>
                  <a:pt x="349" y="91"/>
                </a:moveTo>
                <a:cubicBezTo>
                  <a:pt x="364" y="90"/>
                  <a:pt x="364" y="90"/>
                  <a:pt x="364" y="90"/>
                </a:cubicBezTo>
                <a:cubicBezTo>
                  <a:pt x="363" y="65"/>
                  <a:pt x="363" y="65"/>
                  <a:pt x="363" y="65"/>
                </a:cubicBezTo>
                <a:cubicBezTo>
                  <a:pt x="348" y="66"/>
                  <a:pt x="348" y="66"/>
                  <a:pt x="348" y="66"/>
                </a:cubicBezTo>
                <a:cubicBezTo>
                  <a:pt x="345" y="56"/>
                  <a:pt x="341" y="48"/>
                  <a:pt x="335" y="41"/>
                </a:cubicBezTo>
                <a:cubicBezTo>
                  <a:pt x="345" y="29"/>
                  <a:pt x="345" y="29"/>
                  <a:pt x="345" y="29"/>
                </a:cubicBezTo>
                <a:cubicBezTo>
                  <a:pt x="326" y="12"/>
                  <a:pt x="326" y="12"/>
                  <a:pt x="326" y="12"/>
                </a:cubicBezTo>
                <a:cubicBezTo>
                  <a:pt x="316" y="24"/>
                  <a:pt x="316" y="24"/>
                  <a:pt x="316" y="24"/>
                </a:cubicBezTo>
                <a:cubicBezTo>
                  <a:pt x="308" y="19"/>
                  <a:pt x="299" y="16"/>
                  <a:pt x="290" y="15"/>
                </a:cubicBezTo>
                <a:cubicBezTo>
                  <a:pt x="289" y="0"/>
                  <a:pt x="289" y="0"/>
                  <a:pt x="289" y="0"/>
                </a:cubicBezTo>
                <a:cubicBezTo>
                  <a:pt x="263" y="1"/>
                  <a:pt x="263" y="1"/>
                  <a:pt x="263" y="1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55" y="19"/>
                  <a:pt x="247" y="23"/>
                  <a:pt x="239" y="29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11" y="38"/>
                  <a:pt x="211" y="38"/>
                  <a:pt x="211" y="38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18" y="56"/>
                  <a:pt x="215" y="65"/>
                  <a:pt x="213" y="74"/>
                </a:cubicBezTo>
                <a:cubicBezTo>
                  <a:pt x="198" y="75"/>
                  <a:pt x="198" y="75"/>
                  <a:pt x="198" y="75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15" y="100"/>
                  <a:pt x="215" y="100"/>
                  <a:pt x="215" y="100"/>
                </a:cubicBezTo>
                <a:cubicBezTo>
                  <a:pt x="218" y="109"/>
                  <a:pt x="222" y="117"/>
                  <a:pt x="227" y="125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37" y="153"/>
                  <a:pt x="237" y="153"/>
                  <a:pt x="237" y="153"/>
                </a:cubicBezTo>
                <a:cubicBezTo>
                  <a:pt x="247" y="142"/>
                  <a:pt x="247" y="142"/>
                  <a:pt x="247" y="142"/>
                </a:cubicBezTo>
                <a:cubicBezTo>
                  <a:pt x="255" y="146"/>
                  <a:pt x="263" y="149"/>
                  <a:pt x="273" y="151"/>
                </a:cubicBezTo>
                <a:cubicBezTo>
                  <a:pt x="274" y="166"/>
                  <a:pt x="274" y="166"/>
                  <a:pt x="274" y="166"/>
                </a:cubicBezTo>
                <a:cubicBezTo>
                  <a:pt x="300" y="164"/>
                  <a:pt x="300" y="164"/>
                  <a:pt x="300" y="164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308" y="147"/>
                  <a:pt x="316" y="142"/>
                  <a:pt x="323" y="137"/>
                </a:cubicBezTo>
                <a:cubicBezTo>
                  <a:pt x="335" y="147"/>
                  <a:pt x="335" y="147"/>
                  <a:pt x="335" y="147"/>
                </a:cubicBezTo>
                <a:cubicBezTo>
                  <a:pt x="352" y="127"/>
                  <a:pt x="352" y="127"/>
                  <a:pt x="352" y="127"/>
                </a:cubicBezTo>
                <a:cubicBezTo>
                  <a:pt x="340" y="117"/>
                  <a:pt x="340" y="117"/>
                  <a:pt x="340" y="117"/>
                </a:cubicBezTo>
                <a:cubicBezTo>
                  <a:pt x="345" y="110"/>
                  <a:pt x="348" y="101"/>
                  <a:pt x="349" y="91"/>
                </a:cubicBezTo>
                <a:close/>
                <a:moveTo>
                  <a:pt x="285" y="135"/>
                </a:moveTo>
                <a:cubicBezTo>
                  <a:pt x="256" y="137"/>
                  <a:pt x="231" y="115"/>
                  <a:pt x="229" y="86"/>
                </a:cubicBezTo>
                <a:cubicBezTo>
                  <a:pt x="227" y="57"/>
                  <a:pt x="249" y="32"/>
                  <a:pt x="278" y="31"/>
                </a:cubicBezTo>
                <a:cubicBezTo>
                  <a:pt x="307" y="29"/>
                  <a:pt x="332" y="51"/>
                  <a:pt x="333" y="79"/>
                </a:cubicBezTo>
                <a:cubicBezTo>
                  <a:pt x="335" y="108"/>
                  <a:pt x="313" y="133"/>
                  <a:pt x="285" y="135"/>
                </a:cubicBezTo>
                <a:close/>
              </a:path>
            </a:pathLst>
          </a:custGeom>
          <a:solidFill>
            <a:srgbClr val="1C9494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8" name="文本框 111"/>
          <p:cNvSpPr txBox="1"/>
          <p:nvPr/>
        </p:nvSpPr>
        <p:spPr>
          <a:xfrm>
            <a:off x="4264575" y="3648020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9" name="文本框 115"/>
          <p:cNvSpPr txBox="1"/>
          <p:nvPr/>
        </p:nvSpPr>
        <p:spPr>
          <a:xfrm>
            <a:off x="2859685" y="1923203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grpSp>
        <p:nvGrpSpPr>
          <p:cNvPr id="70" name="Group 32"/>
          <p:cNvGrpSpPr>
            <a:grpSpLocks noChangeAspect="1"/>
          </p:cNvGrpSpPr>
          <p:nvPr/>
        </p:nvGrpSpPr>
        <p:grpSpPr bwMode="auto">
          <a:xfrm>
            <a:off x="3155366" y="1588360"/>
            <a:ext cx="494093" cy="321616"/>
            <a:chOff x="3798" y="2129"/>
            <a:chExt cx="86" cy="56"/>
          </a:xfrm>
          <a:solidFill>
            <a:srgbClr val="78AF51"/>
          </a:solidFill>
          <a:effectLst/>
        </p:grpSpPr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7" name="Freeform 39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8" name="Freeform 40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Freeform 41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1" name="Freeform 43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2" name="Freeform 44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3" name="Freeform 45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4" name="Freeform 46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5" name="等腰三角形 84"/>
          <p:cNvSpPr/>
          <p:nvPr/>
        </p:nvSpPr>
        <p:spPr>
          <a:xfrm flipV="1">
            <a:off x="1993841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6" name="等腰三角形 85"/>
          <p:cNvSpPr/>
          <p:nvPr/>
        </p:nvSpPr>
        <p:spPr>
          <a:xfrm>
            <a:off x="3389726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7" name="等腰三角形 86"/>
          <p:cNvSpPr/>
          <p:nvPr/>
        </p:nvSpPr>
        <p:spPr>
          <a:xfrm flipV="1">
            <a:off x="47857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8" name="等腰三角形 87"/>
          <p:cNvSpPr/>
          <p:nvPr/>
        </p:nvSpPr>
        <p:spPr>
          <a:xfrm>
            <a:off x="61903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9" name="等腰三角形 88"/>
          <p:cNvSpPr/>
          <p:nvPr/>
        </p:nvSpPr>
        <p:spPr>
          <a:xfrm flipV="1">
            <a:off x="7595605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2760107" y="3063691"/>
            <a:ext cx="1400048" cy="1526646"/>
            <a:chOff x="1652575" y="1347071"/>
            <a:chExt cx="1777608" cy="1939047"/>
          </a:xfrm>
        </p:grpSpPr>
        <p:sp>
          <p:nvSpPr>
            <p:cNvPr id="91" name="矩形 90"/>
            <p:cNvSpPr/>
            <p:nvPr/>
          </p:nvSpPr>
          <p:spPr>
            <a:xfrm flipV="1">
              <a:off x="1652575" y="1347071"/>
              <a:ext cx="177760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652575" y="3081222"/>
              <a:ext cx="1777608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1652575" y="1504834"/>
              <a:ext cx="1777608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1652575" y="2964832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flipV="1">
              <a:off x="1652575" y="1543950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1652575" y="1652335"/>
              <a:ext cx="1775271" cy="1329794"/>
            </a:xfrm>
            <a:prstGeom prst="rect">
              <a:avLst/>
            </a:prstGeom>
            <a:solidFill>
              <a:srgbClr val="78AF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97" name="图片 96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3106118" y="3736188"/>
            <a:ext cx="1926125" cy="184106"/>
          </a:xfrm>
          <a:prstGeom prst="rect">
            <a:avLst/>
          </a:prstGeom>
        </p:spPr>
      </p:pic>
      <p:grpSp>
        <p:nvGrpSpPr>
          <p:cNvPr id="98" name="组合 97"/>
          <p:cNvGrpSpPr/>
          <p:nvPr/>
        </p:nvGrpSpPr>
        <p:grpSpPr>
          <a:xfrm>
            <a:off x="3053672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9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78AF51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1" name="文本框 92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02" name="图片 101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887803" y="3736188"/>
            <a:ext cx="1926125" cy="184106"/>
          </a:xfrm>
          <a:prstGeom prst="rect">
            <a:avLst/>
          </a:prstGeom>
        </p:spPr>
      </p:pic>
      <p:sp>
        <p:nvSpPr>
          <p:cNvPr id="103" name="文本框 113"/>
          <p:cNvSpPr txBox="1"/>
          <p:nvPr/>
        </p:nvSpPr>
        <p:spPr>
          <a:xfrm>
            <a:off x="1425577" y="3904584"/>
            <a:ext cx="1237456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4" name="文本框 113"/>
          <p:cNvSpPr txBox="1"/>
          <p:nvPr/>
        </p:nvSpPr>
        <p:spPr>
          <a:xfrm>
            <a:off x="4284991" y="3904584"/>
            <a:ext cx="1213535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5" name="文本框 113"/>
          <p:cNvSpPr txBox="1"/>
          <p:nvPr/>
        </p:nvSpPr>
        <p:spPr>
          <a:xfrm>
            <a:off x="7072758" y="3890895"/>
            <a:ext cx="122644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6" name="文本框 113"/>
          <p:cNvSpPr txBox="1"/>
          <p:nvPr/>
        </p:nvSpPr>
        <p:spPr>
          <a:xfrm>
            <a:off x="2865295" y="2182564"/>
            <a:ext cx="121444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7" name="文本框 113"/>
          <p:cNvSpPr txBox="1"/>
          <p:nvPr/>
        </p:nvSpPr>
        <p:spPr>
          <a:xfrm>
            <a:off x="5671146" y="2164226"/>
            <a:ext cx="123693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141232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/>
      <p:bldP spid="85" grpId="0" animBg="1"/>
      <p:bldP spid="86" grpId="0" animBg="1"/>
      <p:bldP spid="87" grpId="0" animBg="1"/>
      <p:bldP spid="88" grpId="0" animBg="1"/>
      <p:bldP spid="89" grpId="0" animBg="1"/>
      <p:bldP spid="103" grpId="0"/>
      <p:bldP spid="104" grpId="0"/>
      <p:bldP spid="105" grpId="0"/>
      <p:bldP spid="106" grpId="0"/>
      <p:bldP spid="1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Group 36"/>
          <p:cNvGrpSpPr/>
          <p:nvPr/>
        </p:nvGrpSpPr>
        <p:grpSpPr>
          <a:xfrm>
            <a:off x="938967" y="3179619"/>
            <a:ext cx="2092589" cy="717085"/>
            <a:chOff x="1055058" y="3105150"/>
            <a:chExt cx="1992942" cy="682937"/>
          </a:xfrm>
        </p:grpSpPr>
        <p:sp>
          <p:nvSpPr>
            <p:cNvPr id="7" name="Rectangle 9"/>
            <p:cNvSpPr/>
            <p:nvPr/>
          </p:nvSpPr>
          <p:spPr>
            <a:xfrm>
              <a:off x="1055058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8" name="Rectangle 10"/>
            <p:cNvSpPr/>
            <p:nvPr/>
          </p:nvSpPr>
          <p:spPr>
            <a:xfrm>
              <a:off x="1066800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831656" y="3179619"/>
            <a:ext cx="2092589" cy="717085"/>
            <a:chOff x="3810000" y="3105150"/>
            <a:chExt cx="1992942" cy="682937"/>
          </a:xfrm>
        </p:grpSpPr>
        <p:sp>
          <p:nvSpPr>
            <p:cNvPr id="10" name="Rectangle 15"/>
            <p:cNvSpPr/>
            <p:nvPr/>
          </p:nvSpPr>
          <p:spPr>
            <a:xfrm>
              <a:off x="3810000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1" name="Rectangle 16"/>
            <p:cNvSpPr/>
            <p:nvPr/>
          </p:nvSpPr>
          <p:spPr>
            <a:xfrm>
              <a:off x="3821742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Group 38"/>
          <p:cNvGrpSpPr/>
          <p:nvPr/>
        </p:nvGrpSpPr>
        <p:grpSpPr>
          <a:xfrm>
            <a:off x="6724345" y="3179619"/>
            <a:ext cx="2092589" cy="717085"/>
            <a:chOff x="6564942" y="3105150"/>
            <a:chExt cx="1992942" cy="682937"/>
          </a:xfrm>
        </p:grpSpPr>
        <p:sp>
          <p:nvSpPr>
            <p:cNvPr id="16" name="Rectangle 17"/>
            <p:cNvSpPr/>
            <p:nvPr/>
          </p:nvSpPr>
          <p:spPr>
            <a:xfrm>
              <a:off x="6564942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7" name="Rectangle 18"/>
            <p:cNvSpPr/>
            <p:nvPr/>
          </p:nvSpPr>
          <p:spPr>
            <a:xfrm>
              <a:off x="6576684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8" name="Rectangle 19"/>
          <p:cNvSpPr/>
          <p:nvPr/>
        </p:nvSpPr>
        <p:spPr>
          <a:xfrm>
            <a:off x="929289" y="4089640"/>
            <a:ext cx="7771167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714002" y="1339386"/>
            <a:ext cx="1550510" cy="1550510"/>
            <a:chOff x="6336835" y="1352550"/>
            <a:chExt cx="1476676" cy="1476676"/>
          </a:xfrm>
        </p:grpSpPr>
        <p:sp>
          <p:nvSpPr>
            <p:cNvPr id="20" name="Oval 7"/>
            <p:cNvSpPr/>
            <p:nvPr/>
          </p:nvSpPr>
          <p:spPr bwMode="gray">
            <a:xfrm>
              <a:off x="6336835" y="1352550"/>
              <a:ext cx="1476676" cy="1476676"/>
            </a:xfrm>
            <a:prstGeom prst="ellipse">
              <a:avLst/>
            </a:prstGeom>
            <a:solidFill>
              <a:srgbClr val="FAC14D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684775" y="1647137"/>
              <a:ext cx="780793" cy="799383"/>
            </a:xfrm>
            <a:custGeom>
              <a:avLst/>
              <a:gdLst>
                <a:gd name="T0" fmla="*/ 70 w 504"/>
                <a:gd name="T1" fmla="*/ 215 h 516"/>
                <a:gd name="T2" fmla="*/ 81 w 504"/>
                <a:gd name="T3" fmla="*/ 187 h 516"/>
                <a:gd name="T4" fmla="*/ 87 w 504"/>
                <a:gd name="T5" fmla="*/ 165 h 516"/>
                <a:gd name="T6" fmla="*/ 92 w 504"/>
                <a:gd name="T7" fmla="*/ 131 h 516"/>
                <a:gd name="T8" fmla="*/ 107 w 504"/>
                <a:gd name="T9" fmla="*/ 94 h 516"/>
                <a:gd name="T10" fmla="*/ 129 w 504"/>
                <a:gd name="T11" fmla="*/ 60 h 516"/>
                <a:gd name="T12" fmla="*/ 167 w 504"/>
                <a:gd name="T13" fmla="*/ 26 h 516"/>
                <a:gd name="T14" fmla="*/ 210 w 504"/>
                <a:gd name="T15" fmla="*/ 7 h 516"/>
                <a:gd name="T16" fmla="*/ 262 w 504"/>
                <a:gd name="T17" fmla="*/ 0 h 516"/>
                <a:gd name="T18" fmla="*/ 317 w 504"/>
                <a:gd name="T19" fmla="*/ 6 h 516"/>
                <a:gd name="T20" fmla="*/ 368 w 504"/>
                <a:gd name="T21" fmla="*/ 26 h 516"/>
                <a:gd name="T22" fmla="*/ 399 w 504"/>
                <a:gd name="T23" fmla="*/ 51 h 516"/>
                <a:gd name="T24" fmla="*/ 423 w 504"/>
                <a:gd name="T25" fmla="*/ 87 h 516"/>
                <a:gd name="T26" fmla="*/ 436 w 504"/>
                <a:gd name="T27" fmla="*/ 126 h 516"/>
                <a:gd name="T28" fmla="*/ 444 w 504"/>
                <a:gd name="T29" fmla="*/ 168 h 516"/>
                <a:gd name="T30" fmla="*/ 458 w 504"/>
                <a:gd name="T31" fmla="*/ 197 h 516"/>
                <a:gd name="T32" fmla="*/ 459 w 504"/>
                <a:gd name="T33" fmla="*/ 219 h 516"/>
                <a:gd name="T34" fmla="*/ 463 w 504"/>
                <a:gd name="T35" fmla="*/ 246 h 516"/>
                <a:gd name="T36" fmla="*/ 489 w 504"/>
                <a:gd name="T37" fmla="*/ 293 h 516"/>
                <a:gd name="T38" fmla="*/ 501 w 504"/>
                <a:gd name="T39" fmla="*/ 331 h 516"/>
                <a:gd name="T40" fmla="*/ 501 w 504"/>
                <a:gd name="T41" fmla="*/ 372 h 516"/>
                <a:gd name="T42" fmla="*/ 493 w 504"/>
                <a:gd name="T43" fmla="*/ 396 h 516"/>
                <a:gd name="T44" fmla="*/ 482 w 504"/>
                <a:gd name="T45" fmla="*/ 403 h 516"/>
                <a:gd name="T46" fmla="*/ 471 w 504"/>
                <a:gd name="T47" fmla="*/ 397 h 516"/>
                <a:gd name="T48" fmla="*/ 455 w 504"/>
                <a:gd name="T49" fmla="*/ 368 h 516"/>
                <a:gd name="T50" fmla="*/ 444 w 504"/>
                <a:gd name="T51" fmla="*/ 388 h 516"/>
                <a:gd name="T52" fmla="*/ 421 w 504"/>
                <a:gd name="T53" fmla="*/ 427 h 516"/>
                <a:gd name="T54" fmla="*/ 442 w 504"/>
                <a:gd name="T55" fmla="*/ 448 h 516"/>
                <a:gd name="T56" fmla="*/ 460 w 504"/>
                <a:gd name="T57" fmla="*/ 467 h 516"/>
                <a:gd name="T58" fmla="*/ 460 w 504"/>
                <a:gd name="T59" fmla="*/ 481 h 516"/>
                <a:gd name="T60" fmla="*/ 448 w 504"/>
                <a:gd name="T61" fmla="*/ 496 h 516"/>
                <a:gd name="T62" fmla="*/ 419 w 504"/>
                <a:gd name="T63" fmla="*/ 508 h 516"/>
                <a:gd name="T64" fmla="*/ 372 w 504"/>
                <a:gd name="T65" fmla="*/ 513 h 516"/>
                <a:gd name="T66" fmla="*/ 317 w 504"/>
                <a:gd name="T67" fmla="*/ 506 h 516"/>
                <a:gd name="T68" fmla="*/ 276 w 504"/>
                <a:gd name="T69" fmla="*/ 494 h 516"/>
                <a:gd name="T70" fmla="*/ 248 w 504"/>
                <a:gd name="T71" fmla="*/ 495 h 516"/>
                <a:gd name="T72" fmla="*/ 209 w 504"/>
                <a:gd name="T73" fmla="*/ 512 h 516"/>
                <a:gd name="T74" fmla="*/ 172 w 504"/>
                <a:gd name="T75" fmla="*/ 516 h 516"/>
                <a:gd name="T76" fmla="*/ 110 w 504"/>
                <a:gd name="T77" fmla="*/ 512 h 516"/>
                <a:gd name="T78" fmla="*/ 74 w 504"/>
                <a:gd name="T79" fmla="*/ 499 h 516"/>
                <a:gd name="T80" fmla="*/ 63 w 504"/>
                <a:gd name="T81" fmla="*/ 487 h 516"/>
                <a:gd name="T82" fmla="*/ 61 w 504"/>
                <a:gd name="T83" fmla="*/ 471 h 516"/>
                <a:gd name="T84" fmla="*/ 66 w 504"/>
                <a:gd name="T85" fmla="*/ 454 h 516"/>
                <a:gd name="T86" fmla="*/ 80 w 504"/>
                <a:gd name="T87" fmla="*/ 444 h 516"/>
                <a:gd name="T88" fmla="*/ 103 w 504"/>
                <a:gd name="T89" fmla="*/ 439 h 516"/>
                <a:gd name="T90" fmla="*/ 96 w 504"/>
                <a:gd name="T91" fmla="*/ 430 h 516"/>
                <a:gd name="T92" fmla="*/ 69 w 504"/>
                <a:gd name="T93" fmla="*/ 400 h 516"/>
                <a:gd name="T94" fmla="*/ 55 w 504"/>
                <a:gd name="T95" fmla="*/ 368 h 516"/>
                <a:gd name="T96" fmla="*/ 50 w 504"/>
                <a:gd name="T97" fmla="*/ 361 h 516"/>
                <a:gd name="T98" fmla="*/ 42 w 504"/>
                <a:gd name="T99" fmla="*/ 376 h 516"/>
                <a:gd name="T100" fmla="*/ 22 w 504"/>
                <a:gd name="T101" fmla="*/ 395 h 516"/>
                <a:gd name="T102" fmla="*/ 8 w 504"/>
                <a:gd name="T103" fmla="*/ 396 h 516"/>
                <a:gd name="T104" fmla="*/ 1 w 504"/>
                <a:gd name="T105" fmla="*/ 374 h 516"/>
                <a:gd name="T106" fmla="*/ 3 w 504"/>
                <a:gd name="T107" fmla="*/ 332 h 516"/>
                <a:gd name="T108" fmla="*/ 18 w 504"/>
                <a:gd name="T109" fmla="*/ 293 h 516"/>
                <a:gd name="T110" fmla="*/ 46 w 504"/>
                <a:gd name="T111" fmla="*/ 254 h 516"/>
                <a:gd name="T112" fmla="*/ 72 w 504"/>
                <a:gd name="T113" fmla="*/ 23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4" h="516">
                  <a:moveTo>
                    <a:pt x="72" y="232"/>
                  </a:moveTo>
                  <a:lnTo>
                    <a:pt x="71" y="229"/>
                  </a:lnTo>
                  <a:lnTo>
                    <a:pt x="70" y="225"/>
                  </a:lnTo>
                  <a:lnTo>
                    <a:pt x="70" y="223"/>
                  </a:lnTo>
                  <a:lnTo>
                    <a:pt x="70" y="221"/>
                  </a:lnTo>
                  <a:lnTo>
                    <a:pt x="70" y="217"/>
                  </a:lnTo>
                  <a:lnTo>
                    <a:pt x="70" y="215"/>
                  </a:lnTo>
                  <a:lnTo>
                    <a:pt x="71" y="211"/>
                  </a:lnTo>
                  <a:lnTo>
                    <a:pt x="72" y="207"/>
                  </a:lnTo>
                  <a:lnTo>
                    <a:pt x="73" y="203"/>
                  </a:lnTo>
                  <a:lnTo>
                    <a:pt x="74" y="199"/>
                  </a:lnTo>
                  <a:lnTo>
                    <a:pt x="78" y="195"/>
                  </a:lnTo>
                  <a:lnTo>
                    <a:pt x="81" y="190"/>
                  </a:lnTo>
                  <a:lnTo>
                    <a:pt x="81" y="187"/>
                  </a:lnTo>
                  <a:lnTo>
                    <a:pt x="81" y="184"/>
                  </a:lnTo>
                  <a:lnTo>
                    <a:pt x="81" y="180"/>
                  </a:lnTo>
                  <a:lnTo>
                    <a:pt x="83" y="176"/>
                  </a:lnTo>
                  <a:lnTo>
                    <a:pt x="84" y="171"/>
                  </a:lnTo>
                  <a:lnTo>
                    <a:pt x="85" y="169"/>
                  </a:lnTo>
                  <a:lnTo>
                    <a:pt x="86" y="167"/>
                  </a:lnTo>
                  <a:lnTo>
                    <a:pt x="87" y="165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56"/>
                  </a:lnTo>
                  <a:lnTo>
                    <a:pt x="89" y="151"/>
                  </a:lnTo>
                  <a:lnTo>
                    <a:pt x="90" y="146"/>
                  </a:lnTo>
                  <a:lnTo>
                    <a:pt x="91" y="140"/>
                  </a:lnTo>
                  <a:lnTo>
                    <a:pt x="92" y="131"/>
                  </a:lnTo>
                  <a:lnTo>
                    <a:pt x="94" y="123"/>
                  </a:lnTo>
                  <a:lnTo>
                    <a:pt x="96" y="119"/>
                  </a:lnTo>
                  <a:lnTo>
                    <a:pt x="98" y="114"/>
                  </a:lnTo>
                  <a:lnTo>
                    <a:pt x="99" y="109"/>
                  </a:lnTo>
                  <a:lnTo>
                    <a:pt x="102" y="104"/>
                  </a:lnTo>
                  <a:lnTo>
                    <a:pt x="105" y="99"/>
                  </a:lnTo>
                  <a:lnTo>
                    <a:pt x="107" y="94"/>
                  </a:lnTo>
                  <a:lnTo>
                    <a:pt x="110" y="89"/>
                  </a:lnTo>
                  <a:lnTo>
                    <a:pt x="114" y="83"/>
                  </a:lnTo>
                  <a:lnTo>
                    <a:pt x="115" y="80"/>
                  </a:lnTo>
                  <a:lnTo>
                    <a:pt x="117" y="77"/>
                  </a:lnTo>
                  <a:lnTo>
                    <a:pt x="121" y="72"/>
                  </a:lnTo>
                  <a:lnTo>
                    <a:pt x="125" y="66"/>
                  </a:lnTo>
                  <a:lnTo>
                    <a:pt x="129" y="60"/>
                  </a:lnTo>
                  <a:lnTo>
                    <a:pt x="135" y="54"/>
                  </a:lnTo>
                  <a:lnTo>
                    <a:pt x="140" y="49"/>
                  </a:lnTo>
                  <a:lnTo>
                    <a:pt x="145" y="44"/>
                  </a:lnTo>
                  <a:lnTo>
                    <a:pt x="152" y="38"/>
                  </a:lnTo>
                  <a:lnTo>
                    <a:pt x="156" y="33"/>
                  </a:lnTo>
                  <a:lnTo>
                    <a:pt x="162" y="29"/>
                  </a:lnTo>
                  <a:lnTo>
                    <a:pt x="167" y="26"/>
                  </a:lnTo>
                  <a:lnTo>
                    <a:pt x="172" y="22"/>
                  </a:lnTo>
                  <a:lnTo>
                    <a:pt x="178" y="19"/>
                  </a:lnTo>
                  <a:lnTo>
                    <a:pt x="184" y="17"/>
                  </a:lnTo>
                  <a:lnTo>
                    <a:pt x="191" y="14"/>
                  </a:lnTo>
                  <a:lnTo>
                    <a:pt x="197" y="12"/>
                  </a:lnTo>
                  <a:lnTo>
                    <a:pt x="204" y="9"/>
                  </a:lnTo>
                  <a:lnTo>
                    <a:pt x="210" y="7"/>
                  </a:lnTo>
                  <a:lnTo>
                    <a:pt x="217" y="5"/>
                  </a:lnTo>
                  <a:lnTo>
                    <a:pt x="225" y="4"/>
                  </a:lnTo>
                  <a:lnTo>
                    <a:pt x="232" y="2"/>
                  </a:lnTo>
                  <a:lnTo>
                    <a:pt x="240" y="2"/>
                  </a:lnTo>
                  <a:lnTo>
                    <a:pt x="248" y="1"/>
                  </a:lnTo>
                  <a:lnTo>
                    <a:pt x="255" y="0"/>
                  </a:lnTo>
                  <a:lnTo>
                    <a:pt x="262" y="0"/>
                  </a:lnTo>
                  <a:lnTo>
                    <a:pt x="270" y="0"/>
                  </a:lnTo>
                  <a:lnTo>
                    <a:pt x="279" y="0"/>
                  </a:lnTo>
                  <a:lnTo>
                    <a:pt x="286" y="1"/>
                  </a:lnTo>
                  <a:lnTo>
                    <a:pt x="294" y="2"/>
                  </a:lnTo>
                  <a:lnTo>
                    <a:pt x="301" y="3"/>
                  </a:lnTo>
                  <a:lnTo>
                    <a:pt x="309" y="4"/>
                  </a:lnTo>
                  <a:lnTo>
                    <a:pt x="317" y="6"/>
                  </a:lnTo>
                  <a:lnTo>
                    <a:pt x="324" y="8"/>
                  </a:lnTo>
                  <a:lnTo>
                    <a:pt x="333" y="10"/>
                  </a:lnTo>
                  <a:lnTo>
                    <a:pt x="340" y="13"/>
                  </a:lnTo>
                  <a:lnTo>
                    <a:pt x="347" y="16"/>
                  </a:lnTo>
                  <a:lnTo>
                    <a:pt x="354" y="19"/>
                  </a:lnTo>
                  <a:lnTo>
                    <a:pt x="361" y="23"/>
                  </a:lnTo>
                  <a:lnTo>
                    <a:pt x="368" y="26"/>
                  </a:lnTo>
                  <a:lnTo>
                    <a:pt x="374" y="30"/>
                  </a:lnTo>
                  <a:lnTo>
                    <a:pt x="380" y="34"/>
                  </a:lnTo>
                  <a:lnTo>
                    <a:pt x="382" y="37"/>
                  </a:lnTo>
                  <a:lnTo>
                    <a:pt x="385" y="39"/>
                  </a:lnTo>
                  <a:lnTo>
                    <a:pt x="391" y="43"/>
                  </a:lnTo>
                  <a:lnTo>
                    <a:pt x="395" y="47"/>
                  </a:lnTo>
                  <a:lnTo>
                    <a:pt x="399" y="51"/>
                  </a:lnTo>
                  <a:lnTo>
                    <a:pt x="403" y="56"/>
                  </a:lnTo>
                  <a:lnTo>
                    <a:pt x="407" y="62"/>
                  </a:lnTo>
                  <a:lnTo>
                    <a:pt x="411" y="66"/>
                  </a:lnTo>
                  <a:lnTo>
                    <a:pt x="414" y="72"/>
                  </a:lnTo>
                  <a:lnTo>
                    <a:pt x="416" y="76"/>
                  </a:lnTo>
                  <a:lnTo>
                    <a:pt x="420" y="81"/>
                  </a:lnTo>
                  <a:lnTo>
                    <a:pt x="423" y="87"/>
                  </a:lnTo>
                  <a:lnTo>
                    <a:pt x="427" y="96"/>
                  </a:lnTo>
                  <a:lnTo>
                    <a:pt x="429" y="101"/>
                  </a:lnTo>
                  <a:lnTo>
                    <a:pt x="431" y="106"/>
                  </a:lnTo>
                  <a:lnTo>
                    <a:pt x="432" y="112"/>
                  </a:lnTo>
                  <a:lnTo>
                    <a:pt x="434" y="117"/>
                  </a:lnTo>
                  <a:lnTo>
                    <a:pt x="435" y="121"/>
                  </a:lnTo>
                  <a:lnTo>
                    <a:pt x="436" y="126"/>
                  </a:lnTo>
                  <a:lnTo>
                    <a:pt x="439" y="134"/>
                  </a:lnTo>
                  <a:lnTo>
                    <a:pt x="440" y="143"/>
                  </a:lnTo>
                  <a:lnTo>
                    <a:pt x="441" y="150"/>
                  </a:lnTo>
                  <a:lnTo>
                    <a:pt x="442" y="156"/>
                  </a:lnTo>
                  <a:lnTo>
                    <a:pt x="443" y="165"/>
                  </a:lnTo>
                  <a:lnTo>
                    <a:pt x="443" y="167"/>
                  </a:lnTo>
                  <a:lnTo>
                    <a:pt x="444" y="168"/>
                  </a:lnTo>
                  <a:lnTo>
                    <a:pt x="448" y="173"/>
                  </a:lnTo>
                  <a:lnTo>
                    <a:pt x="450" y="176"/>
                  </a:lnTo>
                  <a:lnTo>
                    <a:pt x="452" y="179"/>
                  </a:lnTo>
                  <a:lnTo>
                    <a:pt x="454" y="183"/>
                  </a:lnTo>
                  <a:lnTo>
                    <a:pt x="455" y="188"/>
                  </a:lnTo>
                  <a:lnTo>
                    <a:pt x="457" y="192"/>
                  </a:lnTo>
                  <a:lnTo>
                    <a:pt x="458" y="197"/>
                  </a:lnTo>
                  <a:lnTo>
                    <a:pt x="459" y="202"/>
                  </a:lnTo>
                  <a:lnTo>
                    <a:pt x="459" y="204"/>
                  </a:lnTo>
                  <a:lnTo>
                    <a:pt x="460" y="207"/>
                  </a:lnTo>
                  <a:lnTo>
                    <a:pt x="460" y="210"/>
                  </a:lnTo>
                  <a:lnTo>
                    <a:pt x="459" y="213"/>
                  </a:lnTo>
                  <a:lnTo>
                    <a:pt x="459" y="216"/>
                  </a:lnTo>
                  <a:lnTo>
                    <a:pt x="459" y="219"/>
                  </a:lnTo>
                  <a:lnTo>
                    <a:pt x="457" y="225"/>
                  </a:lnTo>
                  <a:lnTo>
                    <a:pt x="456" y="228"/>
                  </a:lnTo>
                  <a:lnTo>
                    <a:pt x="455" y="231"/>
                  </a:lnTo>
                  <a:lnTo>
                    <a:pt x="455" y="232"/>
                  </a:lnTo>
                  <a:lnTo>
                    <a:pt x="455" y="233"/>
                  </a:lnTo>
                  <a:lnTo>
                    <a:pt x="457" y="236"/>
                  </a:lnTo>
                  <a:lnTo>
                    <a:pt x="463" y="246"/>
                  </a:lnTo>
                  <a:lnTo>
                    <a:pt x="468" y="253"/>
                  </a:lnTo>
                  <a:lnTo>
                    <a:pt x="471" y="258"/>
                  </a:lnTo>
                  <a:lnTo>
                    <a:pt x="475" y="265"/>
                  </a:lnTo>
                  <a:lnTo>
                    <a:pt x="478" y="271"/>
                  </a:lnTo>
                  <a:lnTo>
                    <a:pt x="482" y="277"/>
                  </a:lnTo>
                  <a:lnTo>
                    <a:pt x="485" y="285"/>
                  </a:lnTo>
                  <a:lnTo>
                    <a:pt x="489" y="293"/>
                  </a:lnTo>
                  <a:lnTo>
                    <a:pt x="491" y="298"/>
                  </a:lnTo>
                  <a:lnTo>
                    <a:pt x="493" y="303"/>
                  </a:lnTo>
                  <a:lnTo>
                    <a:pt x="495" y="309"/>
                  </a:lnTo>
                  <a:lnTo>
                    <a:pt x="496" y="313"/>
                  </a:lnTo>
                  <a:lnTo>
                    <a:pt x="498" y="318"/>
                  </a:lnTo>
                  <a:lnTo>
                    <a:pt x="499" y="323"/>
                  </a:lnTo>
                  <a:lnTo>
                    <a:pt x="501" y="331"/>
                  </a:lnTo>
                  <a:lnTo>
                    <a:pt x="503" y="341"/>
                  </a:lnTo>
                  <a:lnTo>
                    <a:pt x="504" y="349"/>
                  </a:lnTo>
                  <a:lnTo>
                    <a:pt x="504" y="354"/>
                  </a:lnTo>
                  <a:lnTo>
                    <a:pt x="504" y="357"/>
                  </a:lnTo>
                  <a:lnTo>
                    <a:pt x="504" y="361"/>
                  </a:lnTo>
                  <a:lnTo>
                    <a:pt x="503" y="365"/>
                  </a:lnTo>
                  <a:lnTo>
                    <a:pt x="501" y="372"/>
                  </a:lnTo>
                  <a:lnTo>
                    <a:pt x="500" y="378"/>
                  </a:lnTo>
                  <a:lnTo>
                    <a:pt x="498" y="385"/>
                  </a:lnTo>
                  <a:lnTo>
                    <a:pt x="498" y="387"/>
                  </a:lnTo>
                  <a:lnTo>
                    <a:pt x="496" y="390"/>
                  </a:lnTo>
                  <a:lnTo>
                    <a:pt x="495" y="392"/>
                  </a:lnTo>
                  <a:lnTo>
                    <a:pt x="494" y="394"/>
                  </a:lnTo>
                  <a:lnTo>
                    <a:pt x="493" y="396"/>
                  </a:lnTo>
                  <a:lnTo>
                    <a:pt x="491" y="398"/>
                  </a:lnTo>
                  <a:lnTo>
                    <a:pt x="490" y="399"/>
                  </a:lnTo>
                  <a:lnTo>
                    <a:pt x="488" y="401"/>
                  </a:lnTo>
                  <a:lnTo>
                    <a:pt x="486" y="401"/>
                  </a:lnTo>
                  <a:lnTo>
                    <a:pt x="485" y="402"/>
                  </a:lnTo>
                  <a:lnTo>
                    <a:pt x="483" y="403"/>
                  </a:lnTo>
                  <a:lnTo>
                    <a:pt x="482" y="403"/>
                  </a:lnTo>
                  <a:lnTo>
                    <a:pt x="481" y="403"/>
                  </a:lnTo>
                  <a:lnTo>
                    <a:pt x="480" y="402"/>
                  </a:lnTo>
                  <a:lnTo>
                    <a:pt x="477" y="401"/>
                  </a:lnTo>
                  <a:lnTo>
                    <a:pt x="476" y="400"/>
                  </a:lnTo>
                  <a:lnTo>
                    <a:pt x="475" y="399"/>
                  </a:lnTo>
                  <a:lnTo>
                    <a:pt x="473" y="398"/>
                  </a:lnTo>
                  <a:lnTo>
                    <a:pt x="471" y="397"/>
                  </a:lnTo>
                  <a:lnTo>
                    <a:pt x="469" y="394"/>
                  </a:lnTo>
                  <a:lnTo>
                    <a:pt x="467" y="391"/>
                  </a:lnTo>
                  <a:lnTo>
                    <a:pt x="465" y="387"/>
                  </a:lnTo>
                  <a:lnTo>
                    <a:pt x="462" y="384"/>
                  </a:lnTo>
                  <a:lnTo>
                    <a:pt x="461" y="380"/>
                  </a:lnTo>
                  <a:lnTo>
                    <a:pt x="458" y="374"/>
                  </a:lnTo>
                  <a:lnTo>
                    <a:pt x="455" y="368"/>
                  </a:lnTo>
                  <a:lnTo>
                    <a:pt x="454" y="368"/>
                  </a:lnTo>
                  <a:lnTo>
                    <a:pt x="454" y="368"/>
                  </a:lnTo>
                  <a:lnTo>
                    <a:pt x="452" y="369"/>
                  </a:lnTo>
                  <a:lnTo>
                    <a:pt x="452" y="370"/>
                  </a:lnTo>
                  <a:lnTo>
                    <a:pt x="450" y="372"/>
                  </a:lnTo>
                  <a:lnTo>
                    <a:pt x="448" y="378"/>
                  </a:lnTo>
                  <a:lnTo>
                    <a:pt x="444" y="388"/>
                  </a:lnTo>
                  <a:lnTo>
                    <a:pt x="440" y="398"/>
                  </a:lnTo>
                  <a:lnTo>
                    <a:pt x="437" y="403"/>
                  </a:lnTo>
                  <a:lnTo>
                    <a:pt x="433" y="409"/>
                  </a:lnTo>
                  <a:lnTo>
                    <a:pt x="429" y="415"/>
                  </a:lnTo>
                  <a:lnTo>
                    <a:pt x="425" y="421"/>
                  </a:lnTo>
                  <a:lnTo>
                    <a:pt x="423" y="424"/>
                  </a:lnTo>
                  <a:lnTo>
                    <a:pt x="421" y="427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5" y="435"/>
                  </a:lnTo>
                  <a:lnTo>
                    <a:pt x="419" y="437"/>
                  </a:lnTo>
                  <a:lnTo>
                    <a:pt x="431" y="442"/>
                  </a:lnTo>
                  <a:lnTo>
                    <a:pt x="437" y="446"/>
                  </a:lnTo>
                  <a:lnTo>
                    <a:pt x="442" y="448"/>
                  </a:lnTo>
                  <a:lnTo>
                    <a:pt x="448" y="452"/>
                  </a:lnTo>
                  <a:lnTo>
                    <a:pt x="452" y="456"/>
                  </a:lnTo>
                  <a:lnTo>
                    <a:pt x="455" y="459"/>
                  </a:lnTo>
                  <a:lnTo>
                    <a:pt x="456" y="461"/>
                  </a:lnTo>
                  <a:lnTo>
                    <a:pt x="458" y="463"/>
                  </a:lnTo>
                  <a:lnTo>
                    <a:pt x="459" y="465"/>
                  </a:lnTo>
                  <a:lnTo>
                    <a:pt x="460" y="467"/>
                  </a:lnTo>
                  <a:lnTo>
                    <a:pt x="461" y="470"/>
                  </a:lnTo>
                  <a:lnTo>
                    <a:pt x="461" y="472"/>
                  </a:lnTo>
                  <a:lnTo>
                    <a:pt x="462" y="475"/>
                  </a:lnTo>
                  <a:lnTo>
                    <a:pt x="461" y="476"/>
                  </a:lnTo>
                  <a:lnTo>
                    <a:pt x="461" y="478"/>
                  </a:lnTo>
                  <a:lnTo>
                    <a:pt x="461" y="480"/>
                  </a:lnTo>
                  <a:lnTo>
                    <a:pt x="460" y="481"/>
                  </a:lnTo>
                  <a:lnTo>
                    <a:pt x="460" y="484"/>
                  </a:lnTo>
                  <a:lnTo>
                    <a:pt x="459" y="485"/>
                  </a:lnTo>
                  <a:lnTo>
                    <a:pt x="457" y="488"/>
                  </a:lnTo>
                  <a:lnTo>
                    <a:pt x="455" y="491"/>
                  </a:lnTo>
                  <a:lnTo>
                    <a:pt x="453" y="492"/>
                  </a:lnTo>
                  <a:lnTo>
                    <a:pt x="452" y="494"/>
                  </a:lnTo>
                  <a:lnTo>
                    <a:pt x="448" y="496"/>
                  </a:lnTo>
                  <a:lnTo>
                    <a:pt x="443" y="498"/>
                  </a:lnTo>
                  <a:lnTo>
                    <a:pt x="439" y="500"/>
                  </a:lnTo>
                  <a:lnTo>
                    <a:pt x="435" y="502"/>
                  </a:lnTo>
                  <a:lnTo>
                    <a:pt x="430" y="504"/>
                  </a:lnTo>
                  <a:lnTo>
                    <a:pt x="427" y="505"/>
                  </a:lnTo>
                  <a:lnTo>
                    <a:pt x="425" y="506"/>
                  </a:lnTo>
                  <a:lnTo>
                    <a:pt x="419" y="508"/>
                  </a:lnTo>
                  <a:lnTo>
                    <a:pt x="413" y="509"/>
                  </a:lnTo>
                  <a:lnTo>
                    <a:pt x="407" y="511"/>
                  </a:lnTo>
                  <a:lnTo>
                    <a:pt x="400" y="512"/>
                  </a:lnTo>
                  <a:lnTo>
                    <a:pt x="394" y="512"/>
                  </a:lnTo>
                  <a:lnTo>
                    <a:pt x="386" y="513"/>
                  </a:lnTo>
                  <a:lnTo>
                    <a:pt x="379" y="513"/>
                  </a:lnTo>
                  <a:lnTo>
                    <a:pt x="372" y="513"/>
                  </a:lnTo>
                  <a:lnTo>
                    <a:pt x="365" y="513"/>
                  </a:lnTo>
                  <a:lnTo>
                    <a:pt x="356" y="512"/>
                  </a:lnTo>
                  <a:lnTo>
                    <a:pt x="349" y="512"/>
                  </a:lnTo>
                  <a:lnTo>
                    <a:pt x="342" y="511"/>
                  </a:lnTo>
                  <a:lnTo>
                    <a:pt x="334" y="510"/>
                  </a:lnTo>
                  <a:lnTo>
                    <a:pt x="325" y="509"/>
                  </a:lnTo>
                  <a:lnTo>
                    <a:pt x="317" y="506"/>
                  </a:lnTo>
                  <a:lnTo>
                    <a:pt x="310" y="504"/>
                  </a:lnTo>
                  <a:lnTo>
                    <a:pt x="301" y="502"/>
                  </a:lnTo>
                  <a:lnTo>
                    <a:pt x="294" y="500"/>
                  </a:lnTo>
                  <a:lnTo>
                    <a:pt x="286" y="497"/>
                  </a:lnTo>
                  <a:lnTo>
                    <a:pt x="282" y="496"/>
                  </a:lnTo>
                  <a:lnTo>
                    <a:pt x="279" y="495"/>
                  </a:lnTo>
                  <a:lnTo>
                    <a:pt x="276" y="494"/>
                  </a:lnTo>
                  <a:lnTo>
                    <a:pt x="273" y="493"/>
                  </a:lnTo>
                  <a:lnTo>
                    <a:pt x="270" y="493"/>
                  </a:lnTo>
                  <a:lnTo>
                    <a:pt x="267" y="493"/>
                  </a:lnTo>
                  <a:lnTo>
                    <a:pt x="260" y="493"/>
                  </a:lnTo>
                  <a:lnTo>
                    <a:pt x="256" y="492"/>
                  </a:lnTo>
                  <a:lnTo>
                    <a:pt x="251" y="492"/>
                  </a:lnTo>
                  <a:lnTo>
                    <a:pt x="248" y="495"/>
                  </a:lnTo>
                  <a:lnTo>
                    <a:pt x="243" y="497"/>
                  </a:lnTo>
                  <a:lnTo>
                    <a:pt x="238" y="500"/>
                  </a:lnTo>
                  <a:lnTo>
                    <a:pt x="232" y="503"/>
                  </a:lnTo>
                  <a:lnTo>
                    <a:pt x="228" y="505"/>
                  </a:lnTo>
                  <a:lnTo>
                    <a:pt x="224" y="508"/>
                  </a:lnTo>
                  <a:lnTo>
                    <a:pt x="214" y="511"/>
                  </a:lnTo>
                  <a:lnTo>
                    <a:pt x="209" y="512"/>
                  </a:lnTo>
                  <a:lnTo>
                    <a:pt x="205" y="514"/>
                  </a:lnTo>
                  <a:lnTo>
                    <a:pt x="198" y="515"/>
                  </a:lnTo>
                  <a:lnTo>
                    <a:pt x="193" y="515"/>
                  </a:lnTo>
                  <a:lnTo>
                    <a:pt x="188" y="516"/>
                  </a:lnTo>
                  <a:lnTo>
                    <a:pt x="183" y="516"/>
                  </a:lnTo>
                  <a:lnTo>
                    <a:pt x="178" y="516"/>
                  </a:lnTo>
                  <a:lnTo>
                    <a:pt x="172" y="516"/>
                  </a:lnTo>
                  <a:lnTo>
                    <a:pt x="167" y="516"/>
                  </a:lnTo>
                  <a:lnTo>
                    <a:pt x="154" y="516"/>
                  </a:lnTo>
                  <a:lnTo>
                    <a:pt x="141" y="516"/>
                  </a:lnTo>
                  <a:lnTo>
                    <a:pt x="128" y="515"/>
                  </a:lnTo>
                  <a:lnTo>
                    <a:pt x="122" y="514"/>
                  </a:lnTo>
                  <a:lnTo>
                    <a:pt x="116" y="513"/>
                  </a:lnTo>
                  <a:lnTo>
                    <a:pt x="110" y="512"/>
                  </a:lnTo>
                  <a:lnTo>
                    <a:pt x="103" y="511"/>
                  </a:lnTo>
                  <a:lnTo>
                    <a:pt x="98" y="509"/>
                  </a:lnTo>
                  <a:lnTo>
                    <a:pt x="92" y="508"/>
                  </a:lnTo>
                  <a:lnTo>
                    <a:pt x="87" y="505"/>
                  </a:lnTo>
                  <a:lnTo>
                    <a:pt x="83" y="503"/>
                  </a:lnTo>
                  <a:lnTo>
                    <a:pt x="78" y="501"/>
                  </a:lnTo>
                  <a:lnTo>
                    <a:pt x="74" y="499"/>
                  </a:lnTo>
                  <a:lnTo>
                    <a:pt x="70" y="496"/>
                  </a:lnTo>
                  <a:lnTo>
                    <a:pt x="69" y="495"/>
                  </a:lnTo>
                  <a:lnTo>
                    <a:pt x="67" y="493"/>
                  </a:lnTo>
                  <a:lnTo>
                    <a:pt x="66" y="492"/>
                  </a:lnTo>
                  <a:lnTo>
                    <a:pt x="64" y="490"/>
                  </a:lnTo>
                  <a:lnTo>
                    <a:pt x="63" y="489"/>
                  </a:lnTo>
                  <a:lnTo>
                    <a:pt x="63" y="487"/>
                  </a:lnTo>
                  <a:lnTo>
                    <a:pt x="61" y="484"/>
                  </a:lnTo>
                  <a:lnTo>
                    <a:pt x="61" y="481"/>
                  </a:lnTo>
                  <a:lnTo>
                    <a:pt x="60" y="479"/>
                  </a:lnTo>
                  <a:lnTo>
                    <a:pt x="60" y="477"/>
                  </a:lnTo>
                  <a:lnTo>
                    <a:pt x="61" y="475"/>
                  </a:lnTo>
                  <a:lnTo>
                    <a:pt x="61" y="473"/>
                  </a:lnTo>
                  <a:lnTo>
                    <a:pt x="61" y="471"/>
                  </a:lnTo>
                  <a:lnTo>
                    <a:pt x="61" y="470"/>
                  </a:lnTo>
                  <a:lnTo>
                    <a:pt x="61" y="467"/>
                  </a:lnTo>
                  <a:lnTo>
                    <a:pt x="62" y="465"/>
                  </a:lnTo>
                  <a:lnTo>
                    <a:pt x="63" y="462"/>
                  </a:lnTo>
                  <a:lnTo>
                    <a:pt x="63" y="460"/>
                  </a:lnTo>
                  <a:lnTo>
                    <a:pt x="65" y="456"/>
                  </a:lnTo>
                  <a:lnTo>
                    <a:pt x="66" y="454"/>
                  </a:lnTo>
                  <a:lnTo>
                    <a:pt x="67" y="453"/>
                  </a:lnTo>
                  <a:lnTo>
                    <a:pt x="69" y="450"/>
                  </a:lnTo>
                  <a:lnTo>
                    <a:pt x="71" y="449"/>
                  </a:lnTo>
                  <a:lnTo>
                    <a:pt x="73" y="448"/>
                  </a:lnTo>
                  <a:lnTo>
                    <a:pt x="74" y="446"/>
                  </a:lnTo>
                  <a:lnTo>
                    <a:pt x="78" y="446"/>
                  </a:lnTo>
                  <a:lnTo>
                    <a:pt x="80" y="444"/>
                  </a:lnTo>
                  <a:lnTo>
                    <a:pt x="83" y="443"/>
                  </a:lnTo>
                  <a:lnTo>
                    <a:pt x="86" y="442"/>
                  </a:lnTo>
                  <a:lnTo>
                    <a:pt x="89" y="441"/>
                  </a:lnTo>
                  <a:lnTo>
                    <a:pt x="92" y="440"/>
                  </a:lnTo>
                  <a:lnTo>
                    <a:pt x="95" y="440"/>
                  </a:lnTo>
                  <a:lnTo>
                    <a:pt x="99" y="439"/>
                  </a:lnTo>
                  <a:lnTo>
                    <a:pt x="103" y="439"/>
                  </a:lnTo>
                  <a:lnTo>
                    <a:pt x="105" y="439"/>
                  </a:lnTo>
                  <a:lnTo>
                    <a:pt x="105" y="439"/>
                  </a:lnTo>
                  <a:lnTo>
                    <a:pt x="106" y="438"/>
                  </a:lnTo>
                  <a:lnTo>
                    <a:pt x="106" y="438"/>
                  </a:lnTo>
                  <a:lnTo>
                    <a:pt x="105" y="437"/>
                  </a:lnTo>
                  <a:lnTo>
                    <a:pt x="102" y="436"/>
                  </a:lnTo>
                  <a:lnTo>
                    <a:pt x="96" y="430"/>
                  </a:lnTo>
                  <a:lnTo>
                    <a:pt x="93" y="427"/>
                  </a:lnTo>
                  <a:lnTo>
                    <a:pt x="89" y="423"/>
                  </a:lnTo>
                  <a:lnTo>
                    <a:pt x="84" y="419"/>
                  </a:lnTo>
                  <a:lnTo>
                    <a:pt x="80" y="414"/>
                  </a:lnTo>
                  <a:lnTo>
                    <a:pt x="74" y="407"/>
                  </a:lnTo>
                  <a:lnTo>
                    <a:pt x="72" y="403"/>
                  </a:lnTo>
                  <a:lnTo>
                    <a:pt x="69" y="400"/>
                  </a:lnTo>
                  <a:lnTo>
                    <a:pt x="67" y="396"/>
                  </a:lnTo>
                  <a:lnTo>
                    <a:pt x="65" y="392"/>
                  </a:lnTo>
                  <a:lnTo>
                    <a:pt x="62" y="388"/>
                  </a:lnTo>
                  <a:lnTo>
                    <a:pt x="60" y="382"/>
                  </a:lnTo>
                  <a:lnTo>
                    <a:pt x="58" y="378"/>
                  </a:lnTo>
                  <a:lnTo>
                    <a:pt x="56" y="372"/>
                  </a:lnTo>
                  <a:lnTo>
                    <a:pt x="55" y="368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2" y="361"/>
                  </a:lnTo>
                  <a:lnTo>
                    <a:pt x="52" y="361"/>
                  </a:lnTo>
                  <a:lnTo>
                    <a:pt x="51" y="361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4"/>
                  </a:lnTo>
                  <a:lnTo>
                    <a:pt x="49" y="365"/>
                  </a:lnTo>
                  <a:lnTo>
                    <a:pt x="48" y="367"/>
                  </a:lnTo>
                  <a:lnTo>
                    <a:pt x="45" y="371"/>
                  </a:lnTo>
                  <a:lnTo>
                    <a:pt x="44" y="374"/>
                  </a:lnTo>
                  <a:lnTo>
                    <a:pt x="42" y="376"/>
                  </a:lnTo>
                  <a:lnTo>
                    <a:pt x="39" y="379"/>
                  </a:lnTo>
                  <a:lnTo>
                    <a:pt x="37" y="382"/>
                  </a:lnTo>
                  <a:lnTo>
                    <a:pt x="34" y="386"/>
                  </a:lnTo>
                  <a:lnTo>
                    <a:pt x="31" y="389"/>
                  </a:lnTo>
                  <a:lnTo>
                    <a:pt x="28" y="391"/>
                  </a:lnTo>
                  <a:lnTo>
                    <a:pt x="25" y="393"/>
                  </a:lnTo>
                  <a:lnTo>
                    <a:pt x="22" y="395"/>
                  </a:lnTo>
                  <a:lnTo>
                    <a:pt x="18" y="397"/>
                  </a:lnTo>
                  <a:lnTo>
                    <a:pt x="14" y="398"/>
                  </a:lnTo>
                  <a:lnTo>
                    <a:pt x="10" y="398"/>
                  </a:lnTo>
                  <a:lnTo>
                    <a:pt x="10" y="398"/>
                  </a:lnTo>
                  <a:lnTo>
                    <a:pt x="9" y="398"/>
                  </a:lnTo>
                  <a:lnTo>
                    <a:pt x="8" y="398"/>
                  </a:lnTo>
                  <a:lnTo>
                    <a:pt x="8" y="396"/>
                  </a:lnTo>
                  <a:lnTo>
                    <a:pt x="7" y="395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3" y="387"/>
                  </a:lnTo>
                  <a:lnTo>
                    <a:pt x="3" y="384"/>
                  </a:lnTo>
                  <a:lnTo>
                    <a:pt x="2" y="381"/>
                  </a:lnTo>
                  <a:lnTo>
                    <a:pt x="1" y="374"/>
                  </a:lnTo>
                  <a:lnTo>
                    <a:pt x="0" y="370"/>
                  </a:lnTo>
                  <a:lnTo>
                    <a:pt x="0" y="367"/>
                  </a:lnTo>
                  <a:lnTo>
                    <a:pt x="0" y="357"/>
                  </a:lnTo>
                  <a:lnTo>
                    <a:pt x="1" y="348"/>
                  </a:lnTo>
                  <a:lnTo>
                    <a:pt x="2" y="343"/>
                  </a:lnTo>
                  <a:lnTo>
                    <a:pt x="3" y="338"/>
                  </a:lnTo>
                  <a:lnTo>
                    <a:pt x="3" y="332"/>
                  </a:lnTo>
                  <a:lnTo>
                    <a:pt x="5" y="327"/>
                  </a:lnTo>
                  <a:lnTo>
                    <a:pt x="6" y="322"/>
                  </a:lnTo>
                  <a:lnTo>
                    <a:pt x="8" y="316"/>
                  </a:lnTo>
                  <a:lnTo>
                    <a:pt x="10" y="311"/>
                  </a:lnTo>
                  <a:lnTo>
                    <a:pt x="12" y="304"/>
                  </a:lnTo>
                  <a:lnTo>
                    <a:pt x="15" y="299"/>
                  </a:lnTo>
                  <a:lnTo>
                    <a:pt x="18" y="293"/>
                  </a:lnTo>
                  <a:lnTo>
                    <a:pt x="22" y="287"/>
                  </a:lnTo>
                  <a:lnTo>
                    <a:pt x="26" y="281"/>
                  </a:lnTo>
                  <a:lnTo>
                    <a:pt x="30" y="275"/>
                  </a:lnTo>
                  <a:lnTo>
                    <a:pt x="34" y="269"/>
                  </a:lnTo>
                  <a:lnTo>
                    <a:pt x="37" y="265"/>
                  </a:lnTo>
                  <a:lnTo>
                    <a:pt x="42" y="260"/>
                  </a:lnTo>
                  <a:lnTo>
                    <a:pt x="46" y="254"/>
                  </a:lnTo>
                  <a:lnTo>
                    <a:pt x="49" y="252"/>
                  </a:lnTo>
                  <a:lnTo>
                    <a:pt x="52" y="250"/>
                  </a:lnTo>
                  <a:lnTo>
                    <a:pt x="56" y="246"/>
                  </a:lnTo>
                  <a:lnTo>
                    <a:pt x="59" y="243"/>
                  </a:lnTo>
                  <a:lnTo>
                    <a:pt x="66" y="238"/>
                  </a:lnTo>
                  <a:lnTo>
                    <a:pt x="70" y="233"/>
                  </a:lnTo>
                  <a:lnTo>
                    <a:pt x="72" y="2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012" tIns="48006" rIns="96012" bIns="4800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0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33642" y="1339386"/>
            <a:ext cx="1550510" cy="1550510"/>
            <a:chOff x="3593635" y="1352550"/>
            <a:chExt cx="1476676" cy="1476676"/>
          </a:xfrm>
        </p:grpSpPr>
        <p:sp>
          <p:nvSpPr>
            <p:cNvPr id="23" name="Oval 5"/>
            <p:cNvSpPr/>
            <p:nvPr/>
          </p:nvSpPr>
          <p:spPr bwMode="gray">
            <a:xfrm>
              <a:off x="3593635" y="1352550"/>
              <a:ext cx="1476676" cy="1476676"/>
            </a:xfrm>
            <a:prstGeom prst="ellipse">
              <a:avLst/>
            </a:prstGeom>
            <a:solidFill>
              <a:srgbClr val="1C9494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922293" y="1730344"/>
              <a:ext cx="862901" cy="816426"/>
              <a:chOff x="4760915" y="138333"/>
              <a:chExt cx="801339" cy="758179"/>
            </a:xfrm>
            <a:solidFill>
              <a:schemeClr val="bg1"/>
            </a:solidFill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760915" y="218898"/>
                <a:ext cx="431601" cy="433040"/>
              </a:xfrm>
              <a:custGeom>
                <a:avLst/>
                <a:gdLst>
                  <a:gd name="T0" fmla="*/ 145 w 289"/>
                  <a:gd name="T1" fmla="*/ 0 h 289"/>
                  <a:gd name="T2" fmla="*/ 0 w 289"/>
                  <a:gd name="T3" fmla="*/ 145 h 289"/>
                  <a:gd name="T4" fmla="*/ 16 w 289"/>
                  <a:gd name="T5" fmla="*/ 210 h 289"/>
                  <a:gd name="T6" fmla="*/ 33 w 289"/>
                  <a:gd name="T7" fmla="*/ 216 h 289"/>
                  <a:gd name="T8" fmla="*/ 39 w 289"/>
                  <a:gd name="T9" fmla="*/ 199 h 289"/>
                  <a:gd name="T10" fmla="*/ 26 w 289"/>
                  <a:gd name="T11" fmla="*/ 145 h 289"/>
                  <a:gd name="T12" fmla="*/ 145 w 289"/>
                  <a:gd name="T13" fmla="*/ 26 h 289"/>
                  <a:gd name="T14" fmla="*/ 263 w 289"/>
                  <a:gd name="T15" fmla="*/ 145 h 289"/>
                  <a:gd name="T16" fmla="*/ 145 w 289"/>
                  <a:gd name="T17" fmla="*/ 263 h 289"/>
                  <a:gd name="T18" fmla="*/ 118 w 289"/>
                  <a:gd name="T19" fmla="*/ 260 h 289"/>
                  <a:gd name="T20" fmla="*/ 103 w 289"/>
                  <a:gd name="T21" fmla="*/ 270 h 289"/>
                  <a:gd name="T22" fmla="*/ 112 w 289"/>
                  <a:gd name="T23" fmla="*/ 285 h 289"/>
                  <a:gd name="T24" fmla="*/ 145 w 289"/>
                  <a:gd name="T25" fmla="*/ 289 h 289"/>
                  <a:gd name="T26" fmla="*/ 289 w 289"/>
                  <a:gd name="T27" fmla="*/ 145 h 289"/>
                  <a:gd name="T28" fmla="*/ 145 w 289"/>
                  <a:gd name="T2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9" h="289">
                    <a:moveTo>
                      <a:pt x="145" y="0"/>
                    </a:moveTo>
                    <a:cubicBezTo>
                      <a:pt x="65" y="0"/>
                      <a:pt x="0" y="65"/>
                      <a:pt x="0" y="145"/>
                    </a:cubicBezTo>
                    <a:cubicBezTo>
                      <a:pt x="0" y="167"/>
                      <a:pt x="6" y="190"/>
                      <a:pt x="16" y="210"/>
                    </a:cubicBezTo>
                    <a:cubicBezTo>
                      <a:pt x="19" y="217"/>
                      <a:pt x="27" y="219"/>
                      <a:pt x="33" y="216"/>
                    </a:cubicBezTo>
                    <a:cubicBezTo>
                      <a:pt x="40" y="213"/>
                      <a:pt x="42" y="205"/>
                      <a:pt x="39" y="199"/>
                    </a:cubicBezTo>
                    <a:cubicBezTo>
                      <a:pt x="30" y="182"/>
                      <a:pt x="26" y="163"/>
                      <a:pt x="26" y="145"/>
                    </a:cubicBezTo>
                    <a:cubicBezTo>
                      <a:pt x="26" y="79"/>
                      <a:pt x="79" y="26"/>
                      <a:pt x="145" y="26"/>
                    </a:cubicBezTo>
                    <a:cubicBezTo>
                      <a:pt x="210" y="26"/>
                      <a:pt x="263" y="79"/>
                      <a:pt x="263" y="145"/>
                    </a:cubicBezTo>
                    <a:cubicBezTo>
                      <a:pt x="263" y="210"/>
                      <a:pt x="210" y="263"/>
                      <a:pt x="145" y="263"/>
                    </a:cubicBezTo>
                    <a:cubicBezTo>
                      <a:pt x="136" y="263"/>
                      <a:pt x="127" y="262"/>
                      <a:pt x="118" y="260"/>
                    </a:cubicBezTo>
                    <a:cubicBezTo>
                      <a:pt x="111" y="258"/>
                      <a:pt x="104" y="263"/>
                      <a:pt x="103" y="270"/>
                    </a:cubicBezTo>
                    <a:cubicBezTo>
                      <a:pt x="101" y="277"/>
                      <a:pt x="105" y="283"/>
                      <a:pt x="112" y="285"/>
                    </a:cubicBezTo>
                    <a:cubicBezTo>
                      <a:pt x="123" y="287"/>
                      <a:pt x="134" y="289"/>
                      <a:pt x="145" y="289"/>
                    </a:cubicBezTo>
                    <a:cubicBezTo>
                      <a:pt x="224" y="289"/>
                      <a:pt x="289" y="224"/>
                      <a:pt x="289" y="145"/>
                    </a:cubicBezTo>
                    <a:cubicBezTo>
                      <a:pt x="289" y="65"/>
                      <a:pt x="224" y="0"/>
                      <a:pt x="1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4769547" y="359888"/>
                <a:ext cx="281979" cy="536624"/>
              </a:xfrm>
              <a:custGeom>
                <a:avLst/>
                <a:gdLst>
                  <a:gd name="T0" fmla="*/ 113 w 189"/>
                  <a:gd name="T1" fmla="*/ 87 h 358"/>
                  <a:gd name="T2" fmla="*/ 141 w 189"/>
                  <a:gd name="T3" fmla="*/ 96 h 358"/>
                  <a:gd name="T4" fmla="*/ 189 w 189"/>
                  <a:gd name="T5" fmla="*/ 48 h 358"/>
                  <a:gd name="T6" fmla="*/ 141 w 189"/>
                  <a:gd name="T7" fmla="*/ 0 h 358"/>
                  <a:gd name="T8" fmla="*/ 93 w 189"/>
                  <a:gd name="T9" fmla="*/ 48 h 358"/>
                  <a:gd name="T10" fmla="*/ 97 w 189"/>
                  <a:gd name="T11" fmla="*/ 67 h 358"/>
                  <a:gd name="T12" fmla="*/ 64 w 189"/>
                  <a:gd name="T13" fmla="*/ 108 h 358"/>
                  <a:gd name="T14" fmla="*/ 9 w 189"/>
                  <a:gd name="T15" fmla="*/ 342 h 358"/>
                  <a:gd name="T16" fmla="*/ 22 w 189"/>
                  <a:gd name="T17" fmla="*/ 358 h 358"/>
                  <a:gd name="T18" fmla="*/ 23 w 189"/>
                  <a:gd name="T19" fmla="*/ 358 h 358"/>
                  <a:gd name="T20" fmla="*/ 35 w 189"/>
                  <a:gd name="T21" fmla="*/ 340 h 358"/>
                  <a:gd name="T22" fmla="*/ 85 w 189"/>
                  <a:gd name="T23" fmla="*/ 125 h 358"/>
                  <a:gd name="T24" fmla="*/ 113 w 189"/>
                  <a:gd name="T25" fmla="*/ 87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9" h="358">
                    <a:moveTo>
                      <a:pt x="113" y="87"/>
                    </a:moveTo>
                    <a:cubicBezTo>
                      <a:pt x="121" y="92"/>
                      <a:pt x="131" y="96"/>
                      <a:pt x="141" y="96"/>
                    </a:cubicBezTo>
                    <a:cubicBezTo>
                      <a:pt x="167" y="96"/>
                      <a:pt x="189" y="74"/>
                      <a:pt x="189" y="48"/>
                    </a:cubicBezTo>
                    <a:cubicBezTo>
                      <a:pt x="189" y="21"/>
                      <a:pt x="167" y="0"/>
                      <a:pt x="141" y="0"/>
                    </a:cubicBezTo>
                    <a:cubicBezTo>
                      <a:pt x="114" y="0"/>
                      <a:pt x="93" y="21"/>
                      <a:pt x="93" y="48"/>
                    </a:cubicBezTo>
                    <a:cubicBezTo>
                      <a:pt x="93" y="55"/>
                      <a:pt x="94" y="61"/>
                      <a:pt x="97" y="67"/>
                    </a:cubicBezTo>
                    <a:cubicBezTo>
                      <a:pt x="87" y="78"/>
                      <a:pt x="75" y="91"/>
                      <a:pt x="64" y="108"/>
                    </a:cubicBezTo>
                    <a:cubicBezTo>
                      <a:pt x="34" y="153"/>
                      <a:pt x="0" y="234"/>
                      <a:pt x="9" y="342"/>
                    </a:cubicBezTo>
                    <a:cubicBezTo>
                      <a:pt x="10" y="349"/>
                      <a:pt x="15" y="358"/>
                      <a:pt x="22" y="358"/>
                    </a:cubicBezTo>
                    <a:cubicBezTo>
                      <a:pt x="23" y="358"/>
                      <a:pt x="23" y="358"/>
                      <a:pt x="23" y="358"/>
                    </a:cubicBezTo>
                    <a:cubicBezTo>
                      <a:pt x="30" y="358"/>
                      <a:pt x="36" y="347"/>
                      <a:pt x="35" y="340"/>
                    </a:cubicBezTo>
                    <a:cubicBezTo>
                      <a:pt x="28" y="259"/>
                      <a:pt x="45" y="186"/>
                      <a:pt x="85" y="125"/>
                    </a:cubicBezTo>
                    <a:cubicBezTo>
                      <a:pt x="95" y="111"/>
                      <a:pt x="104" y="97"/>
                      <a:pt x="113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5234237" y="138333"/>
                <a:ext cx="277664" cy="261838"/>
              </a:xfrm>
              <a:custGeom>
                <a:avLst/>
                <a:gdLst>
                  <a:gd name="T0" fmla="*/ 96 w 187"/>
                  <a:gd name="T1" fmla="*/ 160 h 175"/>
                  <a:gd name="T2" fmla="*/ 65 w 187"/>
                  <a:gd name="T3" fmla="*/ 154 h 175"/>
                  <a:gd name="T4" fmla="*/ 33 w 187"/>
                  <a:gd name="T5" fmla="*/ 64 h 175"/>
                  <a:gd name="T6" fmla="*/ 122 w 187"/>
                  <a:gd name="T7" fmla="*/ 32 h 175"/>
                  <a:gd name="T8" fmla="*/ 154 w 187"/>
                  <a:gd name="T9" fmla="*/ 122 h 175"/>
                  <a:gd name="T10" fmla="*/ 146 w 187"/>
                  <a:gd name="T11" fmla="*/ 135 h 175"/>
                  <a:gd name="T12" fmla="*/ 147 w 187"/>
                  <a:gd name="T13" fmla="*/ 145 h 175"/>
                  <a:gd name="T14" fmla="*/ 158 w 187"/>
                  <a:gd name="T15" fmla="*/ 144 h 175"/>
                  <a:gd name="T16" fmla="*/ 167 w 187"/>
                  <a:gd name="T17" fmla="*/ 128 h 175"/>
                  <a:gd name="T18" fmla="*/ 129 w 187"/>
                  <a:gd name="T19" fmla="*/ 19 h 175"/>
                  <a:gd name="T20" fmla="*/ 20 w 187"/>
                  <a:gd name="T21" fmla="*/ 58 h 175"/>
                  <a:gd name="T22" fmla="*/ 58 w 187"/>
                  <a:gd name="T23" fmla="*/ 167 h 175"/>
                  <a:gd name="T24" fmla="*/ 96 w 187"/>
                  <a:gd name="T25" fmla="*/ 175 h 175"/>
                  <a:gd name="T26" fmla="*/ 103 w 187"/>
                  <a:gd name="T27" fmla="*/ 167 h 175"/>
                  <a:gd name="T28" fmla="*/ 96 w 187"/>
                  <a:gd name="T29" fmla="*/ 16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" h="175">
                    <a:moveTo>
                      <a:pt x="96" y="160"/>
                    </a:moveTo>
                    <a:cubicBezTo>
                      <a:pt x="85" y="161"/>
                      <a:pt x="74" y="158"/>
                      <a:pt x="65" y="154"/>
                    </a:cubicBezTo>
                    <a:cubicBezTo>
                      <a:pt x="31" y="138"/>
                      <a:pt x="17" y="98"/>
                      <a:pt x="33" y="64"/>
                    </a:cubicBezTo>
                    <a:cubicBezTo>
                      <a:pt x="49" y="31"/>
                      <a:pt x="89" y="16"/>
                      <a:pt x="122" y="32"/>
                    </a:cubicBezTo>
                    <a:cubicBezTo>
                      <a:pt x="156" y="48"/>
                      <a:pt x="170" y="88"/>
                      <a:pt x="154" y="122"/>
                    </a:cubicBezTo>
                    <a:cubicBezTo>
                      <a:pt x="152" y="126"/>
                      <a:pt x="149" y="131"/>
                      <a:pt x="146" y="135"/>
                    </a:cubicBezTo>
                    <a:cubicBezTo>
                      <a:pt x="144" y="138"/>
                      <a:pt x="144" y="143"/>
                      <a:pt x="147" y="145"/>
                    </a:cubicBezTo>
                    <a:cubicBezTo>
                      <a:pt x="151" y="148"/>
                      <a:pt x="155" y="147"/>
                      <a:pt x="158" y="144"/>
                    </a:cubicBezTo>
                    <a:cubicBezTo>
                      <a:pt x="161" y="139"/>
                      <a:pt x="165" y="134"/>
                      <a:pt x="167" y="128"/>
                    </a:cubicBezTo>
                    <a:cubicBezTo>
                      <a:pt x="187" y="87"/>
                      <a:pt x="170" y="38"/>
                      <a:pt x="129" y="19"/>
                    </a:cubicBezTo>
                    <a:cubicBezTo>
                      <a:pt x="88" y="0"/>
                      <a:pt x="39" y="17"/>
                      <a:pt x="20" y="58"/>
                    </a:cubicBezTo>
                    <a:cubicBezTo>
                      <a:pt x="0" y="99"/>
                      <a:pt x="18" y="148"/>
                      <a:pt x="58" y="167"/>
                    </a:cubicBezTo>
                    <a:cubicBezTo>
                      <a:pt x="70" y="173"/>
                      <a:pt x="83" y="175"/>
                      <a:pt x="96" y="175"/>
                    </a:cubicBezTo>
                    <a:cubicBezTo>
                      <a:pt x="100" y="175"/>
                      <a:pt x="103" y="171"/>
                      <a:pt x="103" y="167"/>
                    </a:cubicBezTo>
                    <a:cubicBezTo>
                      <a:pt x="103" y="163"/>
                      <a:pt x="100" y="160"/>
                      <a:pt x="96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5326312" y="227530"/>
                <a:ext cx="235942" cy="256083"/>
              </a:xfrm>
              <a:custGeom>
                <a:avLst/>
                <a:gdLst>
                  <a:gd name="T0" fmla="*/ 152 w 158"/>
                  <a:gd name="T1" fmla="*/ 156 h 171"/>
                  <a:gd name="T2" fmla="*/ 56 w 158"/>
                  <a:gd name="T3" fmla="*/ 78 h 171"/>
                  <a:gd name="T4" fmla="*/ 44 w 158"/>
                  <a:gd name="T5" fmla="*/ 55 h 171"/>
                  <a:gd name="T6" fmla="*/ 55 w 158"/>
                  <a:gd name="T7" fmla="*/ 43 h 171"/>
                  <a:gd name="T8" fmla="*/ 42 w 158"/>
                  <a:gd name="T9" fmla="*/ 7 h 171"/>
                  <a:gd name="T10" fmla="*/ 6 w 158"/>
                  <a:gd name="T11" fmla="*/ 20 h 171"/>
                  <a:gd name="T12" fmla="*/ 19 w 158"/>
                  <a:gd name="T13" fmla="*/ 56 h 171"/>
                  <a:gd name="T14" fmla="*/ 30 w 158"/>
                  <a:gd name="T15" fmla="*/ 58 h 171"/>
                  <a:gd name="T16" fmla="*/ 43 w 158"/>
                  <a:gd name="T17" fmla="*/ 85 h 171"/>
                  <a:gd name="T18" fmla="*/ 147 w 158"/>
                  <a:gd name="T19" fmla="*/ 169 h 171"/>
                  <a:gd name="T20" fmla="*/ 157 w 158"/>
                  <a:gd name="T21" fmla="*/ 166 h 171"/>
                  <a:gd name="T22" fmla="*/ 157 w 158"/>
                  <a:gd name="T23" fmla="*/ 165 h 171"/>
                  <a:gd name="T24" fmla="*/ 152 w 158"/>
                  <a:gd name="T25" fmla="*/ 15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71">
                    <a:moveTo>
                      <a:pt x="152" y="156"/>
                    </a:moveTo>
                    <a:cubicBezTo>
                      <a:pt x="109" y="140"/>
                      <a:pt x="77" y="114"/>
                      <a:pt x="56" y="78"/>
                    </a:cubicBezTo>
                    <a:cubicBezTo>
                      <a:pt x="51" y="70"/>
                      <a:pt x="47" y="62"/>
                      <a:pt x="44" y="55"/>
                    </a:cubicBezTo>
                    <a:cubicBezTo>
                      <a:pt x="49" y="52"/>
                      <a:pt x="53" y="48"/>
                      <a:pt x="55" y="43"/>
                    </a:cubicBezTo>
                    <a:cubicBezTo>
                      <a:pt x="61" y="29"/>
                      <a:pt x="56" y="13"/>
                      <a:pt x="42" y="7"/>
                    </a:cubicBezTo>
                    <a:cubicBezTo>
                      <a:pt x="29" y="0"/>
                      <a:pt x="13" y="6"/>
                      <a:pt x="6" y="20"/>
                    </a:cubicBezTo>
                    <a:cubicBezTo>
                      <a:pt x="0" y="33"/>
                      <a:pt x="5" y="49"/>
                      <a:pt x="19" y="56"/>
                    </a:cubicBezTo>
                    <a:cubicBezTo>
                      <a:pt x="23" y="57"/>
                      <a:pt x="26" y="58"/>
                      <a:pt x="30" y="58"/>
                    </a:cubicBezTo>
                    <a:cubicBezTo>
                      <a:pt x="33" y="66"/>
                      <a:pt x="37" y="75"/>
                      <a:pt x="43" y="85"/>
                    </a:cubicBezTo>
                    <a:cubicBezTo>
                      <a:pt x="58" y="112"/>
                      <a:pt x="89" y="148"/>
                      <a:pt x="147" y="169"/>
                    </a:cubicBezTo>
                    <a:cubicBezTo>
                      <a:pt x="151" y="171"/>
                      <a:pt x="155" y="169"/>
                      <a:pt x="157" y="166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8" y="161"/>
                      <a:pt x="156" y="157"/>
                      <a:pt x="152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953282" y="1339386"/>
            <a:ext cx="1550510" cy="1550510"/>
            <a:chOff x="850435" y="1352550"/>
            <a:chExt cx="1476676" cy="1476676"/>
          </a:xfrm>
        </p:grpSpPr>
        <p:sp>
          <p:nvSpPr>
            <p:cNvPr id="30" name="Oval 3"/>
            <p:cNvSpPr/>
            <p:nvPr/>
          </p:nvSpPr>
          <p:spPr bwMode="gray">
            <a:xfrm>
              <a:off x="850435" y="1352550"/>
              <a:ext cx="1476676" cy="1476676"/>
            </a:xfrm>
            <a:prstGeom prst="ellipse">
              <a:avLst/>
            </a:prstGeom>
            <a:solidFill>
              <a:srgbClr val="78AF51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081042" y="1652204"/>
              <a:ext cx="1058101" cy="821072"/>
              <a:chOff x="2623051" y="138333"/>
              <a:chExt cx="982613" cy="762495"/>
            </a:xfrm>
            <a:solidFill>
              <a:schemeClr val="bg1"/>
            </a:solidFill>
          </p:grpSpPr>
          <p:sp>
            <p:nvSpPr>
              <p:cNvPr id="32" name="Freeform 12"/>
              <p:cNvSpPr>
                <a:spLocks noEditPoints="1"/>
              </p:cNvSpPr>
              <p:nvPr/>
            </p:nvSpPr>
            <p:spPr bwMode="auto">
              <a:xfrm>
                <a:off x="2623051" y="223214"/>
                <a:ext cx="847377" cy="677614"/>
              </a:xfrm>
              <a:custGeom>
                <a:avLst/>
                <a:gdLst>
                  <a:gd name="T0" fmla="*/ 467 w 568"/>
                  <a:gd name="T1" fmla="*/ 190 h 452"/>
                  <a:gd name="T2" fmla="*/ 455 w 568"/>
                  <a:gd name="T3" fmla="*/ 172 h 452"/>
                  <a:gd name="T4" fmla="*/ 450 w 568"/>
                  <a:gd name="T5" fmla="*/ 104 h 452"/>
                  <a:gd name="T6" fmla="*/ 329 w 568"/>
                  <a:gd name="T7" fmla="*/ 109 h 452"/>
                  <a:gd name="T8" fmla="*/ 310 w 568"/>
                  <a:gd name="T9" fmla="*/ 79 h 452"/>
                  <a:gd name="T10" fmla="*/ 213 w 568"/>
                  <a:gd name="T11" fmla="*/ 29 h 452"/>
                  <a:gd name="T12" fmla="*/ 51 w 568"/>
                  <a:gd name="T13" fmla="*/ 163 h 452"/>
                  <a:gd name="T14" fmla="*/ 6 w 568"/>
                  <a:gd name="T15" fmla="*/ 286 h 452"/>
                  <a:gd name="T16" fmla="*/ 242 w 568"/>
                  <a:gd name="T17" fmla="*/ 444 h 452"/>
                  <a:gd name="T18" fmla="*/ 526 w 568"/>
                  <a:gd name="T19" fmla="*/ 319 h 452"/>
                  <a:gd name="T20" fmla="*/ 467 w 568"/>
                  <a:gd name="T21" fmla="*/ 190 h 452"/>
                  <a:gd name="T22" fmla="*/ 250 w 568"/>
                  <a:gd name="T23" fmla="*/ 411 h 452"/>
                  <a:gd name="T24" fmla="*/ 66 w 568"/>
                  <a:gd name="T25" fmla="*/ 296 h 452"/>
                  <a:gd name="T26" fmla="*/ 250 w 568"/>
                  <a:gd name="T27" fmla="*/ 169 h 452"/>
                  <a:gd name="T28" fmla="*/ 435 w 568"/>
                  <a:gd name="T29" fmla="*/ 274 h 452"/>
                  <a:gd name="T30" fmla="*/ 250 w 568"/>
                  <a:gd name="T3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68" h="452">
                    <a:moveTo>
                      <a:pt x="467" y="190"/>
                    </a:moveTo>
                    <a:cubicBezTo>
                      <a:pt x="443" y="185"/>
                      <a:pt x="455" y="172"/>
                      <a:pt x="455" y="172"/>
                    </a:cubicBezTo>
                    <a:cubicBezTo>
                      <a:pt x="455" y="172"/>
                      <a:pt x="478" y="133"/>
                      <a:pt x="450" y="104"/>
                    </a:cubicBezTo>
                    <a:cubicBezTo>
                      <a:pt x="415" y="69"/>
                      <a:pt x="329" y="109"/>
                      <a:pt x="329" y="109"/>
                    </a:cubicBezTo>
                    <a:cubicBezTo>
                      <a:pt x="297" y="119"/>
                      <a:pt x="305" y="104"/>
                      <a:pt x="310" y="79"/>
                    </a:cubicBezTo>
                    <a:cubicBezTo>
                      <a:pt x="310" y="50"/>
                      <a:pt x="300" y="0"/>
                      <a:pt x="213" y="29"/>
                    </a:cubicBezTo>
                    <a:cubicBezTo>
                      <a:pt x="126" y="59"/>
                      <a:pt x="51" y="163"/>
                      <a:pt x="51" y="163"/>
                    </a:cubicBezTo>
                    <a:cubicBezTo>
                      <a:pt x="0" y="232"/>
                      <a:pt x="6" y="286"/>
                      <a:pt x="6" y="286"/>
                    </a:cubicBezTo>
                    <a:cubicBezTo>
                      <a:pt x="19" y="404"/>
                      <a:pt x="145" y="436"/>
                      <a:pt x="242" y="444"/>
                    </a:cubicBezTo>
                    <a:cubicBezTo>
                      <a:pt x="345" y="452"/>
                      <a:pt x="484" y="409"/>
                      <a:pt x="526" y="319"/>
                    </a:cubicBezTo>
                    <a:cubicBezTo>
                      <a:pt x="568" y="230"/>
                      <a:pt x="491" y="195"/>
                      <a:pt x="467" y="190"/>
                    </a:cubicBezTo>
                    <a:close/>
                    <a:moveTo>
                      <a:pt x="250" y="411"/>
                    </a:moveTo>
                    <a:cubicBezTo>
                      <a:pt x="148" y="415"/>
                      <a:pt x="66" y="364"/>
                      <a:pt x="66" y="296"/>
                    </a:cubicBezTo>
                    <a:cubicBezTo>
                      <a:pt x="66" y="228"/>
                      <a:pt x="148" y="174"/>
                      <a:pt x="250" y="169"/>
                    </a:cubicBezTo>
                    <a:cubicBezTo>
                      <a:pt x="352" y="164"/>
                      <a:pt x="435" y="206"/>
                      <a:pt x="435" y="274"/>
                    </a:cubicBezTo>
                    <a:cubicBezTo>
                      <a:pt x="435" y="342"/>
                      <a:pt x="352" y="406"/>
                      <a:pt x="250" y="4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2811518" y="526774"/>
                <a:ext cx="335210" cy="296366"/>
              </a:xfrm>
              <a:custGeom>
                <a:avLst/>
                <a:gdLst>
                  <a:gd name="T0" fmla="*/ 103 w 224"/>
                  <a:gd name="T1" fmla="*/ 12 h 198"/>
                  <a:gd name="T2" fmla="*/ 12 w 224"/>
                  <a:gd name="T3" fmla="*/ 120 h 198"/>
                  <a:gd name="T4" fmla="*/ 40 w 224"/>
                  <a:gd name="T5" fmla="*/ 166 h 198"/>
                  <a:gd name="T6" fmla="*/ 193 w 224"/>
                  <a:gd name="T7" fmla="*/ 138 h 198"/>
                  <a:gd name="T8" fmla="*/ 103 w 224"/>
                  <a:gd name="T9" fmla="*/ 12 h 198"/>
                  <a:gd name="T10" fmla="*/ 77 w 224"/>
                  <a:gd name="T11" fmla="*/ 147 h 198"/>
                  <a:gd name="T12" fmla="*/ 42 w 224"/>
                  <a:gd name="T13" fmla="*/ 122 h 198"/>
                  <a:gd name="T14" fmla="*/ 75 w 224"/>
                  <a:gd name="T15" fmla="*/ 87 h 198"/>
                  <a:gd name="T16" fmla="*/ 111 w 224"/>
                  <a:gd name="T17" fmla="*/ 114 h 198"/>
                  <a:gd name="T18" fmla="*/ 77 w 224"/>
                  <a:gd name="T19" fmla="*/ 147 h 198"/>
                  <a:gd name="T20" fmla="*/ 137 w 224"/>
                  <a:gd name="T21" fmla="*/ 95 h 198"/>
                  <a:gd name="T22" fmla="*/ 119 w 224"/>
                  <a:gd name="T23" fmla="*/ 93 h 198"/>
                  <a:gd name="T24" fmla="*/ 124 w 224"/>
                  <a:gd name="T25" fmla="*/ 74 h 198"/>
                  <a:gd name="T26" fmla="*/ 143 w 224"/>
                  <a:gd name="T27" fmla="*/ 76 h 198"/>
                  <a:gd name="T28" fmla="*/ 137 w 224"/>
                  <a:gd name="T29" fmla="*/ 9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98">
                    <a:moveTo>
                      <a:pt x="103" y="12"/>
                    </a:moveTo>
                    <a:cubicBezTo>
                      <a:pt x="0" y="24"/>
                      <a:pt x="12" y="120"/>
                      <a:pt x="12" y="120"/>
                    </a:cubicBezTo>
                    <a:cubicBezTo>
                      <a:pt x="12" y="120"/>
                      <a:pt x="11" y="150"/>
                      <a:pt x="40" y="166"/>
                    </a:cubicBezTo>
                    <a:cubicBezTo>
                      <a:pt x="100" y="198"/>
                      <a:pt x="161" y="179"/>
                      <a:pt x="193" y="138"/>
                    </a:cubicBezTo>
                    <a:cubicBezTo>
                      <a:pt x="224" y="98"/>
                      <a:pt x="205" y="0"/>
                      <a:pt x="103" y="12"/>
                    </a:cubicBezTo>
                    <a:close/>
                    <a:moveTo>
                      <a:pt x="77" y="147"/>
                    </a:moveTo>
                    <a:cubicBezTo>
                      <a:pt x="58" y="149"/>
                      <a:pt x="42" y="138"/>
                      <a:pt x="42" y="122"/>
                    </a:cubicBezTo>
                    <a:cubicBezTo>
                      <a:pt x="42" y="106"/>
                      <a:pt x="56" y="89"/>
                      <a:pt x="75" y="87"/>
                    </a:cubicBezTo>
                    <a:cubicBezTo>
                      <a:pt x="97" y="85"/>
                      <a:pt x="111" y="98"/>
                      <a:pt x="111" y="114"/>
                    </a:cubicBezTo>
                    <a:cubicBezTo>
                      <a:pt x="111" y="130"/>
                      <a:pt x="96" y="144"/>
                      <a:pt x="77" y="147"/>
                    </a:cubicBezTo>
                    <a:close/>
                    <a:moveTo>
                      <a:pt x="137" y="95"/>
                    </a:moveTo>
                    <a:cubicBezTo>
                      <a:pt x="131" y="100"/>
                      <a:pt x="123" y="99"/>
                      <a:pt x="119" y="93"/>
                    </a:cubicBezTo>
                    <a:cubicBezTo>
                      <a:pt x="116" y="88"/>
                      <a:pt x="117" y="79"/>
                      <a:pt x="124" y="74"/>
                    </a:cubicBezTo>
                    <a:cubicBezTo>
                      <a:pt x="131" y="68"/>
                      <a:pt x="139" y="70"/>
                      <a:pt x="143" y="76"/>
                    </a:cubicBezTo>
                    <a:cubicBezTo>
                      <a:pt x="146" y="81"/>
                      <a:pt x="144" y="90"/>
                      <a:pt x="137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3256066" y="253426"/>
                <a:ext cx="181272" cy="191344"/>
              </a:xfrm>
              <a:custGeom>
                <a:avLst/>
                <a:gdLst>
                  <a:gd name="T0" fmla="*/ 92 w 121"/>
                  <a:gd name="T1" fmla="*/ 128 h 128"/>
                  <a:gd name="T2" fmla="*/ 109 w 121"/>
                  <a:gd name="T3" fmla="*/ 114 h 128"/>
                  <a:gd name="T4" fmla="*/ 109 w 121"/>
                  <a:gd name="T5" fmla="*/ 112 h 128"/>
                  <a:gd name="T6" fmla="*/ 17 w 121"/>
                  <a:gd name="T7" fmla="*/ 19 h 128"/>
                  <a:gd name="T8" fmla="*/ 0 w 121"/>
                  <a:gd name="T9" fmla="*/ 36 h 128"/>
                  <a:gd name="T10" fmla="*/ 17 w 121"/>
                  <a:gd name="T11" fmla="*/ 53 h 128"/>
                  <a:gd name="T12" fmla="*/ 75 w 121"/>
                  <a:gd name="T13" fmla="*/ 111 h 128"/>
                  <a:gd name="T14" fmla="*/ 92 w 121"/>
                  <a:gd name="T1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8">
                    <a:moveTo>
                      <a:pt x="92" y="128"/>
                    </a:moveTo>
                    <a:cubicBezTo>
                      <a:pt x="100" y="128"/>
                      <a:pt x="107" y="122"/>
                      <a:pt x="109" y="114"/>
                    </a:cubicBezTo>
                    <a:cubicBezTo>
                      <a:pt x="109" y="113"/>
                      <a:pt x="109" y="113"/>
                      <a:pt x="109" y="112"/>
                    </a:cubicBezTo>
                    <a:cubicBezTo>
                      <a:pt x="121" y="0"/>
                      <a:pt x="17" y="19"/>
                      <a:pt x="17" y="19"/>
                    </a:cubicBezTo>
                    <a:cubicBezTo>
                      <a:pt x="7" y="19"/>
                      <a:pt x="0" y="27"/>
                      <a:pt x="0" y="36"/>
                    </a:cubicBezTo>
                    <a:cubicBezTo>
                      <a:pt x="0" y="45"/>
                      <a:pt x="7" y="53"/>
                      <a:pt x="17" y="53"/>
                    </a:cubicBezTo>
                    <a:cubicBezTo>
                      <a:pt x="92" y="36"/>
                      <a:pt x="75" y="111"/>
                      <a:pt x="75" y="111"/>
                    </a:cubicBezTo>
                    <a:cubicBezTo>
                      <a:pt x="75" y="121"/>
                      <a:pt x="83" y="128"/>
                      <a:pt x="92" y="1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3218661" y="138333"/>
                <a:ext cx="387003" cy="359667"/>
              </a:xfrm>
              <a:custGeom>
                <a:avLst/>
                <a:gdLst>
                  <a:gd name="T0" fmla="*/ 105 w 259"/>
                  <a:gd name="T1" fmla="*/ 9 h 240"/>
                  <a:gd name="T2" fmla="*/ 21 w 259"/>
                  <a:gd name="T3" fmla="*/ 9 h 240"/>
                  <a:gd name="T4" fmla="*/ 19 w 259"/>
                  <a:gd name="T5" fmla="*/ 10 h 240"/>
                  <a:gd name="T6" fmla="*/ 18 w 259"/>
                  <a:gd name="T7" fmla="*/ 11 h 240"/>
                  <a:gd name="T8" fmla="*/ 0 w 259"/>
                  <a:gd name="T9" fmla="*/ 35 h 240"/>
                  <a:gd name="T10" fmla="*/ 25 w 259"/>
                  <a:gd name="T11" fmla="*/ 59 h 240"/>
                  <a:gd name="T12" fmla="*/ 47 w 259"/>
                  <a:gd name="T13" fmla="*/ 54 h 240"/>
                  <a:gd name="T14" fmla="*/ 168 w 259"/>
                  <a:gd name="T15" fmla="*/ 114 h 240"/>
                  <a:gd name="T16" fmla="*/ 176 w 259"/>
                  <a:gd name="T17" fmla="*/ 195 h 240"/>
                  <a:gd name="T18" fmla="*/ 171 w 259"/>
                  <a:gd name="T19" fmla="*/ 218 h 240"/>
                  <a:gd name="T20" fmla="*/ 195 w 259"/>
                  <a:gd name="T21" fmla="*/ 240 h 240"/>
                  <a:gd name="T22" fmla="*/ 219 w 259"/>
                  <a:gd name="T23" fmla="*/ 220 h 240"/>
                  <a:gd name="T24" fmla="*/ 219 w 259"/>
                  <a:gd name="T25" fmla="*/ 220 h 240"/>
                  <a:gd name="T26" fmla="*/ 105 w 259"/>
                  <a:gd name="T27" fmla="*/ 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9" h="240">
                    <a:moveTo>
                      <a:pt x="105" y="9"/>
                    </a:moveTo>
                    <a:cubicBezTo>
                      <a:pt x="69" y="0"/>
                      <a:pt x="31" y="7"/>
                      <a:pt x="21" y="9"/>
                    </a:cubicBezTo>
                    <a:cubicBezTo>
                      <a:pt x="20" y="9"/>
                      <a:pt x="19" y="10"/>
                      <a:pt x="19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8" y="14"/>
                      <a:pt x="0" y="23"/>
                      <a:pt x="0" y="35"/>
                    </a:cubicBezTo>
                    <a:cubicBezTo>
                      <a:pt x="0" y="48"/>
                      <a:pt x="11" y="59"/>
                      <a:pt x="25" y="59"/>
                    </a:cubicBezTo>
                    <a:cubicBezTo>
                      <a:pt x="25" y="59"/>
                      <a:pt x="38" y="57"/>
                      <a:pt x="47" y="54"/>
                    </a:cubicBezTo>
                    <a:cubicBezTo>
                      <a:pt x="56" y="50"/>
                      <a:pt x="131" y="51"/>
                      <a:pt x="168" y="114"/>
                    </a:cubicBezTo>
                    <a:cubicBezTo>
                      <a:pt x="188" y="159"/>
                      <a:pt x="177" y="190"/>
                      <a:pt x="176" y="195"/>
                    </a:cubicBezTo>
                    <a:cubicBezTo>
                      <a:pt x="176" y="195"/>
                      <a:pt x="171" y="207"/>
                      <a:pt x="171" y="218"/>
                    </a:cubicBezTo>
                    <a:cubicBezTo>
                      <a:pt x="171" y="232"/>
                      <a:pt x="182" y="240"/>
                      <a:pt x="195" y="240"/>
                    </a:cubicBezTo>
                    <a:cubicBezTo>
                      <a:pt x="206" y="240"/>
                      <a:pt x="216" y="239"/>
                      <a:pt x="219" y="220"/>
                    </a:cubicBezTo>
                    <a:cubicBezTo>
                      <a:pt x="219" y="220"/>
                      <a:pt x="219" y="220"/>
                      <a:pt x="219" y="220"/>
                    </a:cubicBezTo>
                    <a:cubicBezTo>
                      <a:pt x="259" y="86"/>
                      <a:pt x="170" y="24"/>
                      <a:pt x="10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2200872" y="2289946"/>
            <a:ext cx="830684" cy="790925"/>
            <a:chOff x="2243309" y="2112361"/>
            <a:chExt cx="997900" cy="950136"/>
          </a:xfrm>
        </p:grpSpPr>
        <p:grpSp>
          <p:nvGrpSpPr>
            <p:cNvPr id="37" name="组合 3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9" name="同心圆 3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8" name="TextBox 4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80</a:t>
              </a:r>
              <a:r>
                <a:rPr lang="zh-CN" altLang="en-US" sz="168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77951" y="2289946"/>
            <a:ext cx="830684" cy="790925"/>
            <a:chOff x="2243309" y="2112361"/>
            <a:chExt cx="997900" cy="950136"/>
          </a:xfrm>
        </p:grpSpPr>
        <p:grpSp>
          <p:nvGrpSpPr>
            <p:cNvPr id="42" name="组合 41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3" name="TextBox 5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60</a:t>
              </a:r>
              <a:r>
                <a:rPr lang="zh-CN" altLang="en-US" sz="168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18642" y="2289946"/>
            <a:ext cx="830684" cy="790925"/>
            <a:chOff x="2243309" y="2112361"/>
            <a:chExt cx="997900" cy="950136"/>
          </a:xfrm>
        </p:grpSpPr>
        <p:grpSp>
          <p:nvGrpSpPr>
            <p:cNvPr id="47" name="组合 4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9" name="同心圆 4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8" name="TextBox 59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50</a:t>
              </a:r>
              <a:r>
                <a:rPr lang="zh-CN" altLang="en-US" sz="168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387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5400000">
            <a:off x="3794869" y="3478361"/>
            <a:ext cx="844550" cy="7286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95647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1573957" y="1614636"/>
            <a:ext cx="1184275" cy="10207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AC14D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573039" y="2877493"/>
            <a:ext cx="922337" cy="795337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78AF51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" name="组合 101"/>
          <p:cNvGrpSpPr>
            <a:grpSpLocks/>
          </p:cNvGrpSpPr>
          <p:nvPr/>
        </p:nvGrpSpPr>
        <p:grpSpPr bwMode="auto">
          <a:xfrm>
            <a:off x="2863801" y="1116955"/>
            <a:ext cx="1241425" cy="1439863"/>
            <a:chOff x="2803652" y="1116161"/>
            <a:chExt cx="1241260" cy="1439861"/>
          </a:xfrm>
        </p:grpSpPr>
        <p:sp>
          <p:nvSpPr>
            <p:cNvPr id="10" name="六边形 9"/>
            <p:cNvSpPr/>
            <p:nvPr/>
          </p:nvSpPr>
          <p:spPr>
            <a:xfrm rot="5400000">
              <a:off x="2704352" y="1215462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Title 3"/>
            <p:cNvSpPr txBox="1">
              <a:spLocks/>
            </p:cNvSpPr>
            <p:nvPr/>
          </p:nvSpPr>
          <p:spPr>
            <a:xfrm>
              <a:off x="3056114" y="1517664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04"/>
          <p:cNvGrpSpPr>
            <a:grpSpLocks/>
          </p:cNvGrpSpPr>
          <p:nvPr/>
        </p:nvGrpSpPr>
        <p:grpSpPr bwMode="auto">
          <a:xfrm>
            <a:off x="2165301" y="2345680"/>
            <a:ext cx="1241425" cy="1439863"/>
            <a:chOff x="2105727" y="2344988"/>
            <a:chExt cx="1241260" cy="1439861"/>
          </a:xfrm>
        </p:grpSpPr>
        <p:sp>
          <p:nvSpPr>
            <p:cNvPr id="16" name="六边形 15"/>
            <p:cNvSpPr/>
            <p:nvPr/>
          </p:nvSpPr>
          <p:spPr>
            <a:xfrm rot="5400000">
              <a:off x="2006426" y="2444288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7" name="Title 3"/>
            <p:cNvSpPr txBox="1">
              <a:spLocks/>
            </p:cNvSpPr>
            <p:nvPr/>
          </p:nvSpPr>
          <p:spPr>
            <a:xfrm>
              <a:off x="2343729" y="2746341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07"/>
          <p:cNvGrpSpPr>
            <a:grpSpLocks/>
          </p:cNvGrpSpPr>
          <p:nvPr/>
        </p:nvGrpSpPr>
        <p:grpSpPr bwMode="auto">
          <a:xfrm>
            <a:off x="2863801" y="3545830"/>
            <a:ext cx="1241425" cy="1439863"/>
            <a:chOff x="2803652" y="3545528"/>
            <a:chExt cx="1241260" cy="1439861"/>
          </a:xfrm>
        </p:grpSpPr>
        <p:sp>
          <p:nvSpPr>
            <p:cNvPr id="19" name="六边形 18"/>
            <p:cNvSpPr/>
            <p:nvPr/>
          </p:nvSpPr>
          <p:spPr>
            <a:xfrm rot="5400000">
              <a:off x="2704352" y="364482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Title 3"/>
            <p:cNvSpPr txBox="1">
              <a:spLocks/>
            </p:cNvSpPr>
            <p:nvPr/>
          </p:nvSpPr>
          <p:spPr>
            <a:xfrm>
              <a:off x="3025931" y="3946882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1" name="组合 110"/>
          <p:cNvGrpSpPr>
            <a:grpSpLocks/>
          </p:cNvGrpSpPr>
          <p:nvPr/>
        </p:nvGrpSpPr>
        <p:grpSpPr bwMode="auto">
          <a:xfrm>
            <a:off x="5162501" y="1364604"/>
            <a:ext cx="2322513" cy="369888"/>
            <a:chOff x="1574602" y="3235045"/>
            <a:chExt cx="2322150" cy="370957"/>
          </a:xfrm>
          <a:solidFill>
            <a:srgbClr val="FAC14D"/>
          </a:solidFill>
        </p:grpSpPr>
        <p:sp>
          <p:nvSpPr>
            <p:cNvPr id="22" name="五边形 21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r>
                <a:rPr lang="zh-CN" altLang="en-US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TextBox 113"/>
          <p:cNvSpPr txBox="1"/>
          <p:nvPr/>
        </p:nvSpPr>
        <p:spPr>
          <a:xfrm>
            <a:off x="5137101" y="1796405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组合 114"/>
          <p:cNvGrpSpPr>
            <a:grpSpLocks/>
          </p:cNvGrpSpPr>
          <p:nvPr/>
        </p:nvGrpSpPr>
        <p:grpSpPr bwMode="auto">
          <a:xfrm>
            <a:off x="5162501" y="2556817"/>
            <a:ext cx="2322513" cy="369887"/>
            <a:chOff x="1574602" y="3235045"/>
            <a:chExt cx="2322150" cy="370957"/>
          </a:xfrm>
          <a:solidFill>
            <a:srgbClr val="78AF51"/>
          </a:solidFill>
        </p:grpSpPr>
        <p:sp>
          <p:nvSpPr>
            <p:cNvPr id="26" name="五边形 25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7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8" name="TextBox 117"/>
          <p:cNvSpPr txBox="1"/>
          <p:nvPr/>
        </p:nvSpPr>
        <p:spPr>
          <a:xfrm>
            <a:off x="5137101" y="29886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9" name="组合 118"/>
          <p:cNvGrpSpPr>
            <a:grpSpLocks/>
          </p:cNvGrpSpPr>
          <p:nvPr/>
        </p:nvGrpSpPr>
        <p:grpSpPr bwMode="auto">
          <a:xfrm>
            <a:off x="5162501" y="3801418"/>
            <a:ext cx="2322513" cy="371475"/>
            <a:chOff x="1574602" y="3235045"/>
            <a:chExt cx="2322150" cy="370957"/>
          </a:xfrm>
          <a:solidFill>
            <a:srgbClr val="F95647"/>
          </a:solidFill>
        </p:grpSpPr>
        <p:sp>
          <p:nvSpPr>
            <p:cNvPr id="30" name="五边形 29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1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2" name="TextBox 121"/>
          <p:cNvSpPr txBox="1"/>
          <p:nvPr/>
        </p:nvSpPr>
        <p:spPr>
          <a:xfrm>
            <a:off x="5137101" y="42332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56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Freeform 7"/>
          <p:cNvSpPr>
            <a:spLocks/>
          </p:cNvSpPr>
          <p:nvPr/>
        </p:nvSpPr>
        <p:spPr bwMode="auto">
          <a:xfrm>
            <a:off x="3051506" y="1211492"/>
            <a:ext cx="1055847" cy="3333573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012" tIns="48006" rIns="96012" bIns="48006" numCol="1" anchor="t" anchorCtr="0" compatLnSpc="1">
            <a:prstTxWarp prst="textNoShape">
              <a:avLst/>
            </a:prstTxWarp>
          </a:bodyPr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51338" y="961346"/>
            <a:ext cx="1207227" cy="1207227"/>
            <a:chOff x="2342140" y="893355"/>
            <a:chExt cx="1149740" cy="1149740"/>
          </a:xfrm>
        </p:grpSpPr>
        <p:grpSp>
          <p:nvGrpSpPr>
            <p:cNvPr id="8" name="组合 7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519572" y="2345617"/>
            <a:ext cx="1207227" cy="1207227"/>
            <a:chOff x="1835696" y="2211710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78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00048" y="3630961"/>
            <a:ext cx="1207227" cy="1207227"/>
            <a:chOff x="2483768" y="3435846"/>
            <a:chExt cx="1149740" cy="1149740"/>
          </a:xfrm>
        </p:grpSpPr>
        <p:grpSp>
          <p:nvGrpSpPr>
            <p:cNvPr id="21" name="组合 2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F9564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5" name="TextBox 72"/>
          <p:cNvSpPr txBox="1"/>
          <p:nvPr/>
        </p:nvSpPr>
        <p:spPr>
          <a:xfrm>
            <a:off x="1286607" y="1339386"/>
            <a:ext cx="1088710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6" name="TextBox 73"/>
          <p:cNvSpPr txBox="1"/>
          <p:nvPr/>
        </p:nvSpPr>
        <p:spPr>
          <a:xfrm>
            <a:off x="1116509" y="1667796"/>
            <a:ext cx="1433575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TextBox 74"/>
          <p:cNvSpPr txBox="1"/>
          <p:nvPr/>
        </p:nvSpPr>
        <p:spPr>
          <a:xfrm>
            <a:off x="894968" y="2736507"/>
            <a:ext cx="1397884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8" name="TextBox 75"/>
          <p:cNvSpPr txBox="1"/>
          <p:nvPr/>
        </p:nvSpPr>
        <p:spPr>
          <a:xfrm>
            <a:off x="999856" y="307507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9764" y="4212505"/>
            <a:ext cx="1224831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30" name="TextBox 77"/>
          <p:cNvSpPr txBox="1"/>
          <p:nvPr/>
        </p:nvSpPr>
        <p:spPr>
          <a:xfrm>
            <a:off x="1624030" y="454506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4579009" y="1856944"/>
            <a:ext cx="961039" cy="472578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4081995" y="2899785"/>
            <a:ext cx="1303889" cy="132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4533575" y="3472554"/>
            <a:ext cx="1002075" cy="40241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716631" y="1686647"/>
            <a:ext cx="2395455" cy="2395455"/>
            <a:chOff x="1403648" y="1115468"/>
            <a:chExt cx="1294414" cy="1294414"/>
          </a:xfrm>
        </p:grpSpPr>
        <p:sp>
          <p:nvSpPr>
            <p:cNvPr id="35" name="椭圆 34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7" name="TextBox 40"/>
            <p:cNvSpPr txBox="1"/>
            <p:nvPr/>
          </p:nvSpPr>
          <p:spPr>
            <a:xfrm>
              <a:off x="1687876" y="1485936"/>
              <a:ext cx="725958" cy="538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53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工作总结计划汇报</a:t>
            </a:r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945462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X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5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cf779f76140b889421db1ee92d38cd6ed4ffff"/>
  <p:tag name="ISPRING_RESOURCE_PATHS_HASH_PRESENTER" val="ecdd5e327c4efff999ae583afac36d791cae2b"/>
  <p:tag name="ISPRING_PRESENTATION_TITLE" val="彩色微立体"/>
</p:tagLst>
</file>

<file path=ppt/theme/theme1.xml><?xml version="1.0" encoding="utf-8"?>
<a:theme xmlns:a="http://schemas.openxmlformats.org/drawingml/2006/main" name="第一PPT，www.1ppt.com">
  <a:themeElements>
    <a:clrScheme name="自定义 40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FF6600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2559</TotalTime>
  <Words>1883</Words>
  <Application>Microsoft Office PowerPoint</Application>
  <PresentationFormat>自定义</PresentationFormat>
  <Paragraphs>319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Gotham Light</vt:lpstr>
      <vt:lpstr>方正兰亭黑简体</vt:lpstr>
      <vt:lpstr>方正兰亭细黑_GBK_M</vt:lpstr>
      <vt:lpstr>时尚中黑简体</vt:lpstr>
      <vt:lpstr>宋体</vt:lpstr>
      <vt:lpstr>微软雅黑</vt:lpstr>
      <vt:lpstr>Agency FB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</dc:title>
  <dc:creator>第一PPT</dc:creator>
  <cp:keywords>www.1ppt.com</cp:keywords>
  <dc:description>www.1ppt.com</dc:description>
  <cp:lastModifiedBy>faith123</cp:lastModifiedBy>
  <cp:revision>414</cp:revision>
  <dcterms:created xsi:type="dcterms:W3CDTF">2013-07-25T03:25:48Z</dcterms:created>
  <dcterms:modified xsi:type="dcterms:W3CDTF">2018-12-26T06:36:37Z</dcterms:modified>
</cp:coreProperties>
</file>