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474" r:id="rId2"/>
    <p:sldId id="492" r:id="rId3"/>
    <p:sldId id="475" r:id="rId4"/>
    <p:sldId id="482" r:id="rId5"/>
    <p:sldId id="476" r:id="rId6"/>
    <p:sldId id="477" r:id="rId7"/>
    <p:sldId id="478" r:id="rId8"/>
    <p:sldId id="479" r:id="rId9"/>
    <p:sldId id="493" r:id="rId10"/>
    <p:sldId id="504" r:id="rId11"/>
    <p:sldId id="491" r:id="rId12"/>
    <p:sldId id="480" r:id="rId13"/>
    <p:sldId id="489" r:id="rId14"/>
    <p:sldId id="503" r:id="rId15"/>
    <p:sldId id="483" r:id="rId16"/>
    <p:sldId id="487" r:id="rId17"/>
    <p:sldId id="490" r:id="rId18"/>
    <p:sldId id="494" r:id="rId19"/>
    <p:sldId id="495" r:id="rId20"/>
    <p:sldId id="488" r:id="rId21"/>
    <p:sldId id="502" r:id="rId22"/>
    <p:sldId id="496" r:id="rId23"/>
    <p:sldId id="498" r:id="rId24"/>
    <p:sldId id="499" r:id="rId25"/>
    <p:sldId id="484" r:id="rId26"/>
    <p:sldId id="505" r:id="rId27"/>
  </p:sldIdLst>
  <p:sldSz cx="12198350" cy="6859588"/>
  <p:notesSz cx="6858000" cy="9144000"/>
  <p:custDataLst>
    <p:tags r:id="rId30"/>
  </p:custDataLst>
  <p:defaultTextStyle>
    <a:defPPr>
      <a:defRPr lang="zh-CN"/>
    </a:defPPr>
    <a:lvl1pPr marL="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813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62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944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9253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906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888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8694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850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  <p15:guide id="3" pos="304">
          <p15:clr>
            <a:srgbClr val="A4A3A4"/>
          </p15:clr>
        </p15:guide>
        <p15:guide id="4" pos="1892">
          <p15:clr>
            <a:srgbClr val="A4A3A4"/>
          </p15:clr>
        </p15:guide>
        <p15:guide id="5" pos="121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86"/>
    <a:srgbClr val="454545"/>
    <a:srgbClr val="494949"/>
    <a:srgbClr val="87D8CD"/>
    <a:srgbClr val="C78A58"/>
    <a:srgbClr val="4C9BA4"/>
    <a:srgbClr val="D8FA2E"/>
    <a:srgbClr val="005DA2"/>
    <a:srgbClr val="FAFAFA"/>
    <a:srgbClr val="FFC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195" autoAdjust="0"/>
    <p:restoredTop sz="94660"/>
  </p:normalViewPr>
  <p:slideViewPr>
    <p:cSldViewPr>
      <p:cViewPr varScale="1">
        <p:scale>
          <a:sx n="90" d="100"/>
          <a:sy n="90" d="100"/>
        </p:scale>
        <p:origin x="84" y="126"/>
      </p:cViewPr>
      <p:guideLst>
        <p:guide orient="horz" pos="2160"/>
        <p:guide pos="3842"/>
        <p:guide pos="304"/>
        <p:guide pos="1892"/>
        <p:guide pos="12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image" Target="../media/image8.png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openxmlformats.org/officeDocument/2006/relationships/image" Target="../media/image5.png"/><Relationship Id="rId1" Type="http://schemas.openxmlformats.org/officeDocument/2006/relationships/image" Target="../media/image8.png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openxmlformats.org/officeDocument/2006/relationships/image" Target="../media/image14.png"/><Relationship Id="rId1" Type="http://schemas.openxmlformats.org/officeDocument/2006/relationships/image" Target="../media/image5.png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772511584"/>
        <c:axId val="-772526272"/>
        <c:axId val="0"/>
      </c:bar3DChart>
      <c:catAx>
        <c:axId val="-7725115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72526272"/>
        <c:crosses val="autoZero"/>
        <c:auto val="1"/>
        <c:lblAlgn val="ctr"/>
        <c:lblOffset val="100"/>
        <c:noMultiLvlLbl val="0"/>
      </c:catAx>
      <c:valAx>
        <c:axId val="-7725262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772511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</c:dPt>
          <c:dPt>
            <c:idx val="1"/>
            <c:bubble3D val="0"/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12</c:v>
                </c:pt>
                <c:pt idx="1">
                  <c:v>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11C5DD-901E-4BE7-B603-D5C32F837972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41E9B-7B6B-4A6E-AF68-C6F20011B1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7530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2AE03-6EE8-41FD-8A37-86C6BC5E264F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21FD59-C920-460C-B1C9-0346C59420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924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813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62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944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9253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906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888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8694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850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5EA2B-6019-4C1B-BEA3-5BC9FB2E92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415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2313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19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88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52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08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890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025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8421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51282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471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087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4172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00285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6853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3234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92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5792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6663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02504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937218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9204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1045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8508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107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5EA2B-6019-4C1B-BEA3-5BC9FB2E92B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532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2489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6808" y="117426"/>
            <a:ext cx="1701887" cy="677151"/>
          </a:xfrm>
          <a:prstGeom prst="rect">
            <a:avLst/>
          </a:prstGeom>
          <a:noFill/>
        </p:spPr>
        <p:txBody>
          <a:bodyPr wrap="square" lIns="121963" tIns="60981" rIns="121963" bIns="60981" rtlCol="0">
            <a:spAutoFit/>
          </a:bodyPr>
          <a:lstStyle/>
          <a:p>
            <a:r>
              <a:rPr lang="en-US" altLang="zh-CN" sz="3600" b="1" spc="-150" dirty="0" smtClean="0">
                <a:solidFill>
                  <a:schemeClr val="accent1"/>
                </a:solidFill>
                <a:effectLst/>
                <a:latin typeface="Arial Black" pitchFamily="34" charset="0"/>
                <a:ea typeface="微软雅黑" pitchFamily="34" charset="-122"/>
              </a:rPr>
              <a:t>LOGO</a:t>
            </a:r>
            <a:endParaRPr lang="zh-CN" altLang="en-US" sz="3600" b="1" spc="-150" dirty="0">
              <a:solidFill>
                <a:schemeClr val="accent1"/>
              </a:solidFill>
              <a:effectLst/>
              <a:latin typeface="Arial Black" pitchFamily="34" charset="0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1562671" y="693490"/>
            <a:ext cx="10635679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634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2"/>
            <a:ext cx="10978515" cy="1143265"/>
          </a:xfrm>
          <a:prstGeom prst="rect">
            <a:avLst/>
          </a:prstGeom>
        </p:spPr>
        <p:txBody>
          <a:bodyPr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4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70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0" y="273112"/>
            <a:ext cx="4013173" cy="1162320"/>
          </a:xfrm>
          <a:prstGeom prst="rect">
            <a:avLst/>
          </a:prstGeom>
        </p:spPr>
        <p:txBody>
          <a:bodyPr lIns="121963" tIns="60981" rIns="121963" bIns="60981"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114"/>
            <a:ext cx="6819216" cy="5854469"/>
          </a:xfrm>
          <a:prstGeom prst="rect">
            <a:avLst/>
          </a:prstGeom>
        </p:spPr>
        <p:txBody>
          <a:bodyPr lIns="121963" tIns="60981" rIns="121963" bIns="60981"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0" y="1435434"/>
            <a:ext cx="4013173" cy="4692149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1900"/>
            </a:lvl1pPr>
            <a:lvl2pPr marL="609813" indent="0">
              <a:buNone/>
              <a:defRPr sz="1600"/>
            </a:lvl2pPr>
            <a:lvl3pPr marL="1219627" indent="0">
              <a:buNone/>
              <a:defRPr sz="1300"/>
            </a:lvl3pPr>
            <a:lvl4pPr marL="1829440" indent="0">
              <a:buNone/>
              <a:defRPr sz="1200"/>
            </a:lvl4pPr>
            <a:lvl5pPr marL="2439253" indent="0">
              <a:buNone/>
              <a:defRPr sz="1200"/>
            </a:lvl5pPr>
            <a:lvl6pPr marL="3049067" indent="0">
              <a:buNone/>
              <a:defRPr sz="1200"/>
            </a:lvl6pPr>
            <a:lvl7pPr marL="3658880" indent="0">
              <a:buNone/>
              <a:defRPr sz="1200"/>
            </a:lvl7pPr>
            <a:lvl8pPr marL="4268694" indent="0">
              <a:buNone/>
              <a:defRPr sz="1200"/>
            </a:lvl8pPr>
            <a:lvl9pPr marL="4878507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131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1712"/>
            <a:ext cx="7319010" cy="566870"/>
          </a:xfrm>
          <a:prstGeom prst="rect">
            <a:avLst/>
          </a:prstGeom>
        </p:spPr>
        <p:txBody>
          <a:bodyPr lIns="121963" tIns="60981" rIns="121963" bIns="60981"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916"/>
            <a:ext cx="7319010" cy="4115753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4300"/>
            </a:lvl1pPr>
            <a:lvl2pPr marL="609813" indent="0">
              <a:buNone/>
              <a:defRPr sz="3700"/>
            </a:lvl2pPr>
            <a:lvl3pPr marL="1219627" indent="0">
              <a:buNone/>
              <a:defRPr sz="3200"/>
            </a:lvl3pPr>
            <a:lvl4pPr marL="1829440" indent="0">
              <a:buNone/>
              <a:defRPr sz="2700"/>
            </a:lvl4pPr>
            <a:lvl5pPr marL="2439253" indent="0">
              <a:buNone/>
              <a:defRPr sz="2700"/>
            </a:lvl5pPr>
            <a:lvl6pPr marL="3049067" indent="0">
              <a:buNone/>
              <a:defRPr sz="2700"/>
            </a:lvl6pPr>
            <a:lvl7pPr marL="3658880" indent="0">
              <a:buNone/>
              <a:defRPr sz="2700"/>
            </a:lvl7pPr>
            <a:lvl8pPr marL="4268694" indent="0">
              <a:buNone/>
              <a:defRPr sz="2700"/>
            </a:lvl8pPr>
            <a:lvl9pPr marL="4878507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8581"/>
            <a:ext cx="7319010" cy="805049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1900"/>
            </a:lvl1pPr>
            <a:lvl2pPr marL="609813" indent="0">
              <a:buNone/>
              <a:defRPr sz="1600"/>
            </a:lvl2pPr>
            <a:lvl3pPr marL="1219627" indent="0">
              <a:buNone/>
              <a:defRPr sz="1300"/>
            </a:lvl3pPr>
            <a:lvl4pPr marL="1829440" indent="0">
              <a:buNone/>
              <a:defRPr sz="1200"/>
            </a:lvl4pPr>
            <a:lvl5pPr marL="2439253" indent="0">
              <a:buNone/>
              <a:defRPr sz="1200"/>
            </a:lvl5pPr>
            <a:lvl6pPr marL="3049067" indent="0">
              <a:buNone/>
              <a:defRPr sz="1200"/>
            </a:lvl6pPr>
            <a:lvl7pPr marL="3658880" indent="0">
              <a:buNone/>
              <a:defRPr sz="1200"/>
            </a:lvl7pPr>
            <a:lvl8pPr marL="4268694" indent="0">
              <a:buNone/>
              <a:defRPr sz="1200"/>
            </a:lvl8pPr>
            <a:lvl9pPr marL="4878507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17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2"/>
            <a:ext cx="10978515" cy="1143265"/>
          </a:xfrm>
          <a:prstGeom prst="rect">
            <a:avLst/>
          </a:prstGeom>
        </p:spPr>
        <p:txBody>
          <a:bodyPr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770583" y="551802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51010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06422"/>
            <a:ext cx="2744629" cy="4388867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06422"/>
            <a:ext cx="8030580" cy="4388867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5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836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837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646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955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457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302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070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19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261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561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20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737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41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657" y="280525"/>
            <a:ext cx="813224" cy="812989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961" y="293024"/>
            <a:ext cx="813224" cy="812989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584324" y="817152"/>
            <a:ext cx="3400792" cy="30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90355" tIns="45179" rIns="90355" bIns="45179">
            <a:spAutoFit/>
          </a:bodyPr>
          <a:lstStyle/>
          <a:p>
            <a:r>
              <a:rPr lang="en-US" altLang="zh-CN" sz="1384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384" b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580356" y="334082"/>
            <a:ext cx="4197307" cy="474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635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483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20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08" tIns="60202" rIns="120408" bIns="60202" rtlCol="0" anchor="ctr"/>
          <a:lstStyle/>
          <a:p>
            <a:pPr algn="ctr"/>
            <a:endParaRPr lang="en-US" sz="2502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8"/>
            <a:ext cx="489029" cy="261915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08" tIns="60202" rIns="120408" bIns="60202" rtlCol="0" anchor="ctr"/>
          <a:lstStyle/>
          <a:p>
            <a:pPr algn="ctr"/>
            <a:endParaRPr lang="en-US" sz="2502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8" smtClean="0"/>
              <a:pPr/>
              <a:t>‹#›</a:t>
            </a:fld>
            <a:endParaRPr lang="en-US" sz="1318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8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29" y="6461963"/>
            <a:ext cx="508265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870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01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25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199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087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806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715911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23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290411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157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876" y="2130921"/>
            <a:ext cx="10368598" cy="147036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9753" y="3887100"/>
            <a:ext cx="8538845" cy="175300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8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7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917" y="6357824"/>
            <a:ext cx="2846282" cy="365210"/>
          </a:xfrm>
          <a:prstGeom prst="rect">
            <a:avLst/>
          </a:prstGeom>
        </p:spPr>
        <p:txBody>
          <a:bodyPr/>
          <a:lstStyle/>
          <a:p>
            <a:fld id="{B50BB03C-1EC4-4CDD-BFFB-F6D9B4FD797C}" type="datetimeFigureOut">
              <a:rPr lang="en-US" smtClean="0"/>
              <a:t>12/26/2018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7770" y="6357824"/>
            <a:ext cx="3862811" cy="36521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42151" y="6357824"/>
            <a:ext cx="2846282" cy="365210"/>
          </a:xfrm>
          <a:prstGeom prst="rect">
            <a:avLst/>
          </a:prstGeom>
        </p:spPr>
        <p:txBody>
          <a:bodyPr/>
          <a:lstStyle/>
          <a:p>
            <a:fld id="{BF85E420-93C3-411D-B6B6-9DA498E22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769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554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462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955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48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223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2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124107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265810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image" Target="../media/image1.jp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767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1" r:id="rId9"/>
    <p:sldLayoutId id="2147483663" r:id="rId10"/>
    <p:sldLayoutId id="2147483664" r:id="rId11"/>
    <p:sldLayoutId id="2147483665" r:id="rId12"/>
    <p:sldLayoutId id="2147483667" r:id="rId13"/>
    <p:sldLayoutId id="2147483669" r:id="rId14"/>
    <p:sldLayoutId id="2147483671" r:id="rId15"/>
    <p:sldLayoutId id="2147483672" r:id="rId16"/>
    <p:sldLayoutId id="2147483673" r:id="rId17"/>
    <p:sldLayoutId id="2147483674" r:id="rId18"/>
    <p:sldLayoutId id="2147483675" r:id="rId19"/>
    <p:sldLayoutId id="2147483676" r:id="rId20"/>
    <p:sldLayoutId id="2147483677" r:id="rId21"/>
    <p:sldLayoutId id="2147483678" r:id="rId22"/>
    <p:sldLayoutId id="2147483685" r:id="rId23"/>
    <p:sldLayoutId id="2147483686" r:id="rId24"/>
    <p:sldLayoutId id="2147483687" r:id="rId25"/>
    <p:sldLayoutId id="2147483688" r:id="rId26"/>
    <p:sldLayoutId id="2147483689" r:id="rId27"/>
    <p:sldLayoutId id="2147483690" r:id="rId28"/>
    <p:sldLayoutId id="2147483691" r:id="rId29"/>
    <p:sldLayoutId id="2147483692" r:id="rId30"/>
    <p:sldLayoutId id="2147483693" r:id="rId31"/>
    <p:sldLayoutId id="2147483694" r:id="rId32"/>
    <p:sldLayoutId id="2147483695" r:id="rId33"/>
    <p:sldLayoutId id="2147483696" r:id="rId34"/>
    <p:sldLayoutId id="2147483697" r:id="rId35"/>
    <p:sldLayoutId id="2147483698" r:id="rId36"/>
    <p:sldLayoutId id="2147483699" r:id="rId37"/>
    <p:sldLayoutId id="2147483700" r:id="rId38"/>
    <p:sldLayoutId id="2147483701" r:id="rId39"/>
    <p:sldLayoutId id="2147483702" r:id="rId40"/>
    <p:sldLayoutId id="2147483703" r:id="rId41"/>
  </p:sldLayoutIdLst>
  <p:timing>
    <p:tnLst>
      <p:par>
        <p:cTn id="1" dur="indefinite" restart="never" nodeType="tmRoot"/>
      </p:par>
    </p:tnLst>
  </p:timing>
  <p:txStyles>
    <p:titleStyle>
      <a:lvl1pPr algn="ctr" defTabSz="1219627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360" indent="-457360" algn="l" defTabSz="1219627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947" indent="-381133" algn="l" defTabSz="1219627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533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4347" indent="-304907" algn="l" defTabSz="121962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4160" indent="-304907" algn="l" defTabSz="1219627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3973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3787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3600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3414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813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62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944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9253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906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888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8694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850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34.png"/><Relationship Id="rId3" Type="http://schemas.openxmlformats.org/officeDocument/2006/relationships/image" Target="../media/image14.png"/><Relationship Id="rId21" Type="http://schemas.openxmlformats.org/officeDocument/2006/relationships/image" Target="../media/image29.png"/><Relationship Id="rId7" Type="http://schemas.openxmlformats.org/officeDocument/2006/relationships/image" Target="../media/image7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8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5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Relationship Id="rId27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40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chart" Target="../charts/chart1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4.png"/><Relationship Id="rId11" Type="http://schemas.openxmlformats.org/officeDocument/2006/relationships/image" Target="../media/image15.png"/><Relationship Id="rId5" Type="http://schemas.openxmlformats.org/officeDocument/2006/relationships/image" Target="../media/image55.png"/><Relationship Id="rId10" Type="http://schemas.openxmlformats.org/officeDocument/2006/relationships/image" Target="../media/image57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61.png"/><Relationship Id="rId3" Type="http://schemas.openxmlformats.org/officeDocument/2006/relationships/image" Target="../media/image52.png"/><Relationship Id="rId7" Type="http://schemas.openxmlformats.org/officeDocument/2006/relationships/image" Target="../media/image8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7.png"/><Relationship Id="rId11" Type="http://schemas.openxmlformats.org/officeDocument/2006/relationships/image" Target="../media/image59.png"/><Relationship Id="rId5" Type="http://schemas.openxmlformats.org/officeDocument/2006/relationships/image" Target="../media/image51.png"/><Relationship Id="rId15" Type="http://schemas.openxmlformats.org/officeDocument/2006/relationships/image" Target="../media/image15.png"/><Relationship Id="rId10" Type="http://schemas.openxmlformats.org/officeDocument/2006/relationships/image" Target="../media/image58.png"/><Relationship Id="rId4" Type="http://schemas.openxmlformats.org/officeDocument/2006/relationships/image" Target="../media/image14.png"/><Relationship Id="rId9" Type="http://schemas.openxmlformats.org/officeDocument/2006/relationships/image" Target="../media/image6.png"/><Relationship Id="rId14" Type="http://schemas.openxmlformats.org/officeDocument/2006/relationships/image" Target="../media/image6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7.png"/><Relationship Id="rId3" Type="http://schemas.openxmlformats.org/officeDocument/2006/relationships/image" Target="../media/image6.png"/><Relationship Id="rId7" Type="http://schemas.openxmlformats.org/officeDocument/2006/relationships/image" Target="../media/image52.png"/><Relationship Id="rId12" Type="http://schemas.openxmlformats.org/officeDocument/2006/relationships/image" Target="../media/image6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5.png"/><Relationship Id="rId11" Type="http://schemas.openxmlformats.org/officeDocument/2006/relationships/image" Target="../media/image65.png"/><Relationship Id="rId5" Type="http://schemas.openxmlformats.org/officeDocument/2006/relationships/image" Target="../media/image7.png"/><Relationship Id="rId10" Type="http://schemas.openxmlformats.org/officeDocument/2006/relationships/image" Target="../media/image64.png"/><Relationship Id="rId4" Type="http://schemas.openxmlformats.org/officeDocument/2006/relationships/image" Target="../media/image8.png"/><Relationship Id="rId9" Type="http://schemas.openxmlformats.org/officeDocument/2006/relationships/image" Target="../media/image14.png"/><Relationship Id="rId1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5.png"/><Relationship Id="rId3" Type="http://schemas.openxmlformats.org/officeDocument/2006/relationships/image" Target="../media/image52.png"/><Relationship Id="rId7" Type="http://schemas.openxmlformats.org/officeDocument/2006/relationships/image" Target="../media/image6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5.png"/><Relationship Id="rId11" Type="http://schemas.openxmlformats.org/officeDocument/2006/relationships/image" Target="../media/image6.png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image" Target="../media/image8.png"/><Relationship Id="rId9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chart" Target="../charts/chart5.xml"/><Relationship Id="rId11" Type="http://schemas.openxmlformats.org/officeDocument/2006/relationships/image" Target="../media/image15.png"/><Relationship Id="rId5" Type="http://schemas.openxmlformats.org/officeDocument/2006/relationships/chart" Target="../charts/chart4.xml"/><Relationship Id="rId10" Type="http://schemas.openxmlformats.org/officeDocument/2006/relationships/image" Target="../media/image51.png"/><Relationship Id="rId4" Type="http://schemas.openxmlformats.org/officeDocument/2006/relationships/chart" Target="../charts/chart3.xml"/><Relationship Id="rId9" Type="http://schemas.openxmlformats.org/officeDocument/2006/relationships/chart" Target="../charts/char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png"/><Relationship Id="rId5" Type="http://schemas.openxmlformats.org/officeDocument/2006/relationships/image" Target="../media/image52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77.png"/><Relationship Id="rId3" Type="http://schemas.openxmlformats.org/officeDocument/2006/relationships/image" Target="../media/image72.png"/><Relationship Id="rId7" Type="http://schemas.openxmlformats.org/officeDocument/2006/relationships/image" Target="../media/image73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11" Type="http://schemas.openxmlformats.org/officeDocument/2006/relationships/image" Target="../media/image76.png"/><Relationship Id="rId5" Type="http://schemas.openxmlformats.org/officeDocument/2006/relationships/image" Target="../media/image6.png"/><Relationship Id="rId10" Type="http://schemas.openxmlformats.org/officeDocument/2006/relationships/image" Target="../media/image75.png"/><Relationship Id="rId4" Type="http://schemas.openxmlformats.org/officeDocument/2006/relationships/image" Target="../media/image14.png"/><Relationship Id="rId9" Type="http://schemas.openxmlformats.org/officeDocument/2006/relationships/image" Target="../media/image74.png"/><Relationship Id="rId1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891"/>
          <p:cNvSpPr txBox="1"/>
          <p:nvPr/>
        </p:nvSpPr>
        <p:spPr>
          <a:xfrm>
            <a:off x="1876916" y="2133650"/>
            <a:ext cx="8877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销售个人新年计划</a:t>
            </a:r>
            <a:r>
              <a:rPr lang="en-US" altLang="zh-CN" sz="44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标题 4"/>
          <p:cNvSpPr txBox="1">
            <a:spLocks/>
          </p:cNvSpPr>
          <p:nvPr/>
        </p:nvSpPr>
        <p:spPr>
          <a:xfrm>
            <a:off x="2654933" y="2009482"/>
            <a:ext cx="4614738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标题 4"/>
          <p:cNvSpPr txBox="1">
            <a:spLocks/>
          </p:cNvSpPr>
          <p:nvPr/>
        </p:nvSpPr>
        <p:spPr>
          <a:xfrm>
            <a:off x="2654933" y="3833088"/>
            <a:ext cx="5502056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简洁实用</a:t>
            </a:r>
            <a:r>
              <a:rPr lang="en-US" altLang="zh-CN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适用于投资合作</a:t>
            </a:r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项目推广</a:t>
            </a:r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企业宣传等</a:t>
            </a:r>
            <a:endParaRPr lang="en-US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67025" y="455738"/>
            <a:ext cx="343825" cy="309997"/>
            <a:chOff x="4634991" y="2138335"/>
            <a:chExt cx="428348" cy="386204"/>
          </a:xfrm>
          <a:solidFill>
            <a:srgbClr val="EF7E86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39899" y="471760"/>
            <a:ext cx="343825" cy="309997"/>
            <a:chOff x="5076056" y="2138335"/>
            <a:chExt cx="428348" cy="386204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12773" y="465469"/>
            <a:ext cx="343825" cy="309997"/>
            <a:chOff x="5557128" y="2138335"/>
            <a:chExt cx="428348" cy="386204"/>
          </a:xfrm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C78A58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891901" y="477466"/>
            <a:ext cx="343825" cy="309997"/>
            <a:chOff x="6068610" y="2138335"/>
            <a:chExt cx="428348" cy="386204"/>
          </a:xfrm>
        </p:grpSpPr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EF7E86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75613" y="477466"/>
            <a:ext cx="343825" cy="309997"/>
            <a:chOff x="6623914" y="2138335"/>
            <a:chExt cx="428348" cy="386204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330753" y="1827918"/>
            <a:ext cx="7743829" cy="2808312"/>
          </a:xfrm>
          <a:prstGeom prst="rect">
            <a:avLst/>
          </a:prstGeom>
          <a:noFill/>
          <a:ln w="76200">
            <a:solidFill>
              <a:srgbClr val="EF7E86"/>
            </a:solidFill>
          </a:ln>
          <a:effectLst>
            <a:outerShdw blurRad="368300" dist="469900" dir="6240000" sx="102000" sy="102000" algn="ctr" rotWithShape="0">
              <a:srgbClr val="000000">
                <a:alpha val="6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Freeform 25"/>
          <p:cNvSpPr>
            <a:spLocks noEditPoints="1"/>
          </p:cNvSpPr>
          <p:nvPr/>
        </p:nvSpPr>
        <p:spPr bwMode="auto">
          <a:xfrm>
            <a:off x="10044162" y="119684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oup 83"/>
          <p:cNvGrpSpPr/>
          <p:nvPr/>
        </p:nvGrpSpPr>
        <p:grpSpPr>
          <a:xfrm>
            <a:off x="8164592" y="3734088"/>
            <a:ext cx="1335271" cy="760310"/>
            <a:chOff x="5368132" y="3540125"/>
            <a:chExt cx="465138" cy="435769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916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5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528353" y="2019870"/>
            <a:ext cx="1126048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811462" y="2283310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933451" y="2456896"/>
            <a:ext cx="120257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91920" y="2702968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237814" y="2855749"/>
            <a:ext cx="1120595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527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35" grpId="1"/>
      <p:bldP spid="41" grpId="0"/>
      <p:bldP spid="45" grpId="0"/>
      <p:bldP spid="49" grpId="0"/>
      <p:bldP spid="29" grpId="0" animBg="1"/>
      <p:bldP spid="2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V="1">
            <a:off x="6902517" y="4322545"/>
            <a:ext cx="716322" cy="1080702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11" name="Straight Connector 10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985884" y="5127009"/>
            <a:ext cx="2522621" cy="1021565"/>
            <a:chOff x="581767" y="2976781"/>
            <a:chExt cx="2522037" cy="1021330"/>
          </a:xfrm>
        </p:grpSpPr>
        <p:sp>
          <p:nvSpPr>
            <p:cNvPr id="14" name="TextBox 13"/>
            <p:cNvSpPr txBox="1"/>
            <p:nvPr/>
          </p:nvSpPr>
          <p:spPr>
            <a:xfrm>
              <a:off x="618817" y="2976781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81767" y="3351929"/>
              <a:ext cx="2522037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910340" y="2162446"/>
            <a:ext cx="1472992" cy="1708670"/>
            <a:chOff x="6906978" y="2161945"/>
            <a:chExt cx="1472650" cy="1708274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Hexagon 3"/>
            <p:cNvSpPr/>
            <p:nvPr/>
          </p:nvSpPr>
          <p:spPr>
            <a:xfrm rot="16200000">
              <a:off x="6789166" y="2279757"/>
              <a:ext cx="1708274" cy="1472650"/>
            </a:xfrm>
            <a:prstGeom prst="hexagon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381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7421761" y="2678084"/>
              <a:ext cx="516319" cy="583933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710234" y="2343044"/>
            <a:ext cx="1106680" cy="1283748"/>
            <a:chOff x="5707149" y="2342500"/>
            <a:chExt cx="1106424" cy="1283451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Hexagon 6"/>
            <p:cNvSpPr/>
            <p:nvPr/>
          </p:nvSpPr>
          <p:spPr>
            <a:xfrm rot="16200000">
              <a:off x="5618635" y="2431014"/>
              <a:ext cx="1283451" cy="1106424"/>
            </a:xfrm>
            <a:prstGeom prst="hexagon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921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6054264" y="2758092"/>
              <a:ext cx="412192" cy="452267"/>
            </a:xfrm>
            <a:custGeom>
              <a:avLst/>
              <a:gdLst>
                <a:gd name="T0" fmla="*/ 65 w 100"/>
                <a:gd name="T1" fmla="*/ 0 h 110"/>
                <a:gd name="T2" fmla="*/ 77 w 100"/>
                <a:gd name="T3" fmla="*/ 12 h 110"/>
                <a:gd name="T4" fmla="*/ 68 w 100"/>
                <a:gd name="T5" fmla="*/ 40 h 110"/>
                <a:gd name="T6" fmla="*/ 67 w 100"/>
                <a:gd name="T7" fmla="*/ 10 h 110"/>
                <a:gd name="T8" fmla="*/ 28 w 100"/>
                <a:gd name="T9" fmla="*/ 9 h 110"/>
                <a:gd name="T10" fmla="*/ 28 w 100"/>
                <a:gd name="T11" fmla="*/ 16 h 110"/>
                <a:gd name="T12" fmla="*/ 25 w 100"/>
                <a:gd name="T13" fmla="*/ 24 h 110"/>
                <a:gd name="T14" fmla="*/ 18 w 100"/>
                <a:gd name="T15" fmla="*/ 26 h 110"/>
                <a:gd name="T16" fmla="*/ 9 w 100"/>
                <a:gd name="T17" fmla="*/ 25 h 110"/>
                <a:gd name="T18" fmla="*/ 10 w 100"/>
                <a:gd name="T19" fmla="*/ 87 h 110"/>
                <a:gd name="T20" fmla="*/ 12 w 100"/>
                <a:gd name="T21" fmla="*/ 88 h 110"/>
                <a:gd name="T22" fmla="*/ 44 w 100"/>
                <a:gd name="T23" fmla="*/ 97 h 110"/>
                <a:gd name="T24" fmla="*/ 4 w 100"/>
                <a:gd name="T25" fmla="*/ 93 h 110"/>
                <a:gd name="T26" fmla="*/ 4 w 100"/>
                <a:gd name="T27" fmla="*/ 93 h 110"/>
                <a:gd name="T28" fmla="*/ 0 w 100"/>
                <a:gd name="T29" fmla="*/ 22 h 110"/>
                <a:gd name="T30" fmla="*/ 2 w 100"/>
                <a:gd name="T31" fmla="*/ 19 h 110"/>
                <a:gd name="T32" fmla="*/ 21 w 100"/>
                <a:gd name="T33" fmla="*/ 0 h 110"/>
                <a:gd name="T34" fmla="*/ 90 w 100"/>
                <a:gd name="T35" fmla="*/ 45 h 110"/>
                <a:gd name="T36" fmla="*/ 84 w 100"/>
                <a:gd name="T37" fmla="*/ 39 h 110"/>
                <a:gd name="T38" fmla="*/ 83 w 100"/>
                <a:gd name="T39" fmla="*/ 47 h 110"/>
                <a:gd name="T40" fmla="*/ 94 w 100"/>
                <a:gd name="T41" fmla="*/ 53 h 110"/>
                <a:gd name="T42" fmla="*/ 86 w 100"/>
                <a:gd name="T43" fmla="*/ 81 h 110"/>
                <a:gd name="T44" fmla="*/ 100 w 100"/>
                <a:gd name="T45" fmla="*/ 51 h 110"/>
                <a:gd name="T46" fmla="*/ 90 w 100"/>
                <a:gd name="T47" fmla="*/ 45 h 110"/>
                <a:gd name="T48" fmla="*/ 54 w 100"/>
                <a:gd name="T49" fmla="*/ 84 h 110"/>
                <a:gd name="T50" fmla="*/ 90 w 100"/>
                <a:gd name="T51" fmla="*/ 55 h 110"/>
                <a:gd name="T52" fmla="*/ 52 w 100"/>
                <a:gd name="T53" fmla="*/ 87 h 110"/>
                <a:gd name="T54" fmla="*/ 51 w 100"/>
                <a:gd name="T55" fmla="*/ 103 h 110"/>
                <a:gd name="T56" fmla="*/ 52 w 100"/>
                <a:gd name="T57" fmla="*/ 110 h 110"/>
                <a:gd name="T58" fmla="*/ 56 w 100"/>
                <a:gd name="T59" fmla="*/ 106 h 110"/>
                <a:gd name="T60" fmla="*/ 52 w 100"/>
                <a:gd name="T61" fmla="*/ 87 h 110"/>
                <a:gd name="T62" fmla="*/ 18 w 100"/>
                <a:gd name="T63" fmla="*/ 60 h 110"/>
                <a:gd name="T64" fmla="*/ 30 w 100"/>
                <a:gd name="T65" fmla="*/ 56 h 110"/>
                <a:gd name="T66" fmla="*/ 18 w 100"/>
                <a:gd name="T67" fmla="*/ 43 h 110"/>
                <a:gd name="T68" fmla="*/ 60 w 100"/>
                <a:gd name="T69" fmla="*/ 48 h 110"/>
                <a:gd name="T70" fmla="*/ 18 w 100"/>
                <a:gd name="T71" fmla="*/ 43 h 110"/>
                <a:gd name="T72" fmla="*/ 18 w 100"/>
                <a:gd name="T73" fmla="*/ 36 h 110"/>
                <a:gd name="T74" fmla="*/ 60 w 100"/>
                <a:gd name="T75" fmla="*/ 31 h 110"/>
                <a:gd name="T76" fmla="*/ 37 w 100"/>
                <a:gd name="T77" fmla="*/ 19 h 110"/>
                <a:gd name="T78" fmla="*/ 60 w 100"/>
                <a:gd name="T79" fmla="*/ 24 h 110"/>
                <a:gd name="T80" fmla="*/ 37 w 100"/>
                <a:gd name="T81" fmla="*/ 19 h 110"/>
                <a:gd name="T82" fmla="*/ 14 w 100"/>
                <a:gd name="T83" fmla="*/ 21 h 110"/>
                <a:gd name="T84" fmla="*/ 18 w 100"/>
                <a:gd name="T85" fmla="*/ 22 h 110"/>
                <a:gd name="T86" fmla="*/ 20 w 100"/>
                <a:gd name="T87" fmla="*/ 22 h 110"/>
                <a:gd name="T88" fmla="*/ 24 w 100"/>
                <a:gd name="T89" fmla="*/ 18 h 110"/>
                <a:gd name="T90" fmla="*/ 24 w 100"/>
                <a:gd name="T91" fmla="*/ 17 h 110"/>
                <a:gd name="T92" fmla="*/ 23 w 100"/>
                <a:gd name="T93" fmla="*/ 12 h 110"/>
                <a:gd name="T94" fmla="*/ 12 w 100"/>
                <a:gd name="T95" fmla="*/ 2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0" h="110">
                  <a:moveTo>
                    <a:pt x="23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8" y="0"/>
                    <a:pt x="71" y="1"/>
                    <a:pt x="74" y="4"/>
                  </a:cubicBezTo>
                  <a:cubicBezTo>
                    <a:pt x="76" y="6"/>
                    <a:pt x="77" y="9"/>
                    <a:pt x="77" y="12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11"/>
                    <a:pt x="68" y="11"/>
                    <a:pt x="67" y="10"/>
                  </a:cubicBezTo>
                  <a:cubicBezTo>
                    <a:pt x="67" y="10"/>
                    <a:pt x="66" y="9"/>
                    <a:pt x="65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7"/>
                    <a:pt x="28" y="18"/>
                    <a:pt x="28" y="19"/>
                  </a:cubicBezTo>
                  <a:cubicBezTo>
                    <a:pt x="28" y="21"/>
                    <a:pt x="27" y="23"/>
                    <a:pt x="25" y="24"/>
                  </a:cubicBezTo>
                  <a:cubicBezTo>
                    <a:pt x="24" y="25"/>
                    <a:pt x="23" y="26"/>
                    <a:pt x="21" y="26"/>
                  </a:cubicBezTo>
                  <a:cubicBezTo>
                    <a:pt x="20" y="26"/>
                    <a:pt x="19" y="26"/>
                    <a:pt x="18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6"/>
                    <a:pt x="10" y="86"/>
                    <a:pt x="10" y="87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11" y="87"/>
                    <a:pt x="11" y="88"/>
                    <a:pt x="12" y="88"/>
                  </a:cubicBezTo>
                  <a:cubicBezTo>
                    <a:pt x="45" y="88"/>
                    <a:pt x="45" y="88"/>
                    <a:pt x="45" y="88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9" y="97"/>
                    <a:pt x="6" y="96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2" y="91"/>
                    <a:pt x="0" y="88"/>
                    <a:pt x="0" y="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0"/>
                    <a:pt x="23" y="0"/>
                  </a:cubicBezTo>
                  <a:close/>
                  <a:moveTo>
                    <a:pt x="90" y="45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75" y="44"/>
                    <a:pt x="75" y="44"/>
                    <a:pt x="75" y="44"/>
                  </a:cubicBezTo>
                  <a:cubicBezTo>
                    <a:pt x="83" y="47"/>
                    <a:pt x="83" y="47"/>
                    <a:pt x="83" y="47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4" y="53"/>
                    <a:pt x="94" y="53"/>
                    <a:pt x="94" y="53"/>
                  </a:cubicBezTo>
                  <a:cubicBezTo>
                    <a:pt x="92" y="62"/>
                    <a:pt x="88" y="70"/>
                    <a:pt x="82" y="77"/>
                  </a:cubicBezTo>
                  <a:cubicBezTo>
                    <a:pt x="86" y="81"/>
                    <a:pt x="86" y="81"/>
                    <a:pt x="86" y="81"/>
                  </a:cubicBezTo>
                  <a:cubicBezTo>
                    <a:pt x="93" y="73"/>
                    <a:pt x="98" y="63"/>
                    <a:pt x="100" y="53"/>
                  </a:cubicBezTo>
                  <a:cubicBezTo>
                    <a:pt x="100" y="51"/>
                    <a:pt x="100" y="51"/>
                    <a:pt x="100" y="51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0" y="45"/>
                    <a:pt x="90" y="45"/>
                    <a:pt x="90" y="45"/>
                  </a:cubicBezTo>
                  <a:close/>
                  <a:moveTo>
                    <a:pt x="74" y="47"/>
                  </a:moveTo>
                  <a:cubicBezTo>
                    <a:pt x="64" y="58"/>
                    <a:pt x="58" y="70"/>
                    <a:pt x="54" y="84"/>
                  </a:cubicBezTo>
                  <a:cubicBezTo>
                    <a:pt x="59" y="86"/>
                    <a:pt x="64" y="89"/>
                    <a:pt x="70" y="92"/>
                  </a:cubicBezTo>
                  <a:cubicBezTo>
                    <a:pt x="78" y="81"/>
                    <a:pt x="85" y="68"/>
                    <a:pt x="90" y="55"/>
                  </a:cubicBezTo>
                  <a:cubicBezTo>
                    <a:pt x="84" y="52"/>
                    <a:pt x="79" y="50"/>
                    <a:pt x="74" y="47"/>
                  </a:cubicBezTo>
                  <a:close/>
                  <a:moveTo>
                    <a:pt x="52" y="87"/>
                  </a:moveTo>
                  <a:cubicBezTo>
                    <a:pt x="50" y="103"/>
                    <a:pt x="50" y="103"/>
                    <a:pt x="50" y="103"/>
                  </a:cubicBezTo>
                  <a:cubicBezTo>
                    <a:pt x="51" y="103"/>
                    <a:pt x="51" y="103"/>
                    <a:pt x="51" y="103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2" y="110"/>
                    <a:pt x="52" y="110"/>
                    <a:pt x="52" y="110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52" y="87"/>
                    <a:pt x="52" y="87"/>
                    <a:pt x="52" y="87"/>
                  </a:cubicBezTo>
                  <a:close/>
                  <a:moveTo>
                    <a:pt x="18" y="56"/>
                  </a:moveTo>
                  <a:cubicBezTo>
                    <a:pt x="18" y="60"/>
                    <a:pt x="18" y="60"/>
                    <a:pt x="18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18" y="56"/>
                    <a:pt x="18" y="56"/>
                    <a:pt x="18" y="56"/>
                  </a:cubicBezTo>
                  <a:close/>
                  <a:moveTo>
                    <a:pt x="18" y="43"/>
                  </a:moveTo>
                  <a:cubicBezTo>
                    <a:pt x="18" y="48"/>
                    <a:pt x="18" y="48"/>
                    <a:pt x="18" y="48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18" y="43"/>
                    <a:pt x="18" y="43"/>
                    <a:pt x="18" y="43"/>
                  </a:cubicBezTo>
                  <a:close/>
                  <a:moveTo>
                    <a:pt x="18" y="31"/>
                  </a:moveTo>
                  <a:cubicBezTo>
                    <a:pt x="18" y="36"/>
                    <a:pt x="18" y="36"/>
                    <a:pt x="18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37" y="19"/>
                  </a:moveTo>
                  <a:cubicBezTo>
                    <a:pt x="37" y="24"/>
                    <a:pt x="37" y="24"/>
                    <a:pt x="37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37" y="19"/>
                    <a:pt x="37" y="19"/>
                    <a:pt x="37" y="19"/>
                  </a:cubicBezTo>
                  <a:close/>
                  <a:moveTo>
                    <a:pt x="12" y="21"/>
                  </a:moveTo>
                  <a:cubicBezTo>
                    <a:pt x="14" y="21"/>
                    <a:pt x="14" y="21"/>
                    <a:pt x="14" y="21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20" y="22"/>
                  </a:cubicBezTo>
                  <a:cubicBezTo>
                    <a:pt x="21" y="22"/>
                    <a:pt x="22" y="21"/>
                    <a:pt x="22" y="20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24" y="18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1"/>
                    <a:pt x="23" y="11"/>
                    <a:pt x="23" y="11"/>
                  </a:cubicBezTo>
                  <a:lnTo>
                    <a:pt x="12" y="21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759782" y="3680672"/>
            <a:ext cx="1106680" cy="1283748"/>
            <a:chOff x="7756222" y="3679819"/>
            <a:chExt cx="1106424" cy="1283451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Hexagon 5"/>
            <p:cNvSpPr/>
            <p:nvPr/>
          </p:nvSpPr>
          <p:spPr>
            <a:xfrm rot="16200000">
              <a:off x="7667708" y="3768333"/>
              <a:ext cx="1283451" cy="1106424"/>
            </a:xfrm>
            <a:prstGeom prst="hexagon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07833" y="4106652"/>
              <a:ext cx="403032" cy="428221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864313" y="3409620"/>
            <a:ext cx="1339083" cy="1553335"/>
            <a:chOff x="4889416" y="3362177"/>
            <a:chExt cx="1338773" cy="1552976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Hexagon 7"/>
            <p:cNvSpPr/>
            <p:nvPr/>
          </p:nvSpPr>
          <p:spPr>
            <a:xfrm rot="16200000">
              <a:off x="4782315" y="3469278"/>
              <a:ext cx="1552976" cy="1338773"/>
            </a:xfrm>
            <a:prstGeom prst="hexagon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381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5260360" y="3842689"/>
              <a:ext cx="596885" cy="482589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830551" y="3908514"/>
            <a:ext cx="914612" cy="1060950"/>
            <a:chOff x="3921207" y="3748989"/>
            <a:chExt cx="914400" cy="1060704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Hexagon 8"/>
            <p:cNvSpPr/>
            <p:nvPr/>
          </p:nvSpPr>
          <p:spPr>
            <a:xfrm rot="16200000">
              <a:off x="3848055" y="3822141"/>
              <a:ext cx="1060704" cy="914400"/>
            </a:xfrm>
            <a:prstGeom prst="hexagon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4185601" y="4086602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 flipV="1">
            <a:off x="7618133" y="1806708"/>
            <a:ext cx="896466" cy="237494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22" name="Straight Connector 21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8652087" y="1565736"/>
            <a:ext cx="2412330" cy="1041196"/>
            <a:chOff x="581767" y="2957155"/>
            <a:chExt cx="2411772" cy="1040956"/>
          </a:xfrm>
        </p:grpSpPr>
        <p:sp>
          <p:nvSpPr>
            <p:cNvPr id="25" name="TextBox 24"/>
            <p:cNvSpPr txBox="1"/>
            <p:nvPr/>
          </p:nvSpPr>
          <p:spPr>
            <a:xfrm>
              <a:off x="623309" y="2957155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81767" y="3351929"/>
              <a:ext cx="2411772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 flipV="1">
            <a:off x="5109520" y="1896740"/>
            <a:ext cx="1121874" cy="349700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28" name="Straight Connector 27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 flipH="1">
            <a:off x="2538824" y="1557564"/>
            <a:ext cx="2567553" cy="1109014"/>
            <a:chOff x="519495" y="2889353"/>
            <a:chExt cx="2566958" cy="1108758"/>
          </a:xfrm>
        </p:grpSpPr>
        <p:sp>
          <p:nvSpPr>
            <p:cNvPr id="31" name="TextBox 30"/>
            <p:cNvSpPr txBox="1"/>
            <p:nvPr/>
          </p:nvSpPr>
          <p:spPr>
            <a:xfrm>
              <a:off x="519495" y="2889353"/>
              <a:ext cx="212541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581767" y="3351929"/>
              <a:ext cx="2504686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 rot="5400000" flipH="1" flipV="1">
            <a:off x="4708748" y="4817491"/>
            <a:ext cx="625509" cy="1080702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34" name="Straight Connector 33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 flipH="1">
            <a:off x="2138734" y="5093062"/>
            <a:ext cx="2342300" cy="1234523"/>
            <a:chOff x="512238" y="2664835"/>
            <a:chExt cx="2341757" cy="1234238"/>
          </a:xfrm>
        </p:grpSpPr>
        <p:sp>
          <p:nvSpPr>
            <p:cNvPr id="37" name="TextBox 36"/>
            <p:cNvSpPr txBox="1"/>
            <p:nvPr/>
          </p:nvSpPr>
          <p:spPr>
            <a:xfrm>
              <a:off x="512238" y="2664835"/>
              <a:ext cx="204047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71316" y="3068268"/>
              <a:ext cx="2282679" cy="8308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994719" y="3888233"/>
            <a:ext cx="1753538" cy="450891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40" name="Straight Connector 39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1346763" y="2799365"/>
            <a:ext cx="2269685" cy="1242700"/>
            <a:chOff x="1091026" y="2951846"/>
            <a:chExt cx="2269160" cy="1242413"/>
          </a:xfrm>
        </p:grpSpPr>
        <p:sp>
          <p:nvSpPr>
            <p:cNvPr id="43" name="TextBox 42"/>
            <p:cNvSpPr txBox="1"/>
            <p:nvPr/>
          </p:nvSpPr>
          <p:spPr>
            <a:xfrm>
              <a:off x="1162902" y="2951846"/>
              <a:ext cx="212541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091026" y="3363454"/>
              <a:ext cx="2269160" cy="8308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4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5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5"/>
          <p:cNvSpPr>
            <a:spLocks/>
          </p:cNvSpPr>
          <p:nvPr/>
        </p:nvSpPr>
        <p:spPr bwMode="auto">
          <a:xfrm>
            <a:off x="3446587" y="1029807"/>
            <a:ext cx="5429437" cy="4650795"/>
          </a:xfrm>
          <a:custGeom>
            <a:avLst/>
            <a:gdLst>
              <a:gd name="T0" fmla="*/ 42 w 739"/>
              <a:gd name="T1" fmla="*/ 641 h 641"/>
              <a:gd name="T2" fmla="*/ 15 w 739"/>
              <a:gd name="T3" fmla="*/ 594 h 641"/>
              <a:gd name="T4" fmla="*/ 343 w 739"/>
              <a:gd name="T5" fmla="*/ 26 h 641"/>
              <a:gd name="T6" fmla="*/ 397 w 739"/>
              <a:gd name="T7" fmla="*/ 26 h 641"/>
              <a:gd name="T8" fmla="*/ 725 w 739"/>
              <a:gd name="T9" fmla="*/ 594 h 641"/>
              <a:gd name="T10" fmla="*/ 698 w 739"/>
              <a:gd name="T11" fmla="*/ 641 h 641"/>
              <a:gd name="T12" fmla="*/ 42 w 739"/>
              <a:gd name="T13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39" h="641">
                <a:moveTo>
                  <a:pt x="42" y="641"/>
                </a:moveTo>
                <a:cubicBezTo>
                  <a:pt x="12" y="641"/>
                  <a:pt x="0" y="620"/>
                  <a:pt x="15" y="594"/>
                </a:cubicBezTo>
                <a:cubicBezTo>
                  <a:pt x="343" y="26"/>
                  <a:pt x="343" y="26"/>
                  <a:pt x="343" y="26"/>
                </a:cubicBezTo>
                <a:cubicBezTo>
                  <a:pt x="358" y="0"/>
                  <a:pt x="382" y="0"/>
                  <a:pt x="397" y="26"/>
                </a:cubicBezTo>
                <a:cubicBezTo>
                  <a:pt x="725" y="594"/>
                  <a:pt x="725" y="594"/>
                  <a:pt x="725" y="594"/>
                </a:cubicBezTo>
                <a:cubicBezTo>
                  <a:pt x="739" y="620"/>
                  <a:pt x="727" y="641"/>
                  <a:pt x="698" y="641"/>
                </a:cubicBezTo>
                <a:lnTo>
                  <a:pt x="42" y="641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049" tIns="45525" rIns="91049" bIns="45525" anchor="ctr"/>
          <a:lstStyle/>
          <a:p>
            <a:pPr algn="ctr">
              <a:defRPr/>
            </a:pPr>
            <a:endParaRPr lang="zh-CN" altLang="en-US" sz="3201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05282" y="2032282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734365" y="2095008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205282" y="4381388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734365" y="4376684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759420" y="1638252"/>
            <a:ext cx="2780355" cy="2378901"/>
            <a:chOff x="3765591" y="1394485"/>
            <a:chExt cx="2216531" cy="1896487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3765591" y="1394485"/>
              <a:ext cx="2216531" cy="1896487"/>
            </a:xfrm>
            <a:custGeom>
              <a:avLst/>
              <a:gdLst>
                <a:gd name="T0" fmla="*/ 42 w 740"/>
                <a:gd name="T1" fmla="*/ 641 h 641"/>
                <a:gd name="T2" fmla="*/ 15 w 740"/>
                <a:gd name="T3" fmla="*/ 594 h 641"/>
                <a:gd name="T4" fmla="*/ 343 w 740"/>
                <a:gd name="T5" fmla="*/ 26 h 641"/>
                <a:gd name="T6" fmla="*/ 397 w 740"/>
                <a:gd name="T7" fmla="*/ 26 h 641"/>
                <a:gd name="T8" fmla="*/ 725 w 740"/>
                <a:gd name="T9" fmla="*/ 594 h 641"/>
                <a:gd name="T10" fmla="*/ 698 w 740"/>
                <a:gd name="T11" fmla="*/ 641 h 641"/>
                <a:gd name="T12" fmla="*/ 42 w 740"/>
                <a:gd name="T13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1">
                  <a:moveTo>
                    <a:pt x="42" y="641"/>
                  </a:moveTo>
                  <a:cubicBezTo>
                    <a:pt x="12" y="641"/>
                    <a:pt x="0" y="620"/>
                    <a:pt x="15" y="594"/>
                  </a:cubicBezTo>
                  <a:cubicBezTo>
                    <a:pt x="343" y="26"/>
                    <a:pt x="343" y="26"/>
                    <a:pt x="343" y="26"/>
                  </a:cubicBezTo>
                  <a:cubicBezTo>
                    <a:pt x="358" y="0"/>
                    <a:pt x="382" y="0"/>
                    <a:pt x="397" y="26"/>
                  </a:cubicBezTo>
                  <a:cubicBezTo>
                    <a:pt x="725" y="594"/>
                    <a:pt x="725" y="594"/>
                    <a:pt x="725" y="594"/>
                  </a:cubicBezTo>
                  <a:cubicBezTo>
                    <a:pt x="740" y="620"/>
                    <a:pt x="728" y="641"/>
                    <a:pt x="698" y="641"/>
                  </a:cubicBezTo>
                  <a:lnTo>
                    <a:pt x="42" y="6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3" name="组合 26"/>
            <p:cNvGrpSpPr>
              <a:grpSpLocks/>
            </p:cNvGrpSpPr>
            <p:nvPr/>
          </p:nvGrpSpPr>
          <p:grpSpPr bwMode="auto">
            <a:xfrm>
              <a:off x="4594677" y="2506210"/>
              <a:ext cx="596222" cy="418803"/>
              <a:chOff x="6934200" y="4259263"/>
              <a:chExt cx="373063" cy="265113"/>
            </a:xfrm>
          </p:grpSpPr>
          <p:sp>
            <p:nvSpPr>
              <p:cNvPr id="23610" name="Oval 38"/>
              <p:cNvSpPr>
                <a:spLocks noChangeArrowheads="1"/>
              </p:cNvSpPr>
              <p:nvPr/>
            </p:nvSpPr>
            <p:spPr bwMode="auto">
              <a:xfrm>
                <a:off x="7094538" y="4395788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1" name="Freeform 39"/>
              <p:cNvSpPr>
                <a:spLocks/>
              </p:cNvSpPr>
              <p:nvPr/>
            </p:nvSpPr>
            <p:spPr bwMode="auto">
              <a:xfrm>
                <a:off x="7073900" y="4449763"/>
                <a:ext cx="93663" cy="74613"/>
              </a:xfrm>
              <a:custGeom>
                <a:avLst/>
                <a:gdLst>
                  <a:gd name="T0" fmla="*/ 70247 w 36"/>
                  <a:gd name="T1" fmla="*/ 0 h 28"/>
                  <a:gd name="T2" fmla="*/ 46832 w 36"/>
                  <a:gd name="T3" fmla="*/ 29312 h 28"/>
                  <a:gd name="T4" fmla="*/ 23416 w 36"/>
                  <a:gd name="T5" fmla="*/ 0 h 28"/>
                  <a:gd name="T6" fmla="*/ 0 w 36"/>
                  <a:gd name="T7" fmla="*/ 47966 h 28"/>
                  <a:gd name="T8" fmla="*/ 2602 w 36"/>
                  <a:gd name="T9" fmla="*/ 69284 h 28"/>
                  <a:gd name="T10" fmla="*/ 46832 w 36"/>
                  <a:gd name="T11" fmla="*/ 74613 h 28"/>
                  <a:gd name="T12" fmla="*/ 91061 w 36"/>
                  <a:gd name="T13" fmla="*/ 69284 h 28"/>
                  <a:gd name="T14" fmla="*/ 93663 w 36"/>
                  <a:gd name="T15" fmla="*/ 47966 h 28"/>
                  <a:gd name="T16" fmla="*/ 70247 w 36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27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4" y="28"/>
                      <a:pt x="30" y="27"/>
                      <a:pt x="35" y="26"/>
                    </a:cubicBezTo>
                    <a:cubicBezTo>
                      <a:pt x="36" y="23"/>
                      <a:pt x="36" y="21"/>
                      <a:pt x="36" y="18"/>
                    </a:cubicBezTo>
                    <a:cubicBezTo>
                      <a:pt x="36" y="11"/>
                      <a:pt x="33" y="4"/>
                      <a:pt x="2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2" name="Oval 40"/>
              <p:cNvSpPr>
                <a:spLocks noChangeArrowheads="1"/>
              </p:cNvSpPr>
              <p:nvPr/>
            </p:nvSpPr>
            <p:spPr bwMode="auto">
              <a:xfrm>
                <a:off x="6958013" y="4395788"/>
                <a:ext cx="50800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3" name="Freeform 41"/>
              <p:cNvSpPr>
                <a:spLocks/>
              </p:cNvSpPr>
              <p:nvPr/>
            </p:nvSpPr>
            <p:spPr bwMode="auto">
              <a:xfrm>
                <a:off x="6934200" y="4449763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9728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9728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9" y="11"/>
                      <a:pt x="19" y="11"/>
                      <a:pt x="19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1" y="23"/>
                      <a:pt x="1" y="26"/>
                    </a:cubicBezTo>
                    <a:cubicBezTo>
                      <a:pt x="7" y="27"/>
                      <a:pt x="12" y="28"/>
                      <a:pt x="19" y="28"/>
                    </a:cubicBezTo>
                    <a:cubicBezTo>
                      <a:pt x="25" y="28"/>
                      <a:pt x="31" y="27"/>
                      <a:pt x="36" y="26"/>
                    </a:cubicBezTo>
                    <a:cubicBezTo>
                      <a:pt x="37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4" name="Oval 42"/>
              <p:cNvSpPr>
                <a:spLocks noChangeArrowheads="1"/>
              </p:cNvSpPr>
              <p:nvPr/>
            </p:nvSpPr>
            <p:spPr bwMode="auto">
              <a:xfrm>
                <a:off x="7234238" y="4395788"/>
                <a:ext cx="49213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5" name="Freeform 43"/>
              <p:cNvSpPr>
                <a:spLocks/>
              </p:cNvSpPr>
              <p:nvPr/>
            </p:nvSpPr>
            <p:spPr bwMode="auto">
              <a:xfrm>
                <a:off x="7210425" y="4449763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7110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7110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5" y="28"/>
                      <a:pt x="30" y="27"/>
                      <a:pt x="36" y="26"/>
                    </a:cubicBezTo>
                    <a:cubicBezTo>
                      <a:pt x="36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6" name="Oval 44"/>
              <p:cNvSpPr>
                <a:spLocks noChangeArrowheads="1"/>
              </p:cNvSpPr>
              <p:nvPr/>
            </p:nvSpPr>
            <p:spPr bwMode="auto">
              <a:xfrm>
                <a:off x="7026275" y="4259263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7" name="Freeform 45"/>
              <p:cNvSpPr>
                <a:spLocks/>
              </p:cNvSpPr>
              <p:nvPr/>
            </p:nvSpPr>
            <p:spPr bwMode="auto">
              <a:xfrm>
                <a:off x="7002463" y="4313238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9728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5234 w 37"/>
                  <a:gd name="T9" fmla="*/ 69284 h 28"/>
                  <a:gd name="T10" fmla="*/ 49728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9" y="11"/>
                      <a:pt x="19" y="11"/>
                      <a:pt x="19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1" y="23"/>
                      <a:pt x="2" y="26"/>
                    </a:cubicBezTo>
                    <a:cubicBezTo>
                      <a:pt x="7" y="27"/>
                      <a:pt x="13" y="28"/>
                      <a:pt x="19" y="28"/>
                    </a:cubicBezTo>
                    <a:cubicBezTo>
                      <a:pt x="25" y="28"/>
                      <a:pt x="31" y="27"/>
                      <a:pt x="36" y="26"/>
                    </a:cubicBezTo>
                    <a:cubicBezTo>
                      <a:pt x="37" y="23"/>
                      <a:pt x="37" y="21"/>
                      <a:pt x="37" y="18"/>
                    </a:cubicBezTo>
                    <a:cubicBezTo>
                      <a:pt x="37" y="11"/>
                      <a:pt x="34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8" name="Oval 46"/>
              <p:cNvSpPr>
                <a:spLocks noChangeArrowheads="1"/>
              </p:cNvSpPr>
              <p:nvPr/>
            </p:nvSpPr>
            <p:spPr bwMode="auto">
              <a:xfrm>
                <a:off x="7162800" y="4259263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9" name="Freeform 47"/>
              <p:cNvSpPr>
                <a:spLocks/>
              </p:cNvSpPr>
              <p:nvPr/>
            </p:nvSpPr>
            <p:spPr bwMode="auto">
              <a:xfrm>
                <a:off x="7142163" y="4313238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7110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7110 w 37"/>
                  <a:gd name="T11" fmla="*/ 74613 h 28"/>
                  <a:gd name="T12" fmla="*/ 91604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4" y="28"/>
                      <a:pt x="30" y="27"/>
                      <a:pt x="35" y="26"/>
                    </a:cubicBezTo>
                    <a:cubicBezTo>
                      <a:pt x="36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267042" y="1560906"/>
            <a:ext cx="2780355" cy="2375764"/>
            <a:chOff x="2487053" y="1256625"/>
            <a:chExt cx="2216531" cy="1893986"/>
          </a:xfrm>
        </p:grpSpPr>
        <p:sp>
          <p:nvSpPr>
            <p:cNvPr id="4" name="Freeform 9"/>
            <p:cNvSpPr>
              <a:spLocks/>
            </p:cNvSpPr>
            <p:nvPr/>
          </p:nvSpPr>
          <p:spPr bwMode="auto">
            <a:xfrm>
              <a:off x="2487053" y="1256625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4" name="组合 37"/>
            <p:cNvGrpSpPr>
              <a:grpSpLocks/>
            </p:cNvGrpSpPr>
            <p:nvPr/>
          </p:nvGrpSpPr>
          <p:grpSpPr bwMode="auto">
            <a:xfrm>
              <a:off x="3332608" y="1591095"/>
              <a:ext cx="532930" cy="531317"/>
              <a:chOff x="9488488" y="4192588"/>
              <a:chExt cx="341313" cy="344487"/>
            </a:xfrm>
          </p:grpSpPr>
          <p:sp>
            <p:nvSpPr>
              <p:cNvPr id="23603" name="Freeform 48"/>
              <p:cNvSpPr>
                <a:spLocks noEditPoints="1"/>
              </p:cNvSpPr>
              <p:nvPr/>
            </p:nvSpPr>
            <p:spPr bwMode="auto">
              <a:xfrm>
                <a:off x="9567863" y="4206875"/>
                <a:ext cx="182563" cy="330200"/>
              </a:xfrm>
              <a:custGeom>
                <a:avLst/>
                <a:gdLst>
                  <a:gd name="T0" fmla="*/ 91282 w 70"/>
                  <a:gd name="T1" fmla="*/ 330200 h 126"/>
                  <a:gd name="T2" fmla="*/ 0 w 70"/>
                  <a:gd name="T3" fmla="*/ 165100 h 126"/>
                  <a:gd name="T4" fmla="*/ 91282 w 70"/>
                  <a:gd name="T5" fmla="*/ 0 h 126"/>
                  <a:gd name="T6" fmla="*/ 182563 w 70"/>
                  <a:gd name="T7" fmla="*/ 165100 h 126"/>
                  <a:gd name="T8" fmla="*/ 91282 w 70"/>
                  <a:gd name="T9" fmla="*/ 330200 h 126"/>
                  <a:gd name="T10" fmla="*/ 91282 w 70"/>
                  <a:gd name="T11" fmla="*/ 15724 h 126"/>
                  <a:gd name="T12" fmla="*/ 15648 w 70"/>
                  <a:gd name="T13" fmla="*/ 165100 h 126"/>
                  <a:gd name="T14" fmla="*/ 91282 w 70"/>
                  <a:gd name="T15" fmla="*/ 314476 h 126"/>
                  <a:gd name="T16" fmla="*/ 166915 w 70"/>
                  <a:gd name="T17" fmla="*/ 165100 h 126"/>
                  <a:gd name="T18" fmla="*/ 91282 w 70"/>
                  <a:gd name="T19" fmla="*/ 15724 h 1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70" h="126">
                    <a:moveTo>
                      <a:pt x="35" y="126"/>
                    </a:moveTo>
                    <a:cubicBezTo>
                      <a:pt x="15" y="126"/>
                      <a:pt x="0" y="98"/>
                      <a:pt x="0" y="63"/>
                    </a:cubicBezTo>
                    <a:cubicBezTo>
                      <a:pt x="0" y="27"/>
                      <a:pt x="15" y="0"/>
                      <a:pt x="35" y="0"/>
                    </a:cubicBezTo>
                    <a:cubicBezTo>
                      <a:pt x="55" y="0"/>
                      <a:pt x="70" y="27"/>
                      <a:pt x="70" y="63"/>
                    </a:cubicBezTo>
                    <a:cubicBezTo>
                      <a:pt x="70" y="98"/>
                      <a:pt x="55" y="126"/>
                      <a:pt x="35" y="126"/>
                    </a:cubicBezTo>
                    <a:close/>
                    <a:moveTo>
                      <a:pt x="35" y="6"/>
                    </a:moveTo>
                    <a:cubicBezTo>
                      <a:pt x="19" y="6"/>
                      <a:pt x="6" y="32"/>
                      <a:pt x="6" y="63"/>
                    </a:cubicBezTo>
                    <a:cubicBezTo>
                      <a:pt x="6" y="93"/>
                      <a:pt x="19" y="120"/>
                      <a:pt x="35" y="120"/>
                    </a:cubicBezTo>
                    <a:cubicBezTo>
                      <a:pt x="51" y="120"/>
                      <a:pt x="64" y="93"/>
                      <a:pt x="64" y="63"/>
                    </a:cubicBezTo>
                    <a:cubicBezTo>
                      <a:pt x="64" y="32"/>
                      <a:pt x="51" y="6"/>
                      <a:pt x="35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4" name="Freeform 49"/>
              <p:cNvSpPr>
                <a:spLocks noEditPoints="1"/>
              </p:cNvSpPr>
              <p:nvPr/>
            </p:nvSpPr>
            <p:spPr bwMode="auto">
              <a:xfrm>
                <a:off x="9488488" y="4260850"/>
                <a:ext cx="341313" cy="219075"/>
              </a:xfrm>
              <a:custGeom>
                <a:avLst/>
                <a:gdLst>
                  <a:gd name="T0" fmla="*/ 105019 w 130"/>
                  <a:gd name="T1" fmla="*/ 219075 h 83"/>
                  <a:gd name="T2" fmla="*/ 21004 w 130"/>
                  <a:gd name="T3" fmla="*/ 179483 h 83"/>
                  <a:gd name="T4" fmla="*/ 131274 w 130"/>
                  <a:gd name="T5" fmla="*/ 23755 h 83"/>
                  <a:gd name="T6" fmla="*/ 236294 w 130"/>
                  <a:gd name="T7" fmla="*/ 0 h 83"/>
                  <a:gd name="T8" fmla="*/ 320309 w 130"/>
                  <a:gd name="T9" fmla="*/ 39592 h 83"/>
                  <a:gd name="T10" fmla="*/ 210039 w 130"/>
                  <a:gd name="T11" fmla="*/ 195320 h 83"/>
                  <a:gd name="T12" fmla="*/ 105019 w 130"/>
                  <a:gd name="T13" fmla="*/ 219075 h 83"/>
                  <a:gd name="T14" fmla="*/ 236294 w 130"/>
                  <a:gd name="T15" fmla="*/ 15837 h 83"/>
                  <a:gd name="T16" fmla="*/ 139151 w 130"/>
                  <a:gd name="T17" fmla="*/ 39592 h 83"/>
                  <a:gd name="T18" fmla="*/ 34131 w 130"/>
                  <a:gd name="T19" fmla="*/ 174204 h 83"/>
                  <a:gd name="T20" fmla="*/ 105019 w 130"/>
                  <a:gd name="T21" fmla="*/ 203238 h 83"/>
                  <a:gd name="T22" fmla="*/ 202162 w 130"/>
                  <a:gd name="T23" fmla="*/ 179483 h 83"/>
                  <a:gd name="T24" fmla="*/ 307182 w 130"/>
                  <a:gd name="T25" fmla="*/ 44871 h 83"/>
                  <a:gd name="T26" fmla="*/ 236294 w 130"/>
                  <a:gd name="T27" fmla="*/ 15837 h 8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30" h="83">
                    <a:moveTo>
                      <a:pt x="40" y="83"/>
                    </a:moveTo>
                    <a:cubicBezTo>
                      <a:pt x="24" y="83"/>
                      <a:pt x="12" y="78"/>
                      <a:pt x="8" y="68"/>
                    </a:cubicBezTo>
                    <a:cubicBezTo>
                      <a:pt x="0" y="50"/>
                      <a:pt x="18" y="24"/>
                      <a:pt x="50" y="9"/>
                    </a:cubicBezTo>
                    <a:cubicBezTo>
                      <a:pt x="63" y="3"/>
                      <a:pt x="78" y="0"/>
                      <a:pt x="90" y="0"/>
                    </a:cubicBezTo>
                    <a:cubicBezTo>
                      <a:pt x="106" y="0"/>
                      <a:pt x="118" y="5"/>
                      <a:pt x="122" y="15"/>
                    </a:cubicBezTo>
                    <a:cubicBezTo>
                      <a:pt x="130" y="33"/>
                      <a:pt x="112" y="59"/>
                      <a:pt x="80" y="74"/>
                    </a:cubicBezTo>
                    <a:cubicBezTo>
                      <a:pt x="67" y="80"/>
                      <a:pt x="52" y="83"/>
                      <a:pt x="40" y="83"/>
                    </a:cubicBezTo>
                    <a:close/>
                    <a:moveTo>
                      <a:pt x="90" y="6"/>
                    </a:moveTo>
                    <a:cubicBezTo>
                      <a:pt x="79" y="6"/>
                      <a:pt x="65" y="9"/>
                      <a:pt x="53" y="15"/>
                    </a:cubicBezTo>
                    <a:cubicBezTo>
                      <a:pt x="25" y="28"/>
                      <a:pt x="7" y="51"/>
                      <a:pt x="13" y="66"/>
                    </a:cubicBezTo>
                    <a:cubicBezTo>
                      <a:pt x="17" y="73"/>
                      <a:pt x="26" y="77"/>
                      <a:pt x="40" y="77"/>
                    </a:cubicBezTo>
                    <a:cubicBezTo>
                      <a:pt x="51" y="77"/>
                      <a:pt x="65" y="74"/>
                      <a:pt x="77" y="68"/>
                    </a:cubicBezTo>
                    <a:cubicBezTo>
                      <a:pt x="105" y="55"/>
                      <a:pt x="123" y="32"/>
                      <a:pt x="117" y="17"/>
                    </a:cubicBezTo>
                    <a:cubicBezTo>
                      <a:pt x="113" y="10"/>
                      <a:pt x="104" y="6"/>
                      <a:pt x="90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5" name="Freeform 50"/>
              <p:cNvSpPr>
                <a:spLocks noEditPoints="1"/>
              </p:cNvSpPr>
              <p:nvPr/>
            </p:nvSpPr>
            <p:spPr bwMode="auto">
              <a:xfrm>
                <a:off x="9493250" y="4267200"/>
                <a:ext cx="331788" cy="206375"/>
              </a:xfrm>
              <a:custGeom>
                <a:avLst/>
                <a:gdLst>
                  <a:gd name="T0" fmla="*/ 223825 w 126"/>
                  <a:gd name="T1" fmla="*/ 206375 h 79"/>
                  <a:gd name="T2" fmla="*/ 134295 w 126"/>
                  <a:gd name="T3" fmla="*/ 190701 h 79"/>
                  <a:gd name="T4" fmla="*/ 34232 w 126"/>
                  <a:gd name="T5" fmla="*/ 125392 h 79"/>
                  <a:gd name="T6" fmla="*/ 10533 w 126"/>
                  <a:gd name="T7" fmla="*/ 47022 h 79"/>
                  <a:gd name="T8" fmla="*/ 107963 w 126"/>
                  <a:gd name="T9" fmla="*/ 0 h 79"/>
                  <a:gd name="T10" fmla="*/ 197493 w 126"/>
                  <a:gd name="T11" fmla="*/ 15674 h 79"/>
                  <a:gd name="T12" fmla="*/ 297556 w 126"/>
                  <a:gd name="T13" fmla="*/ 80983 h 79"/>
                  <a:gd name="T14" fmla="*/ 321255 w 126"/>
                  <a:gd name="T15" fmla="*/ 159353 h 79"/>
                  <a:gd name="T16" fmla="*/ 223825 w 126"/>
                  <a:gd name="T17" fmla="*/ 206375 h 79"/>
                  <a:gd name="T18" fmla="*/ 107963 w 126"/>
                  <a:gd name="T19" fmla="*/ 15674 h 79"/>
                  <a:gd name="T20" fmla="*/ 23699 w 126"/>
                  <a:gd name="T21" fmla="*/ 52247 h 79"/>
                  <a:gd name="T22" fmla="*/ 47398 w 126"/>
                  <a:gd name="T23" fmla="*/ 117555 h 79"/>
                  <a:gd name="T24" fmla="*/ 139562 w 126"/>
                  <a:gd name="T25" fmla="*/ 175027 h 79"/>
                  <a:gd name="T26" fmla="*/ 223825 w 126"/>
                  <a:gd name="T27" fmla="*/ 190701 h 79"/>
                  <a:gd name="T28" fmla="*/ 308089 w 126"/>
                  <a:gd name="T29" fmla="*/ 154128 h 79"/>
                  <a:gd name="T30" fmla="*/ 284390 w 126"/>
                  <a:gd name="T31" fmla="*/ 88820 h 79"/>
                  <a:gd name="T32" fmla="*/ 192226 w 126"/>
                  <a:gd name="T33" fmla="*/ 31348 h 79"/>
                  <a:gd name="T34" fmla="*/ 107963 w 126"/>
                  <a:gd name="T35" fmla="*/ 15674 h 7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26" h="79">
                    <a:moveTo>
                      <a:pt x="85" y="79"/>
                    </a:moveTo>
                    <a:cubicBezTo>
                      <a:pt x="74" y="79"/>
                      <a:pt x="63" y="77"/>
                      <a:pt x="51" y="73"/>
                    </a:cubicBezTo>
                    <a:cubicBezTo>
                      <a:pt x="35" y="67"/>
                      <a:pt x="22" y="58"/>
                      <a:pt x="13" y="48"/>
                    </a:cubicBezTo>
                    <a:cubicBezTo>
                      <a:pt x="4" y="38"/>
                      <a:pt x="0" y="27"/>
                      <a:pt x="4" y="18"/>
                    </a:cubicBezTo>
                    <a:cubicBezTo>
                      <a:pt x="8" y="7"/>
                      <a:pt x="22" y="0"/>
                      <a:pt x="41" y="0"/>
                    </a:cubicBezTo>
                    <a:cubicBezTo>
                      <a:pt x="52" y="0"/>
                      <a:pt x="63" y="2"/>
                      <a:pt x="75" y="6"/>
                    </a:cubicBezTo>
                    <a:cubicBezTo>
                      <a:pt x="91" y="12"/>
                      <a:pt x="104" y="21"/>
                      <a:pt x="113" y="31"/>
                    </a:cubicBezTo>
                    <a:cubicBezTo>
                      <a:pt x="122" y="41"/>
                      <a:pt x="126" y="52"/>
                      <a:pt x="122" y="61"/>
                    </a:cubicBezTo>
                    <a:cubicBezTo>
                      <a:pt x="118" y="72"/>
                      <a:pt x="104" y="79"/>
                      <a:pt x="85" y="79"/>
                    </a:cubicBezTo>
                    <a:close/>
                    <a:moveTo>
                      <a:pt x="41" y="6"/>
                    </a:moveTo>
                    <a:cubicBezTo>
                      <a:pt x="24" y="6"/>
                      <a:pt x="13" y="11"/>
                      <a:pt x="9" y="20"/>
                    </a:cubicBezTo>
                    <a:cubicBezTo>
                      <a:pt x="7" y="27"/>
                      <a:pt x="10" y="36"/>
                      <a:pt x="18" y="45"/>
                    </a:cubicBezTo>
                    <a:cubicBezTo>
                      <a:pt x="26" y="54"/>
                      <a:pt x="38" y="62"/>
                      <a:pt x="53" y="67"/>
                    </a:cubicBezTo>
                    <a:cubicBezTo>
                      <a:pt x="64" y="71"/>
                      <a:pt x="75" y="73"/>
                      <a:pt x="85" y="73"/>
                    </a:cubicBezTo>
                    <a:cubicBezTo>
                      <a:pt x="102" y="73"/>
                      <a:pt x="113" y="68"/>
                      <a:pt x="117" y="59"/>
                    </a:cubicBezTo>
                    <a:cubicBezTo>
                      <a:pt x="119" y="52"/>
                      <a:pt x="116" y="43"/>
                      <a:pt x="108" y="34"/>
                    </a:cubicBezTo>
                    <a:cubicBezTo>
                      <a:pt x="100" y="25"/>
                      <a:pt x="88" y="17"/>
                      <a:pt x="73" y="12"/>
                    </a:cubicBezTo>
                    <a:cubicBezTo>
                      <a:pt x="62" y="8"/>
                      <a:pt x="51" y="6"/>
                      <a:pt x="4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6" name="Oval 51"/>
              <p:cNvSpPr>
                <a:spLocks noChangeArrowheads="1"/>
              </p:cNvSpPr>
              <p:nvPr/>
            </p:nvSpPr>
            <p:spPr bwMode="auto">
              <a:xfrm>
                <a:off x="9617075" y="4329113"/>
                <a:ext cx="84138" cy="8413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7" name="Oval 52"/>
              <p:cNvSpPr>
                <a:spLocks noChangeArrowheads="1"/>
              </p:cNvSpPr>
              <p:nvPr/>
            </p:nvSpPr>
            <p:spPr bwMode="auto">
              <a:xfrm>
                <a:off x="9785350" y="4413250"/>
                <a:ext cx="41275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8" name="Oval 53"/>
              <p:cNvSpPr>
                <a:spLocks noChangeArrowheads="1"/>
              </p:cNvSpPr>
              <p:nvPr/>
            </p:nvSpPr>
            <p:spPr bwMode="auto">
              <a:xfrm>
                <a:off x="9491663" y="4413250"/>
                <a:ext cx="41275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9" name="Oval 54"/>
              <p:cNvSpPr>
                <a:spLocks noChangeArrowheads="1"/>
              </p:cNvSpPr>
              <p:nvPr/>
            </p:nvSpPr>
            <p:spPr bwMode="auto">
              <a:xfrm>
                <a:off x="9637713" y="4192588"/>
                <a:ext cx="42863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6285601" y="1584678"/>
            <a:ext cx="2780355" cy="2375764"/>
            <a:chOff x="5044128" y="1256625"/>
            <a:chExt cx="2216531" cy="1893986"/>
          </a:xfrm>
        </p:grpSpPr>
        <p:sp>
          <p:nvSpPr>
            <p:cNvPr id="5" name="Freeform 9"/>
            <p:cNvSpPr>
              <a:spLocks/>
            </p:cNvSpPr>
            <p:nvPr/>
          </p:nvSpPr>
          <p:spPr bwMode="auto">
            <a:xfrm>
              <a:off x="5044128" y="1256625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5" name="组合 45"/>
            <p:cNvGrpSpPr>
              <a:grpSpLocks/>
            </p:cNvGrpSpPr>
            <p:nvPr/>
          </p:nvGrpSpPr>
          <p:grpSpPr bwMode="auto">
            <a:xfrm>
              <a:off x="5920038" y="1626100"/>
              <a:ext cx="431661" cy="356295"/>
              <a:chOff x="9478963" y="1489075"/>
              <a:chExt cx="307975" cy="257176"/>
            </a:xfrm>
          </p:grpSpPr>
          <p:sp>
            <p:nvSpPr>
              <p:cNvPr id="23598" name="Freeform 26"/>
              <p:cNvSpPr>
                <a:spLocks/>
              </p:cNvSpPr>
              <p:nvPr/>
            </p:nvSpPr>
            <p:spPr bwMode="auto">
              <a:xfrm>
                <a:off x="9478963" y="1706563"/>
                <a:ext cx="307975" cy="39688"/>
              </a:xfrm>
              <a:custGeom>
                <a:avLst/>
                <a:gdLst>
                  <a:gd name="T0" fmla="*/ 307975 w 118"/>
                  <a:gd name="T1" fmla="*/ 18521 h 15"/>
                  <a:gd name="T2" fmla="*/ 287095 w 118"/>
                  <a:gd name="T3" fmla="*/ 39688 h 15"/>
                  <a:gd name="T4" fmla="*/ 18270 w 118"/>
                  <a:gd name="T5" fmla="*/ 39688 h 15"/>
                  <a:gd name="T6" fmla="*/ 0 w 118"/>
                  <a:gd name="T7" fmla="*/ 18521 h 15"/>
                  <a:gd name="T8" fmla="*/ 18270 w 118"/>
                  <a:gd name="T9" fmla="*/ 0 h 15"/>
                  <a:gd name="T10" fmla="*/ 287095 w 118"/>
                  <a:gd name="T11" fmla="*/ 0 h 15"/>
                  <a:gd name="T12" fmla="*/ 307975 w 118"/>
                  <a:gd name="T13" fmla="*/ 18521 h 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8" h="15">
                    <a:moveTo>
                      <a:pt x="118" y="7"/>
                    </a:moveTo>
                    <a:cubicBezTo>
                      <a:pt x="118" y="12"/>
                      <a:pt x="115" y="15"/>
                      <a:pt x="110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15" y="0"/>
                      <a:pt x="118" y="3"/>
                      <a:pt x="118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9" name="Freeform 27"/>
              <p:cNvSpPr>
                <a:spLocks/>
              </p:cNvSpPr>
              <p:nvPr/>
            </p:nvSpPr>
            <p:spPr bwMode="auto">
              <a:xfrm>
                <a:off x="9504363" y="1562100"/>
                <a:ext cx="41275" cy="123825"/>
              </a:xfrm>
              <a:custGeom>
                <a:avLst/>
                <a:gdLst>
                  <a:gd name="T0" fmla="*/ 20638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0638 w 16"/>
                  <a:gd name="T7" fmla="*/ 0 h 47"/>
                  <a:gd name="T8" fmla="*/ 41275 w 16"/>
                  <a:gd name="T9" fmla="*/ 21077 h 47"/>
                  <a:gd name="T10" fmla="*/ 41275 w 16"/>
                  <a:gd name="T11" fmla="*/ 102748 h 47"/>
                  <a:gd name="T12" fmla="*/ 20638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0" name="Freeform 28"/>
              <p:cNvSpPr>
                <a:spLocks/>
              </p:cNvSpPr>
              <p:nvPr/>
            </p:nvSpPr>
            <p:spPr bwMode="auto">
              <a:xfrm>
                <a:off x="9577388" y="1525588"/>
                <a:ext cx="42863" cy="160338"/>
              </a:xfrm>
              <a:custGeom>
                <a:avLst/>
                <a:gdLst>
                  <a:gd name="T0" fmla="*/ 21432 w 16"/>
                  <a:gd name="T1" fmla="*/ 160338 h 61"/>
                  <a:gd name="T2" fmla="*/ 0 w 16"/>
                  <a:gd name="T3" fmla="*/ 139310 h 61"/>
                  <a:gd name="T4" fmla="*/ 0 w 16"/>
                  <a:gd name="T5" fmla="*/ 21028 h 61"/>
                  <a:gd name="T6" fmla="*/ 21432 w 16"/>
                  <a:gd name="T7" fmla="*/ 0 h 61"/>
                  <a:gd name="T8" fmla="*/ 42863 w 16"/>
                  <a:gd name="T9" fmla="*/ 21028 h 61"/>
                  <a:gd name="T10" fmla="*/ 42863 w 16"/>
                  <a:gd name="T11" fmla="*/ 139310 h 61"/>
                  <a:gd name="T12" fmla="*/ 21432 w 16"/>
                  <a:gd name="T13" fmla="*/ 160338 h 6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61">
                    <a:moveTo>
                      <a:pt x="8" y="61"/>
                    </a:moveTo>
                    <a:cubicBezTo>
                      <a:pt x="3" y="61"/>
                      <a:pt x="0" y="58"/>
                      <a:pt x="0" y="5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8"/>
                      <a:pt x="12" y="61"/>
                      <a:pt x="8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1" name="Freeform 29"/>
              <p:cNvSpPr>
                <a:spLocks/>
              </p:cNvSpPr>
              <p:nvPr/>
            </p:nvSpPr>
            <p:spPr bwMode="auto">
              <a:xfrm>
                <a:off x="9652000" y="1489075"/>
                <a:ext cx="38100" cy="196850"/>
              </a:xfrm>
              <a:custGeom>
                <a:avLst/>
                <a:gdLst>
                  <a:gd name="T0" fmla="*/ 20320 w 15"/>
                  <a:gd name="T1" fmla="*/ 196850 h 75"/>
                  <a:gd name="T2" fmla="*/ 0 w 15"/>
                  <a:gd name="T3" fmla="*/ 175853 h 75"/>
                  <a:gd name="T4" fmla="*/ 0 w 15"/>
                  <a:gd name="T5" fmla="*/ 20997 h 75"/>
                  <a:gd name="T6" fmla="*/ 20320 w 15"/>
                  <a:gd name="T7" fmla="*/ 0 h 75"/>
                  <a:gd name="T8" fmla="*/ 38100 w 15"/>
                  <a:gd name="T9" fmla="*/ 20997 h 75"/>
                  <a:gd name="T10" fmla="*/ 38100 w 15"/>
                  <a:gd name="T11" fmla="*/ 175853 h 75"/>
                  <a:gd name="T12" fmla="*/ 20320 w 15"/>
                  <a:gd name="T13" fmla="*/ 196850 h 7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75">
                    <a:moveTo>
                      <a:pt x="8" y="75"/>
                    </a:moveTo>
                    <a:cubicBezTo>
                      <a:pt x="3" y="75"/>
                      <a:pt x="0" y="72"/>
                      <a:pt x="0" y="6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12" y="0"/>
                      <a:pt x="15" y="3"/>
                      <a:pt x="15" y="8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5" y="72"/>
                      <a:pt x="12" y="75"/>
                      <a:pt x="8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2" name="Freeform 30"/>
              <p:cNvSpPr>
                <a:spLocks/>
              </p:cNvSpPr>
              <p:nvPr/>
            </p:nvSpPr>
            <p:spPr bwMode="auto">
              <a:xfrm>
                <a:off x="9725025" y="1498600"/>
                <a:ext cx="39688" cy="187325"/>
              </a:xfrm>
              <a:custGeom>
                <a:avLst/>
                <a:gdLst>
                  <a:gd name="T0" fmla="*/ 18521 w 15"/>
                  <a:gd name="T1" fmla="*/ 187325 h 71"/>
                  <a:gd name="T2" fmla="*/ 0 w 15"/>
                  <a:gd name="T3" fmla="*/ 166218 h 71"/>
                  <a:gd name="T4" fmla="*/ 0 w 15"/>
                  <a:gd name="T5" fmla="*/ 21107 h 71"/>
                  <a:gd name="T6" fmla="*/ 18521 w 15"/>
                  <a:gd name="T7" fmla="*/ 0 h 71"/>
                  <a:gd name="T8" fmla="*/ 39688 w 15"/>
                  <a:gd name="T9" fmla="*/ 21107 h 71"/>
                  <a:gd name="T10" fmla="*/ 39688 w 15"/>
                  <a:gd name="T11" fmla="*/ 166218 h 71"/>
                  <a:gd name="T12" fmla="*/ 18521 w 15"/>
                  <a:gd name="T13" fmla="*/ 187325 h 7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71">
                    <a:moveTo>
                      <a:pt x="7" y="71"/>
                    </a:moveTo>
                    <a:cubicBezTo>
                      <a:pt x="3" y="71"/>
                      <a:pt x="0" y="68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2" y="0"/>
                      <a:pt x="15" y="3"/>
                      <a:pt x="15" y="8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5" y="68"/>
                      <a:pt x="12" y="71"/>
                      <a:pt x="7" y="7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773477" y="4047723"/>
            <a:ext cx="2780355" cy="2375764"/>
            <a:chOff x="3765591" y="3441547"/>
            <a:chExt cx="2216531" cy="1893986"/>
          </a:xfrm>
        </p:grpSpPr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3765591" y="3441547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6" name="组合 51"/>
            <p:cNvGrpSpPr>
              <a:grpSpLocks/>
            </p:cNvGrpSpPr>
            <p:nvPr/>
          </p:nvGrpSpPr>
          <p:grpSpPr bwMode="auto">
            <a:xfrm>
              <a:off x="4618728" y="3878881"/>
              <a:ext cx="464573" cy="416302"/>
              <a:chOff x="6942138" y="1422400"/>
              <a:chExt cx="357188" cy="323851"/>
            </a:xfrm>
          </p:grpSpPr>
          <p:sp>
            <p:nvSpPr>
              <p:cNvPr id="23591" name="Freeform 31"/>
              <p:cNvSpPr>
                <a:spLocks/>
              </p:cNvSpPr>
              <p:nvPr/>
            </p:nvSpPr>
            <p:spPr bwMode="auto">
              <a:xfrm>
                <a:off x="6942138" y="1706563"/>
                <a:ext cx="357188" cy="39688"/>
              </a:xfrm>
              <a:custGeom>
                <a:avLst/>
                <a:gdLst>
                  <a:gd name="T0" fmla="*/ 357188 w 136"/>
                  <a:gd name="T1" fmla="*/ 18521 h 15"/>
                  <a:gd name="T2" fmla="*/ 336177 w 136"/>
                  <a:gd name="T3" fmla="*/ 39688 h 15"/>
                  <a:gd name="T4" fmla="*/ 21011 w 136"/>
                  <a:gd name="T5" fmla="*/ 39688 h 15"/>
                  <a:gd name="T6" fmla="*/ 0 w 136"/>
                  <a:gd name="T7" fmla="*/ 18521 h 15"/>
                  <a:gd name="T8" fmla="*/ 21011 w 136"/>
                  <a:gd name="T9" fmla="*/ 0 h 15"/>
                  <a:gd name="T10" fmla="*/ 336177 w 136"/>
                  <a:gd name="T11" fmla="*/ 0 h 15"/>
                  <a:gd name="T12" fmla="*/ 357188 w 136"/>
                  <a:gd name="T13" fmla="*/ 18521 h 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6" h="15">
                    <a:moveTo>
                      <a:pt x="136" y="7"/>
                    </a:moveTo>
                    <a:cubicBezTo>
                      <a:pt x="136" y="12"/>
                      <a:pt x="133" y="15"/>
                      <a:pt x="12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3" y="0"/>
                      <a:pt x="136" y="3"/>
                      <a:pt x="136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2" name="Freeform 32"/>
              <p:cNvSpPr>
                <a:spLocks/>
              </p:cNvSpPr>
              <p:nvPr/>
            </p:nvSpPr>
            <p:spPr bwMode="auto">
              <a:xfrm>
                <a:off x="6986588" y="1562100"/>
                <a:ext cx="42863" cy="123825"/>
              </a:xfrm>
              <a:custGeom>
                <a:avLst/>
                <a:gdLst>
                  <a:gd name="T0" fmla="*/ 21432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1432 w 16"/>
                  <a:gd name="T7" fmla="*/ 0 h 47"/>
                  <a:gd name="T8" fmla="*/ 42863 w 16"/>
                  <a:gd name="T9" fmla="*/ 21077 h 47"/>
                  <a:gd name="T10" fmla="*/ 42863 w 16"/>
                  <a:gd name="T11" fmla="*/ 102748 h 47"/>
                  <a:gd name="T12" fmla="*/ 21432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3" name="Freeform 33"/>
              <p:cNvSpPr>
                <a:spLocks/>
              </p:cNvSpPr>
              <p:nvPr/>
            </p:nvSpPr>
            <p:spPr bwMode="auto">
              <a:xfrm>
                <a:off x="7062788" y="1562100"/>
                <a:ext cx="39688" cy="123825"/>
              </a:xfrm>
              <a:custGeom>
                <a:avLst/>
                <a:gdLst>
                  <a:gd name="T0" fmla="*/ 21167 w 15"/>
                  <a:gd name="T1" fmla="*/ 123825 h 47"/>
                  <a:gd name="T2" fmla="*/ 0 w 15"/>
                  <a:gd name="T3" fmla="*/ 102748 h 47"/>
                  <a:gd name="T4" fmla="*/ 0 w 15"/>
                  <a:gd name="T5" fmla="*/ 21077 h 47"/>
                  <a:gd name="T6" fmla="*/ 21167 w 15"/>
                  <a:gd name="T7" fmla="*/ 0 h 47"/>
                  <a:gd name="T8" fmla="*/ 39688 w 15"/>
                  <a:gd name="T9" fmla="*/ 21077 h 47"/>
                  <a:gd name="T10" fmla="*/ 39688 w 15"/>
                  <a:gd name="T11" fmla="*/ 102748 h 47"/>
                  <a:gd name="T12" fmla="*/ 21167 w 15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47">
                    <a:moveTo>
                      <a:pt x="8" y="47"/>
                    </a:moveTo>
                    <a:cubicBezTo>
                      <a:pt x="3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5" y="4"/>
                      <a:pt x="15" y="8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4" name="Freeform 34"/>
              <p:cNvSpPr>
                <a:spLocks/>
              </p:cNvSpPr>
              <p:nvPr/>
            </p:nvSpPr>
            <p:spPr bwMode="auto">
              <a:xfrm>
                <a:off x="7138988" y="1562100"/>
                <a:ext cx="39688" cy="123825"/>
              </a:xfrm>
              <a:custGeom>
                <a:avLst/>
                <a:gdLst>
                  <a:gd name="T0" fmla="*/ 18521 w 15"/>
                  <a:gd name="T1" fmla="*/ 123825 h 47"/>
                  <a:gd name="T2" fmla="*/ 0 w 15"/>
                  <a:gd name="T3" fmla="*/ 102748 h 47"/>
                  <a:gd name="T4" fmla="*/ 0 w 15"/>
                  <a:gd name="T5" fmla="*/ 21077 h 47"/>
                  <a:gd name="T6" fmla="*/ 18521 w 15"/>
                  <a:gd name="T7" fmla="*/ 0 h 47"/>
                  <a:gd name="T8" fmla="*/ 39688 w 15"/>
                  <a:gd name="T9" fmla="*/ 21077 h 47"/>
                  <a:gd name="T10" fmla="*/ 39688 w 15"/>
                  <a:gd name="T11" fmla="*/ 102748 h 47"/>
                  <a:gd name="T12" fmla="*/ 18521 w 15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47">
                    <a:moveTo>
                      <a:pt x="7" y="47"/>
                    </a:moveTo>
                    <a:cubicBezTo>
                      <a:pt x="3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2" y="0"/>
                      <a:pt x="15" y="4"/>
                      <a:pt x="15" y="8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4"/>
                      <a:pt x="12" y="47"/>
                      <a:pt x="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5" name="Freeform 35"/>
              <p:cNvSpPr>
                <a:spLocks/>
              </p:cNvSpPr>
              <p:nvPr/>
            </p:nvSpPr>
            <p:spPr bwMode="auto">
              <a:xfrm>
                <a:off x="7212013" y="1562100"/>
                <a:ext cx="42863" cy="123825"/>
              </a:xfrm>
              <a:custGeom>
                <a:avLst/>
                <a:gdLst>
                  <a:gd name="T0" fmla="*/ 21432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1432 w 16"/>
                  <a:gd name="T7" fmla="*/ 0 h 47"/>
                  <a:gd name="T8" fmla="*/ 42863 w 16"/>
                  <a:gd name="T9" fmla="*/ 21077 h 47"/>
                  <a:gd name="T10" fmla="*/ 42863 w 16"/>
                  <a:gd name="T11" fmla="*/ 102748 h 47"/>
                  <a:gd name="T12" fmla="*/ 21432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6" name="Freeform 36"/>
              <p:cNvSpPr>
                <a:spLocks/>
              </p:cNvSpPr>
              <p:nvPr/>
            </p:nvSpPr>
            <p:spPr bwMode="auto">
              <a:xfrm>
                <a:off x="7010400" y="1422400"/>
                <a:ext cx="220663" cy="66675"/>
              </a:xfrm>
              <a:custGeom>
                <a:avLst/>
                <a:gdLst>
                  <a:gd name="T0" fmla="*/ 220663 w 84"/>
                  <a:gd name="T1" fmla="*/ 66675 h 25"/>
                  <a:gd name="T2" fmla="*/ 136601 w 84"/>
                  <a:gd name="T3" fmla="*/ 10668 h 25"/>
                  <a:gd name="T4" fmla="*/ 84062 w 84"/>
                  <a:gd name="T5" fmla="*/ 10668 h 25"/>
                  <a:gd name="T6" fmla="*/ 47285 w 84"/>
                  <a:gd name="T7" fmla="*/ 34671 h 25"/>
                  <a:gd name="T8" fmla="*/ 0 w 84"/>
                  <a:gd name="T9" fmla="*/ 66675 h 25"/>
                  <a:gd name="T10" fmla="*/ 220663 w 84"/>
                  <a:gd name="T11" fmla="*/ 66675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4" h="25">
                    <a:moveTo>
                      <a:pt x="84" y="25"/>
                    </a:moveTo>
                    <a:cubicBezTo>
                      <a:pt x="52" y="4"/>
                      <a:pt x="52" y="4"/>
                      <a:pt x="52" y="4"/>
                    </a:cubicBezTo>
                    <a:cubicBezTo>
                      <a:pt x="46" y="0"/>
                      <a:pt x="38" y="0"/>
                      <a:pt x="32" y="4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84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7" name="Freeform 37"/>
              <p:cNvSpPr>
                <a:spLocks/>
              </p:cNvSpPr>
              <p:nvPr/>
            </p:nvSpPr>
            <p:spPr bwMode="auto">
              <a:xfrm>
                <a:off x="6962775" y="1509713"/>
                <a:ext cx="315913" cy="41275"/>
              </a:xfrm>
              <a:custGeom>
                <a:avLst/>
                <a:gdLst>
                  <a:gd name="T0" fmla="*/ 315913 w 120"/>
                  <a:gd name="T1" fmla="*/ 20638 h 16"/>
                  <a:gd name="T2" fmla="*/ 294852 w 120"/>
                  <a:gd name="T3" fmla="*/ 41275 h 16"/>
                  <a:gd name="T4" fmla="*/ 21061 w 120"/>
                  <a:gd name="T5" fmla="*/ 41275 h 16"/>
                  <a:gd name="T6" fmla="*/ 0 w 120"/>
                  <a:gd name="T7" fmla="*/ 20638 h 16"/>
                  <a:gd name="T8" fmla="*/ 21061 w 120"/>
                  <a:gd name="T9" fmla="*/ 0 h 16"/>
                  <a:gd name="T10" fmla="*/ 294852 w 120"/>
                  <a:gd name="T11" fmla="*/ 0 h 16"/>
                  <a:gd name="T12" fmla="*/ 315913 w 120"/>
                  <a:gd name="T13" fmla="*/ 20638 h 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20" h="16">
                    <a:moveTo>
                      <a:pt x="120" y="8"/>
                    </a:moveTo>
                    <a:cubicBezTo>
                      <a:pt x="120" y="12"/>
                      <a:pt x="116" y="16"/>
                      <a:pt x="112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12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6" y="0"/>
                      <a:pt x="120" y="3"/>
                      <a:pt x="120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2428626" y="1442278"/>
            <a:ext cx="668628" cy="666470"/>
            <a:chOff x="9488488" y="4192588"/>
            <a:chExt cx="341313" cy="344487"/>
          </a:xfrm>
          <a:solidFill>
            <a:schemeClr val="accent3"/>
          </a:solidFill>
        </p:grpSpPr>
        <p:sp>
          <p:nvSpPr>
            <p:cNvPr id="61" name="Freeform 48"/>
            <p:cNvSpPr>
              <a:spLocks noEditPoints="1"/>
            </p:cNvSpPr>
            <p:nvPr/>
          </p:nvSpPr>
          <p:spPr bwMode="auto">
            <a:xfrm>
              <a:off x="9567863" y="4206875"/>
              <a:ext cx="182563" cy="330200"/>
            </a:xfrm>
            <a:custGeom>
              <a:avLst/>
              <a:gdLst>
                <a:gd name="T0" fmla="*/ 35 w 70"/>
                <a:gd name="T1" fmla="*/ 126 h 126"/>
                <a:gd name="T2" fmla="*/ 0 w 70"/>
                <a:gd name="T3" fmla="*/ 63 h 126"/>
                <a:gd name="T4" fmla="*/ 35 w 70"/>
                <a:gd name="T5" fmla="*/ 0 h 126"/>
                <a:gd name="T6" fmla="*/ 70 w 70"/>
                <a:gd name="T7" fmla="*/ 63 h 126"/>
                <a:gd name="T8" fmla="*/ 35 w 70"/>
                <a:gd name="T9" fmla="*/ 126 h 126"/>
                <a:gd name="T10" fmla="*/ 35 w 70"/>
                <a:gd name="T11" fmla="*/ 6 h 126"/>
                <a:gd name="T12" fmla="*/ 6 w 70"/>
                <a:gd name="T13" fmla="*/ 63 h 126"/>
                <a:gd name="T14" fmla="*/ 35 w 70"/>
                <a:gd name="T15" fmla="*/ 120 h 126"/>
                <a:gd name="T16" fmla="*/ 64 w 70"/>
                <a:gd name="T17" fmla="*/ 63 h 126"/>
                <a:gd name="T18" fmla="*/ 35 w 70"/>
                <a:gd name="T19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26">
                  <a:moveTo>
                    <a:pt x="35" y="126"/>
                  </a:moveTo>
                  <a:cubicBezTo>
                    <a:pt x="15" y="126"/>
                    <a:pt x="0" y="98"/>
                    <a:pt x="0" y="63"/>
                  </a:cubicBezTo>
                  <a:cubicBezTo>
                    <a:pt x="0" y="27"/>
                    <a:pt x="15" y="0"/>
                    <a:pt x="35" y="0"/>
                  </a:cubicBezTo>
                  <a:cubicBezTo>
                    <a:pt x="55" y="0"/>
                    <a:pt x="70" y="27"/>
                    <a:pt x="70" y="63"/>
                  </a:cubicBezTo>
                  <a:cubicBezTo>
                    <a:pt x="70" y="98"/>
                    <a:pt x="55" y="126"/>
                    <a:pt x="35" y="126"/>
                  </a:cubicBezTo>
                  <a:close/>
                  <a:moveTo>
                    <a:pt x="35" y="6"/>
                  </a:moveTo>
                  <a:cubicBezTo>
                    <a:pt x="19" y="6"/>
                    <a:pt x="6" y="32"/>
                    <a:pt x="6" y="63"/>
                  </a:cubicBezTo>
                  <a:cubicBezTo>
                    <a:pt x="6" y="93"/>
                    <a:pt x="19" y="120"/>
                    <a:pt x="35" y="120"/>
                  </a:cubicBezTo>
                  <a:cubicBezTo>
                    <a:pt x="51" y="120"/>
                    <a:pt x="64" y="93"/>
                    <a:pt x="64" y="63"/>
                  </a:cubicBezTo>
                  <a:cubicBezTo>
                    <a:pt x="64" y="32"/>
                    <a:pt x="51" y="6"/>
                    <a:pt x="35" y="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2" name="Freeform 49"/>
            <p:cNvSpPr>
              <a:spLocks noEditPoints="1"/>
            </p:cNvSpPr>
            <p:nvPr/>
          </p:nvSpPr>
          <p:spPr bwMode="auto">
            <a:xfrm>
              <a:off x="9488488" y="4260850"/>
              <a:ext cx="341313" cy="219075"/>
            </a:xfrm>
            <a:custGeom>
              <a:avLst/>
              <a:gdLst>
                <a:gd name="T0" fmla="*/ 40 w 130"/>
                <a:gd name="T1" fmla="*/ 83 h 83"/>
                <a:gd name="T2" fmla="*/ 8 w 130"/>
                <a:gd name="T3" fmla="*/ 68 h 83"/>
                <a:gd name="T4" fmla="*/ 50 w 130"/>
                <a:gd name="T5" fmla="*/ 9 h 83"/>
                <a:gd name="T6" fmla="*/ 90 w 130"/>
                <a:gd name="T7" fmla="*/ 0 h 83"/>
                <a:gd name="T8" fmla="*/ 122 w 130"/>
                <a:gd name="T9" fmla="*/ 15 h 83"/>
                <a:gd name="T10" fmla="*/ 80 w 130"/>
                <a:gd name="T11" fmla="*/ 74 h 83"/>
                <a:gd name="T12" fmla="*/ 40 w 130"/>
                <a:gd name="T13" fmla="*/ 83 h 83"/>
                <a:gd name="T14" fmla="*/ 90 w 130"/>
                <a:gd name="T15" fmla="*/ 6 h 83"/>
                <a:gd name="T16" fmla="*/ 53 w 130"/>
                <a:gd name="T17" fmla="*/ 15 h 83"/>
                <a:gd name="T18" fmla="*/ 13 w 130"/>
                <a:gd name="T19" fmla="*/ 66 h 83"/>
                <a:gd name="T20" fmla="*/ 40 w 130"/>
                <a:gd name="T21" fmla="*/ 77 h 83"/>
                <a:gd name="T22" fmla="*/ 77 w 130"/>
                <a:gd name="T23" fmla="*/ 68 h 83"/>
                <a:gd name="T24" fmla="*/ 117 w 130"/>
                <a:gd name="T25" fmla="*/ 17 h 83"/>
                <a:gd name="T26" fmla="*/ 90 w 130"/>
                <a:gd name="T27" fmla="*/ 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0" h="83">
                  <a:moveTo>
                    <a:pt x="40" y="83"/>
                  </a:moveTo>
                  <a:cubicBezTo>
                    <a:pt x="24" y="83"/>
                    <a:pt x="12" y="78"/>
                    <a:pt x="8" y="68"/>
                  </a:cubicBezTo>
                  <a:cubicBezTo>
                    <a:pt x="0" y="50"/>
                    <a:pt x="18" y="24"/>
                    <a:pt x="50" y="9"/>
                  </a:cubicBezTo>
                  <a:cubicBezTo>
                    <a:pt x="63" y="3"/>
                    <a:pt x="78" y="0"/>
                    <a:pt x="90" y="0"/>
                  </a:cubicBezTo>
                  <a:cubicBezTo>
                    <a:pt x="106" y="0"/>
                    <a:pt x="118" y="5"/>
                    <a:pt x="122" y="15"/>
                  </a:cubicBezTo>
                  <a:cubicBezTo>
                    <a:pt x="130" y="33"/>
                    <a:pt x="112" y="59"/>
                    <a:pt x="80" y="74"/>
                  </a:cubicBezTo>
                  <a:cubicBezTo>
                    <a:pt x="67" y="80"/>
                    <a:pt x="52" y="83"/>
                    <a:pt x="40" y="83"/>
                  </a:cubicBezTo>
                  <a:close/>
                  <a:moveTo>
                    <a:pt x="90" y="6"/>
                  </a:moveTo>
                  <a:cubicBezTo>
                    <a:pt x="79" y="6"/>
                    <a:pt x="65" y="9"/>
                    <a:pt x="53" y="15"/>
                  </a:cubicBezTo>
                  <a:cubicBezTo>
                    <a:pt x="25" y="28"/>
                    <a:pt x="7" y="51"/>
                    <a:pt x="13" y="66"/>
                  </a:cubicBezTo>
                  <a:cubicBezTo>
                    <a:pt x="17" y="73"/>
                    <a:pt x="26" y="77"/>
                    <a:pt x="40" y="77"/>
                  </a:cubicBezTo>
                  <a:cubicBezTo>
                    <a:pt x="51" y="77"/>
                    <a:pt x="65" y="74"/>
                    <a:pt x="77" y="68"/>
                  </a:cubicBezTo>
                  <a:cubicBezTo>
                    <a:pt x="105" y="55"/>
                    <a:pt x="123" y="32"/>
                    <a:pt x="117" y="17"/>
                  </a:cubicBezTo>
                  <a:cubicBezTo>
                    <a:pt x="113" y="10"/>
                    <a:pt x="104" y="6"/>
                    <a:pt x="90" y="6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3" name="Freeform 50"/>
            <p:cNvSpPr>
              <a:spLocks noEditPoints="1"/>
            </p:cNvSpPr>
            <p:nvPr/>
          </p:nvSpPr>
          <p:spPr bwMode="auto">
            <a:xfrm>
              <a:off x="9493250" y="4267200"/>
              <a:ext cx="331788" cy="206375"/>
            </a:xfrm>
            <a:custGeom>
              <a:avLst/>
              <a:gdLst>
                <a:gd name="T0" fmla="*/ 85 w 126"/>
                <a:gd name="T1" fmla="*/ 79 h 79"/>
                <a:gd name="T2" fmla="*/ 51 w 126"/>
                <a:gd name="T3" fmla="*/ 73 h 79"/>
                <a:gd name="T4" fmla="*/ 13 w 126"/>
                <a:gd name="T5" fmla="*/ 48 h 79"/>
                <a:gd name="T6" fmla="*/ 4 w 126"/>
                <a:gd name="T7" fmla="*/ 18 h 79"/>
                <a:gd name="T8" fmla="*/ 41 w 126"/>
                <a:gd name="T9" fmla="*/ 0 h 79"/>
                <a:gd name="T10" fmla="*/ 75 w 126"/>
                <a:gd name="T11" fmla="*/ 6 h 79"/>
                <a:gd name="T12" fmla="*/ 113 w 126"/>
                <a:gd name="T13" fmla="*/ 31 h 79"/>
                <a:gd name="T14" fmla="*/ 122 w 126"/>
                <a:gd name="T15" fmla="*/ 61 h 79"/>
                <a:gd name="T16" fmla="*/ 85 w 126"/>
                <a:gd name="T17" fmla="*/ 79 h 79"/>
                <a:gd name="T18" fmla="*/ 41 w 126"/>
                <a:gd name="T19" fmla="*/ 6 h 79"/>
                <a:gd name="T20" fmla="*/ 9 w 126"/>
                <a:gd name="T21" fmla="*/ 20 h 79"/>
                <a:gd name="T22" fmla="*/ 18 w 126"/>
                <a:gd name="T23" fmla="*/ 45 h 79"/>
                <a:gd name="T24" fmla="*/ 53 w 126"/>
                <a:gd name="T25" fmla="*/ 67 h 79"/>
                <a:gd name="T26" fmla="*/ 85 w 126"/>
                <a:gd name="T27" fmla="*/ 73 h 79"/>
                <a:gd name="T28" fmla="*/ 117 w 126"/>
                <a:gd name="T29" fmla="*/ 59 h 79"/>
                <a:gd name="T30" fmla="*/ 108 w 126"/>
                <a:gd name="T31" fmla="*/ 34 h 79"/>
                <a:gd name="T32" fmla="*/ 73 w 126"/>
                <a:gd name="T33" fmla="*/ 12 h 79"/>
                <a:gd name="T34" fmla="*/ 41 w 126"/>
                <a:gd name="T35" fmla="*/ 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6" h="79">
                  <a:moveTo>
                    <a:pt x="85" y="79"/>
                  </a:moveTo>
                  <a:cubicBezTo>
                    <a:pt x="74" y="79"/>
                    <a:pt x="63" y="77"/>
                    <a:pt x="51" y="73"/>
                  </a:cubicBezTo>
                  <a:cubicBezTo>
                    <a:pt x="35" y="67"/>
                    <a:pt x="22" y="58"/>
                    <a:pt x="13" y="48"/>
                  </a:cubicBezTo>
                  <a:cubicBezTo>
                    <a:pt x="4" y="38"/>
                    <a:pt x="0" y="27"/>
                    <a:pt x="4" y="18"/>
                  </a:cubicBezTo>
                  <a:cubicBezTo>
                    <a:pt x="8" y="7"/>
                    <a:pt x="22" y="0"/>
                    <a:pt x="41" y="0"/>
                  </a:cubicBezTo>
                  <a:cubicBezTo>
                    <a:pt x="52" y="0"/>
                    <a:pt x="63" y="2"/>
                    <a:pt x="75" y="6"/>
                  </a:cubicBezTo>
                  <a:cubicBezTo>
                    <a:pt x="91" y="12"/>
                    <a:pt x="104" y="21"/>
                    <a:pt x="113" y="31"/>
                  </a:cubicBezTo>
                  <a:cubicBezTo>
                    <a:pt x="122" y="41"/>
                    <a:pt x="126" y="52"/>
                    <a:pt x="122" y="61"/>
                  </a:cubicBezTo>
                  <a:cubicBezTo>
                    <a:pt x="118" y="72"/>
                    <a:pt x="104" y="79"/>
                    <a:pt x="85" y="79"/>
                  </a:cubicBezTo>
                  <a:close/>
                  <a:moveTo>
                    <a:pt x="41" y="6"/>
                  </a:moveTo>
                  <a:cubicBezTo>
                    <a:pt x="24" y="6"/>
                    <a:pt x="13" y="11"/>
                    <a:pt x="9" y="20"/>
                  </a:cubicBezTo>
                  <a:cubicBezTo>
                    <a:pt x="7" y="27"/>
                    <a:pt x="10" y="36"/>
                    <a:pt x="18" y="45"/>
                  </a:cubicBezTo>
                  <a:cubicBezTo>
                    <a:pt x="26" y="54"/>
                    <a:pt x="38" y="62"/>
                    <a:pt x="53" y="67"/>
                  </a:cubicBezTo>
                  <a:cubicBezTo>
                    <a:pt x="64" y="71"/>
                    <a:pt x="75" y="73"/>
                    <a:pt x="85" y="73"/>
                  </a:cubicBezTo>
                  <a:cubicBezTo>
                    <a:pt x="102" y="73"/>
                    <a:pt x="113" y="68"/>
                    <a:pt x="117" y="59"/>
                  </a:cubicBezTo>
                  <a:cubicBezTo>
                    <a:pt x="119" y="52"/>
                    <a:pt x="116" y="43"/>
                    <a:pt x="108" y="34"/>
                  </a:cubicBezTo>
                  <a:cubicBezTo>
                    <a:pt x="100" y="25"/>
                    <a:pt x="88" y="17"/>
                    <a:pt x="73" y="12"/>
                  </a:cubicBezTo>
                  <a:cubicBezTo>
                    <a:pt x="62" y="8"/>
                    <a:pt x="51" y="6"/>
                    <a:pt x="41" y="6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4" name="Oval 51"/>
            <p:cNvSpPr>
              <a:spLocks noChangeArrowheads="1"/>
            </p:cNvSpPr>
            <p:nvPr/>
          </p:nvSpPr>
          <p:spPr bwMode="auto">
            <a:xfrm>
              <a:off x="9617075" y="4329113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5" name="Oval 52"/>
            <p:cNvSpPr>
              <a:spLocks noChangeArrowheads="1"/>
            </p:cNvSpPr>
            <p:nvPr/>
          </p:nvSpPr>
          <p:spPr bwMode="auto">
            <a:xfrm>
              <a:off x="9785350" y="4413250"/>
              <a:ext cx="41275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6" name="Oval 53"/>
            <p:cNvSpPr>
              <a:spLocks noChangeArrowheads="1"/>
            </p:cNvSpPr>
            <p:nvPr/>
          </p:nvSpPr>
          <p:spPr bwMode="auto">
            <a:xfrm>
              <a:off x="9491663" y="4413250"/>
              <a:ext cx="41275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7" name="Oval 54"/>
            <p:cNvSpPr>
              <a:spLocks noChangeArrowheads="1"/>
            </p:cNvSpPr>
            <p:nvPr/>
          </p:nvSpPr>
          <p:spPr bwMode="auto">
            <a:xfrm>
              <a:off x="9637713" y="4192588"/>
              <a:ext cx="42863" cy="42863"/>
            </a:xfrm>
            <a:prstGeom prst="ellipse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290345" y="3832861"/>
            <a:ext cx="748532" cy="525334"/>
            <a:chOff x="6934200" y="4259263"/>
            <a:chExt cx="373063" cy="265113"/>
          </a:xfrm>
          <a:solidFill>
            <a:schemeClr val="accent1"/>
          </a:solidFill>
        </p:grpSpPr>
        <p:sp>
          <p:nvSpPr>
            <p:cNvPr id="69" name="Oval 38"/>
            <p:cNvSpPr>
              <a:spLocks noChangeArrowheads="1"/>
            </p:cNvSpPr>
            <p:nvPr/>
          </p:nvSpPr>
          <p:spPr bwMode="auto">
            <a:xfrm>
              <a:off x="7094538" y="4395788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0" name="Freeform 39"/>
            <p:cNvSpPr>
              <a:spLocks/>
            </p:cNvSpPr>
            <p:nvPr/>
          </p:nvSpPr>
          <p:spPr bwMode="auto">
            <a:xfrm>
              <a:off x="7073900" y="4449763"/>
              <a:ext cx="93663" cy="74613"/>
            </a:xfrm>
            <a:custGeom>
              <a:avLst/>
              <a:gdLst>
                <a:gd name="T0" fmla="*/ 27 w 36"/>
                <a:gd name="T1" fmla="*/ 0 h 28"/>
                <a:gd name="T2" fmla="*/ 18 w 36"/>
                <a:gd name="T3" fmla="*/ 11 h 28"/>
                <a:gd name="T4" fmla="*/ 9 w 36"/>
                <a:gd name="T5" fmla="*/ 0 h 28"/>
                <a:gd name="T6" fmla="*/ 0 w 36"/>
                <a:gd name="T7" fmla="*/ 18 h 28"/>
                <a:gd name="T8" fmla="*/ 1 w 36"/>
                <a:gd name="T9" fmla="*/ 26 h 28"/>
                <a:gd name="T10" fmla="*/ 18 w 36"/>
                <a:gd name="T11" fmla="*/ 28 h 28"/>
                <a:gd name="T12" fmla="*/ 35 w 36"/>
                <a:gd name="T13" fmla="*/ 26 h 28"/>
                <a:gd name="T14" fmla="*/ 36 w 36"/>
                <a:gd name="T15" fmla="*/ 18 h 28"/>
                <a:gd name="T16" fmla="*/ 27 w 36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8">
                  <a:moveTo>
                    <a:pt x="27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6" y="21"/>
                    <a:pt x="36" y="18"/>
                  </a:cubicBezTo>
                  <a:cubicBezTo>
                    <a:pt x="36" y="11"/>
                    <a:pt x="33" y="4"/>
                    <a:pt x="27" y="0"/>
                  </a:cubicBezTo>
                  <a:close/>
                </a:path>
              </a:pathLst>
            </a:cu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1" name="Oval 40"/>
            <p:cNvSpPr>
              <a:spLocks noChangeArrowheads="1"/>
            </p:cNvSpPr>
            <p:nvPr/>
          </p:nvSpPr>
          <p:spPr bwMode="auto">
            <a:xfrm>
              <a:off x="6958013" y="4395788"/>
              <a:ext cx="50800" cy="52388"/>
            </a:xfrm>
            <a:prstGeom prst="ellipse">
              <a:avLst/>
            </a:prstGeom>
            <a:blipFill dpi="0" rotWithShape="1">
              <a:blip r:embed="rId1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2" name="Freeform 41"/>
            <p:cNvSpPr>
              <a:spLocks/>
            </p:cNvSpPr>
            <p:nvPr/>
          </p:nvSpPr>
          <p:spPr bwMode="auto">
            <a:xfrm>
              <a:off x="6934200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1" y="26"/>
                  </a:cubicBezTo>
                  <a:cubicBezTo>
                    <a:pt x="7" y="27"/>
                    <a:pt x="12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3" name="Oval 42"/>
            <p:cNvSpPr>
              <a:spLocks noChangeArrowheads="1"/>
            </p:cNvSpPr>
            <p:nvPr/>
          </p:nvSpPr>
          <p:spPr bwMode="auto">
            <a:xfrm>
              <a:off x="7234238" y="4395788"/>
              <a:ext cx="49213" cy="52388"/>
            </a:xfrm>
            <a:prstGeom prst="ellipse">
              <a:avLst/>
            </a:prstGeom>
            <a:blipFill dpi="0" rotWithShape="1">
              <a:blip r:embed="rId1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4" name="Freeform 43"/>
            <p:cNvSpPr>
              <a:spLocks/>
            </p:cNvSpPr>
            <p:nvPr/>
          </p:nvSpPr>
          <p:spPr bwMode="auto">
            <a:xfrm>
              <a:off x="7210425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5" y="28"/>
                    <a:pt x="30" y="27"/>
                    <a:pt x="36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5" name="Oval 44"/>
            <p:cNvSpPr>
              <a:spLocks noChangeArrowheads="1"/>
            </p:cNvSpPr>
            <p:nvPr/>
          </p:nvSpPr>
          <p:spPr bwMode="auto">
            <a:xfrm>
              <a:off x="7026275" y="4259263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6" name="Freeform 45"/>
            <p:cNvSpPr>
              <a:spLocks/>
            </p:cNvSpPr>
            <p:nvPr/>
          </p:nvSpPr>
          <p:spPr bwMode="auto">
            <a:xfrm>
              <a:off x="70024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2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2" y="26"/>
                  </a:cubicBezTo>
                  <a:cubicBezTo>
                    <a:pt x="7" y="27"/>
                    <a:pt x="13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4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7" name="Oval 46"/>
            <p:cNvSpPr>
              <a:spLocks noChangeArrowheads="1"/>
            </p:cNvSpPr>
            <p:nvPr/>
          </p:nvSpPr>
          <p:spPr bwMode="auto">
            <a:xfrm>
              <a:off x="7162800" y="4259263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8" name="Freeform 47"/>
            <p:cNvSpPr>
              <a:spLocks/>
            </p:cNvSpPr>
            <p:nvPr/>
          </p:nvSpPr>
          <p:spPr bwMode="auto">
            <a:xfrm>
              <a:off x="71421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5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258255" y="1520380"/>
            <a:ext cx="541616" cy="446663"/>
            <a:chOff x="9478963" y="1489075"/>
            <a:chExt cx="307975" cy="257176"/>
          </a:xfrm>
          <a:solidFill>
            <a:schemeClr val="accent2"/>
          </a:solidFill>
        </p:grpSpPr>
        <p:sp>
          <p:nvSpPr>
            <p:cNvPr id="86" name="Freeform 26"/>
            <p:cNvSpPr>
              <a:spLocks/>
            </p:cNvSpPr>
            <p:nvPr/>
          </p:nvSpPr>
          <p:spPr bwMode="auto">
            <a:xfrm>
              <a:off x="9478963" y="1706563"/>
              <a:ext cx="307975" cy="39688"/>
            </a:xfrm>
            <a:custGeom>
              <a:avLst/>
              <a:gdLst>
                <a:gd name="T0" fmla="*/ 118 w 118"/>
                <a:gd name="T1" fmla="*/ 7 h 15"/>
                <a:gd name="T2" fmla="*/ 110 w 118"/>
                <a:gd name="T3" fmla="*/ 15 h 15"/>
                <a:gd name="T4" fmla="*/ 7 w 118"/>
                <a:gd name="T5" fmla="*/ 15 h 15"/>
                <a:gd name="T6" fmla="*/ 0 w 118"/>
                <a:gd name="T7" fmla="*/ 7 h 15"/>
                <a:gd name="T8" fmla="*/ 7 w 118"/>
                <a:gd name="T9" fmla="*/ 0 h 15"/>
                <a:gd name="T10" fmla="*/ 110 w 118"/>
                <a:gd name="T11" fmla="*/ 0 h 15"/>
                <a:gd name="T12" fmla="*/ 118 w 118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15">
                  <a:moveTo>
                    <a:pt x="118" y="7"/>
                  </a:moveTo>
                  <a:cubicBezTo>
                    <a:pt x="118" y="12"/>
                    <a:pt x="115" y="15"/>
                    <a:pt x="110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5" y="0"/>
                    <a:pt x="118" y="3"/>
                    <a:pt x="118" y="7"/>
                  </a:cubicBezTo>
                  <a:close/>
                </a:path>
              </a:pathLst>
            </a:custGeom>
            <a:blipFill dpi="0" rotWithShape="1">
              <a:blip r:embed="rId1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7" name="Freeform 27"/>
            <p:cNvSpPr>
              <a:spLocks/>
            </p:cNvSpPr>
            <p:nvPr/>
          </p:nvSpPr>
          <p:spPr bwMode="auto">
            <a:xfrm>
              <a:off x="9504363" y="1562100"/>
              <a:ext cx="41275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1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8" name="Freeform 28"/>
            <p:cNvSpPr>
              <a:spLocks/>
            </p:cNvSpPr>
            <p:nvPr/>
          </p:nvSpPr>
          <p:spPr bwMode="auto">
            <a:xfrm>
              <a:off x="9577388" y="1525588"/>
              <a:ext cx="42863" cy="160338"/>
            </a:xfrm>
            <a:custGeom>
              <a:avLst/>
              <a:gdLst>
                <a:gd name="T0" fmla="*/ 8 w 16"/>
                <a:gd name="T1" fmla="*/ 61 h 61"/>
                <a:gd name="T2" fmla="*/ 0 w 16"/>
                <a:gd name="T3" fmla="*/ 53 h 61"/>
                <a:gd name="T4" fmla="*/ 0 w 16"/>
                <a:gd name="T5" fmla="*/ 8 h 61"/>
                <a:gd name="T6" fmla="*/ 8 w 16"/>
                <a:gd name="T7" fmla="*/ 0 h 61"/>
                <a:gd name="T8" fmla="*/ 16 w 16"/>
                <a:gd name="T9" fmla="*/ 8 h 61"/>
                <a:gd name="T10" fmla="*/ 16 w 16"/>
                <a:gd name="T11" fmla="*/ 53 h 61"/>
                <a:gd name="T12" fmla="*/ 8 w 16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1">
                  <a:moveTo>
                    <a:pt x="8" y="61"/>
                  </a:moveTo>
                  <a:cubicBezTo>
                    <a:pt x="3" y="61"/>
                    <a:pt x="0" y="58"/>
                    <a:pt x="0" y="5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8"/>
                    <a:pt x="12" y="61"/>
                    <a:pt x="8" y="61"/>
                  </a:cubicBezTo>
                  <a:close/>
                </a:path>
              </a:pathLst>
            </a:custGeom>
            <a:blipFill dpi="0" rotWithShape="1">
              <a:blip r:embed="rId1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9" name="Freeform 29"/>
            <p:cNvSpPr>
              <a:spLocks/>
            </p:cNvSpPr>
            <p:nvPr/>
          </p:nvSpPr>
          <p:spPr bwMode="auto">
            <a:xfrm>
              <a:off x="9652000" y="1489075"/>
              <a:ext cx="38100" cy="196850"/>
            </a:xfrm>
            <a:custGeom>
              <a:avLst/>
              <a:gdLst>
                <a:gd name="T0" fmla="*/ 8 w 15"/>
                <a:gd name="T1" fmla="*/ 75 h 75"/>
                <a:gd name="T2" fmla="*/ 0 w 15"/>
                <a:gd name="T3" fmla="*/ 67 h 75"/>
                <a:gd name="T4" fmla="*/ 0 w 15"/>
                <a:gd name="T5" fmla="*/ 8 h 75"/>
                <a:gd name="T6" fmla="*/ 8 w 15"/>
                <a:gd name="T7" fmla="*/ 0 h 75"/>
                <a:gd name="T8" fmla="*/ 15 w 15"/>
                <a:gd name="T9" fmla="*/ 8 h 75"/>
                <a:gd name="T10" fmla="*/ 15 w 15"/>
                <a:gd name="T11" fmla="*/ 67 h 75"/>
                <a:gd name="T12" fmla="*/ 8 w 15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5">
                  <a:moveTo>
                    <a:pt x="8" y="75"/>
                  </a:moveTo>
                  <a:cubicBezTo>
                    <a:pt x="3" y="75"/>
                    <a:pt x="0" y="72"/>
                    <a:pt x="0" y="6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5" y="72"/>
                    <a:pt x="12" y="75"/>
                    <a:pt x="8" y="75"/>
                  </a:cubicBezTo>
                  <a:close/>
                </a:path>
              </a:pathLst>
            </a:custGeom>
            <a:blipFill dpi="0" rotWithShape="1">
              <a:blip r:embed="rId2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0" name="Freeform 30"/>
            <p:cNvSpPr>
              <a:spLocks/>
            </p:cNvSpPr>
            <p:nvPr/>
          </p:nvSpPr>
          <p:spPr bwMode="auto">
            <a:xfrm>
              <a:off x="9725025" y="1498600"/>
              <a:ext cx="39688" cy="187325"/>
            </a:xfrm>
            <a:custGeom>
              <a:avLst/>
              <a:gdLst>
                <a:gd name="T0" fmla="*/ 7 w 15"/>
                <a:gd name="T1" fmla="*/ 71 h 71"/>
                <a:gd name="T2" fmla="*/ 0 w 15"/>
                <a:gd name="T3" fmla="*/ 63 h 71"/>
                <a:gd name="T4" fmla="*/ 0 w 15"/>
                <a:gd name="T5" fmla="*/ 8 h 71"/>
                <a:gd name="T6" fmla="*/ 7 w 15"/>
                <a:gd name="T7" fmla="*/ 0 h 71"/>
                <a:gd name="T8" fmla="*/ 15 w 15"/>
                <a:gd name="T9" fmla="*/ 8 h 71"/>
                <a:gd name="T10" fmla="*/ 15 w 15"/>
                <a:gd name="T11" fmla="*/ 63 h 71"/>
                <a:gd name="T12" fmla="*/ 7 w 15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1">
                  <a:moveTo>
                    <a:pt x="7" y="71"/>
                  </a:moveTo>
                  <a:cubicBezTo>
                    <a:pt x="3" y="71"/>
                    <a:pt x="0" y="68"/>
                    <a:pt x="0" y="6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8"/>
                    <a:pt x="12" y="71"/>
                    <a:pt x="7" y="71"/>
                  </a:cubicBezTo>
                  <a:close/>
                </a:path>
              </a:pathLst>
            </a:custGeom>
            <a:blipFill dpi="0" rotWithShape="1"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9267597" y="3835826"/>
            <a:ext cx="583382" cy="522370"/>
            <a:chOff x="6942138" y="1422400"/>
            <a:chExt cx="357188" cy="323851"/>
          </a:xfrm>
          <a:solidFill>
            <a:schemeClr val="accent4"/>
          </a:solidFill>
        </p:grpSpPr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6942138" y="1706563"/>
              <a:ext cx="357188" cy="39688"/>
            </a:xfrm>
            <a:custGeom>
              <a:avLst/>
              <a:gdLst>
                <a:gd name="T0" fmla="*/ 136 w 136"/>
                <a:gd name="T1" fmla="*/ 7 h 15"/>
                <a:gd name="T2" fmla="*/ 128 w 136"/>
                <a:gd name="T3" fmla="*/ 15 h 15"/>
                <a:gd name="T4" fmla="*/ 8 w 136"/>
                <a:gd name="T5" fmla="*/ 15 h 15"/>
                <a:gd name="T6" fmla="*/ 0 w 136"/>
                <a:gd name="T7" fmla="*/ 7 h 15"/>
                <a:gd name="T8" fmla="*/ 8 w 136"/>
                <a:gd name="T9" fmla="*/ 0 h 15"/>
                <a:gd name="T10" fmla="*/ 128 w 136"/>
                <a:gd name="T11" fmla="*/ 0 h 15"/>
                <a:gd name="T12" fmla="*/ 136 w 136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5">
                  <a:moveTo>
                    <a:pt x="136" y="7"/>
                  </a:moveTo>
                  <a:cubicBezTo>
                    <a:pt x="136" y="12"/>
                    <a:pt x="133" y="15"/>
                    <a:pt x="12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3" y="0"/>
                    <a:pt x="136" y="3"/>
                    <a:pt x="136" y="7"/>
                  </a:cubicBezTo>
                  <a:close/>
                </a:path>
              </a:pathLst>
            </a:custGeom>
            <a:blipFill dpi="0" rotWithShape="1">
              <a:blip r:embed="rId2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6986588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4" name="Freeform 33"/>
            <p:cNvSpPr>
              <a:spLocks/>
            </p:cNvSpPr>
            <p:nvPr/>
          </p:nvSpPr>
          <p:spPr bwMode="auto">
            <a:xfrm>
              <a:off x="7062788" y="1562100"/>
              <a:ext cx="39688" cy="123825"/>
            </a:xfrm>
            <a:custGeom>
              <a:avLst/>
              <a:gdLst>
                <a:gd name="T0" fmla="*/ 8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8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8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8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7138988" y="1562100"/>
              <a:ext cx="39688" cy="123825"/>
            </a:xfrm>
            <a:custGeom>
              <a:avLst/>
              <a:gdLst>
                <a:gd name="T0" fmla="*/ 7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7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7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7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7" y="47"/>
                  </a:cubicBezTo>
                  <a:close/>
                </a:path>
              </a:pathLst>
            </a:cu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7212013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7010400" y="1422400"/>
              <a:ext cx="220663" cy="66675"/>
            </a:xfrm>
            <a:custGeom>
              <a:avLst/>
              <a:gdLst>
                <a:gd name="T0" fmla="*/ 84 w 84"/>
                <a:gd name="T1" fmla="*/ 25 h 25"/>
                <a:gd name="T2" fmla="*/ 52 w 84"/>
                <a:gd name="T3" fmla="*/ 4 h 25"/>
                <a:gd name="T4" fmla="*/ 32 w 84"/>
                <a:gd name="T5" fmla="*/ 4 h 25"/>
                <a:gd name="T6" fmla="*/ 18 w 84"/>
                <a:gd name="T7" fmla="*/ 13 h 25"/>
                <a:gd name="T8" fmla="*/ 0 w 84"/>
                <a:gd name="T9" fmla="*/ 25 h 25"/>
                <a:gd name="T10" fmla="*/ 84 w 84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25">
                  <a:moveTo>
                    <a:pt x="84" y="25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46" y="0"/>
                    <a:pt x="38" y="0"/>
                    <a:pt x="32" y="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84" y="25"/>
                  </a:lnTo>
                  <a:close/>
                </a:path>
              </a:pathLst>
            </a:custGeom>
            <a:blipFill dpi="0" rotWithShape="1">
              <a:blip r:embed="rId2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6962775" y="1509713"/>
              <a:ext cx="315913" cy="41275"/>
            </a:xfrm>
            <a:custGeom>
              <a:avLst/>
              <a:gdLst>
                <a:gd name="T0" fmla="*/ 120 w 120"/>
                <a:gd name="T1" fmla="*/ 8 h 16"/>
                <a:gd name="T2" fmla="*/ 112 w 120"/>
                <a:gd name="T3" fmla="*/ 16 h 16"/>
                <a:gd name="T4" fmla="*/ 8 w 120"/>
                <a:gd name="T5" fmla="*/ 16 h 16"/>
                <a:gd name="T6" fmla="*/ 0 w 120"/>
                <a:gd name="T7" fmla="*/ 8 h 16"/>
                <a:gd name="T8" fmla="*/ 8 w 120"/>
                <a:gd name="T9" fmla="*/ 0 h 16"/>
                <a:gd name="T10" fmla="*/ 112 w 120"/>
                <a:gd name="T11" fmla="*/ 0 h 16"/>
                <a:gd name="T12" fmla="*/ 120 w 120"/>
                <a:gd name="T1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16">
                  <a:moveTo>
                    <a:pt x="120" y="8"/>
                  </a:moveTo>
                  <a:cubicBezTo>
                    <a:pt x="120" y="12"/>
                    <a:pt x="116" y="16"/>
                    <a:pt x="112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6" y="0"/>
                    <a:pt x="120" y="3"/>
                    <a:pt x="120" y="8"/>
                  </a:cubicBezTo>
                  <a:close/>
                </a:path>
              </a:pathLst>
            </a:custGeom>
            <a:blipFill dpi="0" rotWithShape="1">
              <a:blip r:embed="rId2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sp>
        <p:nvSpPr>
          <p:cNvPr id="99" name="矩形 47"/>
          <p:cNvSpPr>
            <a:spLocks noChangeArrowheads="1"/>
          </p:cNvSpPr>
          <p:nvPr/>
        </p:nvSpPr>
        <p:spPr bwMode="auto">
          <a:xfrm>
            <a:off x="1020885" y="2540378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0" name="矩形 47"/>
          <p:cNvSpPr>
            <a:spLocks noChangeArrowheads="1"/>
          </p:cNvSpPr>
          <p:nvPr/>
        </p:nvSpPr>
        <p:spPr bwMode="auto">
          <a:xfrm>
            <a:off x="1020885" y="4798499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9086947" y="2540378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2" name="矩形 47"/>
          <p:cNvSpPr>
            <a:spLocks noChangeArrowheads="1"/>
          </p:cNvSpPr>
          <p:nvPr/>
        </p:nvSpPr>
        <p:spPr bwMode="auto">
          <a:xfrm>
            <a:off x="9086947" y="4798499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cxnSp>
        <p:nvCxnSpPr>
          <p:cNvPr id="103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5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18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1" grpId="0"/>
      <p:bldP spid="23" grpId="0"/>
      <p:bldP spid="25" grpId="0"/>
      <p:bldP spid="99" grpId="0"/>
      <p:bldP spid="100" grpId="0"/>
      <p:bldP spid="101" grpId="0"/>
      <p:bldP spid="102" grpId="0"/>
      <p:bldP spid="104" grpId="0" animBg="1"/>
      <p:bldP spid="105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4034208" y="1989526"/>
            <a:ext cx="4197161" cy="4180880"/>
            <a:chOff x="3990618" y="1932981"/>
            <a:chExt cx="4196189" cy="4179912"/>
          </a:xfrm>
        </p:grpSpPr>
        <p:sp>
          <p:nvSpPr>
            <p:cNvPr id="4" name="Oval 3"/>
            <p:cNvSpPr/>
            <p:nvPr/>
          </p:nvSpPr>
          <p:spPr>
            <a:xfrm>
              <a:off x="5717370" y="1932981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6976434" y="2479005"/>
              <a:ext cx="757260" cy="75726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19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429547" y="3653004"/>
              <a:ext cx="757260" cy="75726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5717370" y="5355633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6939192" y="4827003"/>
              <a:ext cx="757260" cy="757260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990618" y="3653004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513442" y="2466591"/>
              <a:ext cx="757260" cy="75726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4443264" y="4827003"/>
              <a:ext cx="757260" cy="75726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4896844" y="2832807"/>
              <a:ext cx="2398312" cy="2397654"/>
              <a:chOff x="2061526" y="2607724"/>
              <a:chExt cx="2398312" cy="2397654"/>
            </a:xfrm>
          </p:grpSpPr>
          <p:grpSp>
            <p:nvGrpSpPr>
              <p:cNvPr id="13" name="Group 131"/>
              <p:cNvGrpSpPr>
                <a:grpSpLocks noChangeAspect="1"/>
              </p:cNvGrpSpPr>
              <p:nvPr/>
            </p:nvGrpSpPr>
            <p:grpSpPr bwMode="auto">
              <a:xfrm>
                <a:off x="2061526" y="2607724"/>
                <a:ext cx="2398312" cy="2397654"/>
                <a:chOff x="1674" y="335"/>
                <a:chExt cx="3649" cy="3648"/>
              </a:xfrm>
              <a:solidFill>
                <a:schemeClr val="tx2">
                  <a:lumMod val="60000"/>
                  <a:lumOff val="40000"/>
                </a:schemeClr>
              </a:solidFill>
            </p:grpSpPr>
            <p:sp>
              <p:nvSpPr>
                <p:cNvPr id="19" name="Freeform 132"/>
                <p:cNvSpPr>
                  <a:spLocks/>
                </p:cNvSpPr>
                <p:nvPr/>
              </p:nvSpPr>
              <p:spPr bwMode="auto">
                <a:xfrm>
                  <a:off x="3227" y="335"/>
                  <a:ext cx="544" cy="3648"/>
                </a:xfrm>
                <a:custGeom>
                  <a:avLst/>
                  <a:gdLst>
                    <a:gd name="T0" fmla="*/ 141 w 230"/>
                    <a:gd name="T1" fmla="*/ 1527 h 1541"/>
                    <a:gd name="T2" fmla="*/ 216 w 230"/>
                    <a:gd name="T3" fmla="*/ 1453 h 1541"/>
                    <a:gd name="T4" fmla="*/ 216 w 230"/>
                    <a:gd name="T5" fmla="*/ 1402 h 1541"/>
                    <a:gd name="T6" fmla="*/ 165 w 230"/>
                    <a:gd name="T7" fmla="*/ 1402 h 1541"/>
                    <a:gd name="T8" fmla="*/ 147 w 230"/>
                    <a:gd name="T9" fmla="*/ 1420 h 1541"/>
                    <a:gd name="T10" fmla="*/ 147 w 230"/>
                    <a:gd name="T11" fmla="*/ 123 h 1541"/>
                    <a:gd name="T12" fmla="*/ 165 w 230"/>
                    <a:gd name="T13" fmla="*/ 141 h 1541"/>
                    <a:gd name="T14" fmla="*/ 216 w 230"/>
                    <a:gd name="T15" fmla="*/ 141 h 1541"/>
                    <a:gd name="T16" fmla="*/ 216 w 230"/>
                    <a:gd name="T17" fmla="*/ 90 h 1541"/>
                    <a:gd name="T18" fmla="*/ 139 w 230"/>
                    <a:gd name="T19" fmla="*/ 14 h 1541"/>
                    <a:gd name="T20" fmla="*/ 89 w 230"/>
                    <a:gd name="T21" fmla="*/ 14 h 1541"/>
                    <a:gd name="T22" fmla="*/ 14 w 230"/>
                    <a:gd name="T23" fmla="*/ 88 h 1541"/>
                    <a:gd name="T24" fmla="*/ 14 w 230"/>
                    <a:gd name="T25" fmla="*/ 139 h 1541"/>
                    <a:gd name="T26" fmla="*/ 65 w 230"/>
                    <a:gd name="T27" fmla="*/ 139 h 1541"/>
                    <a:gd name="T28" fmla="*/ 83 w 230"/>
                    <a:gd name="T29" fmla="*/ 121 h 1541"/>
                    <a:gd name="T30" fmla="*/ 83 w 230"/>
                    <a:gd name="T31" fmla="*/ 1418 h 1541"/>
                    <a:gd name="T32" fmla="*/ 65 w 230"/>
                    <a:gd name="T33" fmla="*/ 1400 h 1541"/>
                    <a:gd name="T34" fmla="*/ 14 w 230"/>
                    <a:gd name="T35" fmla="*/ 1400 h 1541"/>
                    <a:gd name="T36" fmla="*/ 14 w 230"/>
                    <a:gd name="T37" fmla="*/ 1451 h 1541"/>
                    <a:gd name="T38" fmla="*/ 91 w 230"/>
                    <a:gd name="T39" fmla="*/ 1527 h 1541"/>
                    <a:gd name="T40" fmla="*/ 141 w 230"/>
                    <a:gd name="T41" fmla="*/ 1527 h 15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1541">
                      <a:moveTo>
                        <a:pt x="141" y="1527"/>
                      </a:moveTo>
                      <a:cubicBezTo>
                        <a:pt x="216" y="1453"/>
                        <a:pt x="216" y="1453"/>
                        <a:pt x="216" y="1453"/>
                      </a:cubicBezTo>
                      <a:cubicBezTo>
                        <a:pt x="230" y="1439"/>
                        <a:pt x="230" y="1416"/>
                        <a:pt x="216" y="1402"/>
                      </a:cubicBezTo>
                      <a:cubicBezTo>
                        <a:pt x="202" y="1388"/>
                        <a:pt x="179" y="1388"/>
                        <a:pt x="165" y="1402"/>
                      </a:cubicBezTo>
                      <a:cubicBezTo>
                        <a:pt x="147" y="1420"/>
                        <a:pt x="147" y="1420"/>
                        <a:pt x="147" y="1420"/>
                      </a:cubicBezTo>
                      <a:cubicBezTo>
                        <a:pt x="147" y="123"/>
                        <a:pt x="147" y="123"/>
                        <a:pt x="147" y="123"/>
                      </a:cubicBezTo>
                      <a:cubicBezTo>
                        <a:pt x="165" y="141"/>
                        <a:pt x="165" y="141"/>
                        <a:pt x="165" y="141"/>
                      </a:cubicBezTo>
                      <a:cubicBezTo>
                        <a:pt x="179" y="155"/>
                        <a:pt x="202" y="155"/>
                        <a:pt x="216" y="141"/>
                      </a:cubicBezTo>
                      <a:cubicBezTo>
                        <a:pt x="230" y="127"/>
                        <a:pt x="230" y="104"/>
                        <a:pt x="216" y="90"/>
                      </a:cubicBezTo>
                      <a:cubicBezTo>
                        <a:pt x="139" y="14"/>
                        <a:pt x="139" y="14"/>
                        <a:pt x="139" y="14"/>
                      </a:cubicBezTo>
                      <a:cubicBezTo>
                        <a:pt x="125" y="0"/>
                        <a:pt x="103" y="0"/>
                        <a:pt x="89" y="14"/>
                      </a:cubicBezTo>
                      <a:cubicBezTo>
                        <a:pt x="14" y="88"/>
                        <a:pt x="14" y="88"/>
                        <a:pt x="14" y="88"/>
                      </a:cubicBezTo>
                      <a:cubicBezTo>
                        <a:pt x="0" y="102"/>
                        <a:pt x="0" y="125"/>
                        <a:pt x="14" y="139"/>
                      </a:cubicBezTo>
                      <a:cubicBezTo>
                        <a:pt x="28" y="153"/>
                        <a:pt x="51" y="153"/>
                        <a:pt x="65" y="139"/>
                      </a:cubicBezTo>
                      <a:cubicBezTo>
                        <a:pt x="83" y="121"/>
                        <a:pt x="83" y="121"/>
                        <a:pt x="83" y="121"/>
                      </a:cubicBezTo>
                      <a:cubicBezTo>
                        <a:pt x="83" y="1418"/>
                        <a:pt x="83" y="1418"/>
                        <a:pt x="83" y="1418"/>
                      </a:cubicBezTo>
                      <a:cubicBezTo>
                        <a:pt x="65" y="1400"/>
                        <a:pt x="65" y="1400"/>
                        <a:pt x="65" y="1400"/>
                      </a:cubicBezTo>
                      <a:cubicBezTo>
                        <a:pt x="51" y="1386"/>
                        <a:pt x="28" y="1386"/>
                        <a:pt x="14" y="1400"/>
                      </a:cubicBezTo>
                      <a:cubicBezTo>
                        <a:pt x="0" y="1414"/>
                        <a:pt x="0" y="1437"/>
                        <a:pt x="14" y="1451"/>
                      </a:cubicBezTo>
                      <a:cubicBezTo>
                        <a:pt x="91" y="1527"/>
                        <a:pt x="91" y="1527"/>
                        <a:pt x="91" y="1527"/>
                      </a:cubicBezTo>
                      <a:cubicBezTo>
                        <a:pt x="105" y="1541"/>
                        <a:pt x="127" y="1541"/>
                        <a:pt x="141" y="15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0" name="Freeform 133"/>
                <p:cNvSpPr>
                  <a:spLocks/>
                </p:cNvSpPr>
                <p:nvPr/>
              </p:nvSpPr>
              <p:spPr bwMode="auto">
                <a:xfrm>
                  <a:off x="2192" y="849"/>
                  <a:ext cx="2613" cy="2620"/>
                </a:xfrm>
                <a:custGeom>
                  <a:avLst/>
                  <a:gdLst>
                    <a:gd name="T0" fmla="*/ 36 w 1104"/>
                    <a:gd name="T1" fmla="*/ 1107 h 1107"/>
                    <a:gd name="T2" fmla="*/ 141 w 1104"/>
                    <a:gd name="T3" fmla="*/ 1107 h 1107"/>
                    <a:gd name="T4" fmla="*/ 177 w 1104"/>
                    <a:gd name="T5" fmla="*/ 1072 h 1107"/>
                    <a:gd name="T6" fmla="*/ 141 w 1104"/>
                    <a:gd name="T7" fmla="*/ 1036 h 1107"/>
                    <a:gd name="T8" fmla="*/ 115 w 1104"/>
                    <a:gd name="T9" fmla="*/ 1036 h 1107"/>
                    <a:gd name="T10" fmla="*/ 1032 w 1104"/>
                    <a:gd name="T11" fmla="*/ 119 h 1107"/>
                    <a:gd name="T12" fmla="*/ 1032 w 1104"/>
                    <a:gd name="T13" fmla="*/ 144 h 1107"/>
                    <a:gd name="T14" fmla="*/ 1068 w 1104"/>
                    <a:gd name="T15" fmla="*/ 180 h 1107"/>
                    <a:gd name="T16" fmla="*/ 1104 w 1104"/>
                    <a:gd name="T17" fmla="*/ 144 h 1107"/>
                    <a:gd name="T18" fmla="*/ 1104 w 1104"/>
                    <a:gd name="T19" fmla="*/ 36 h 1107"/>
                    <a:gd name="T20" fmla="*/ 1068 w 1104"/>
                    <a:gd name="T21" fmla="*/ 0 h 1107"/>
                    <a:gd name="T22" fmla="*/ 963 w 1104"/>
                    <a:gd name="T23" fmla="*/ 0 h 1107"/>
                    <a:gd name="T24" fmla="*/ 927 w 1104"/>
                    <a:gd name="T25" fmla="*/ 36 h 1107"/>
                    <a:gd name="T26" fmla="*/ 963 w 1104"/>
                    <a:gd name="T27" fmla="*/ 72 h 1107"/>
                    <a:gd name="T28" fmla="*/ 989 w 1104"/>
                    <a:gd name="T29" fmla="*/ 72 h 1107"/>
                    <a:gd name="T30" fmla="*/ 72 w 1104"/>
                    <a:gd name="T31" fmla="*/ 989 h 1107"/>
                    <a:gd name="T32" fmla="*/ 72 w 1104"/>
                    <a:gd name="T33" fmla="*/ 964 h 1107"/>
                    <a:gd name="T34" fmla="*/ 36 w 1104"/>
                    <a:gd name="T35" fmla="*/ 928 h 1107"/>
                    <a:gd name="T36" fmla="*/ 0 w 1104"/>
                    <a:gd name="T37" fmla="*/ 964 h 1107"/>
                    <a:gd name="T38" fmla="*/ 0 w 1104"/>
                    <a:gd name="T39" fmla="*/ 1072 h 1107"/>
                    <a:gd name="T40" fmla="*/ 36 w 1104"/>
                    <a:gd name="T41" fmla="*/ 1107 h 1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04" h="1107">
                      <a:moveTo>
                        <a:pt x="36" y="1107"/>
                      </a:moveTo>
                      <a:cubicBezTo>
                        <a:pt x="141" y="1107"/>
                        <a:pt x="141" y="1107"/>
                        <a:pt x="141" y="1107"/>
                      </a:cubicBezTo>
                      <a:cubicBezTo>
                        <a:pt x="160" y="1107"/>
                        <a:pt x="177" y="1091"/>
                        <a:pt x="177" y="1072"/>
                      </a:cubicBezTo>
                      <a:cubicBezTo>
                        <a:pt x="177" y="1052"/>
                        <a:pt x="160" y="1036"/>
                        <a:pt x="141" y="1036"/>
                      </a:cubicBezTo>
                      <a:cubicBezTo>
                        <a:pt x="115" y="1036"/>
                        <a:pt x="115" y="1036"/>
                        <a:pt x="115" y="1036"/>
                      </a:cubicBezTo>
                      <a:cubicBezTo>
                        <a:pt x="1032" y="119"/>
                        <a:pt x="1032" y="119"/>
                        <a:pt x="1032" y="119"/>
                      </a:cubicBezTo>
                      <a:cubicBezTo>
                        <a:pt x="1032" y="144"/>
                        <a:pt x="1032" y="144"/>
                        <a:pt x="1032" y="144"/>
                      </a:cubicBezTo>
                      <a:cubicBezTo>
                        <a:pt x="1032" y="164"/>
                        <a:pt x="1049" y="180"/>
                        <a:pt x="1068" y="180"/>
                      </a:cubicBezTo>
                      <a:cubicBezTo>
                        <a:pt x="1088" y="180"/>
                        <a:pt x="1104" y="164"/>
                        <a:pt x="1104" y="144"/>
                      </a:cubicBezTo>
                      <a:cubicBezTo>
                        <a:pt x="1104" y="36"/>
                        <a:pt x="1104" y="36"/>
                        <a:pt x="1104" y="36"/>
                      </a:cubicBezTo>
                      <a:cubicBezTo>
                        <a:pt x="1104" y="16"/>
                        <a:pt x="1088" y="0"/>
                        <a:pt x="1068" y="0"/>
                      </a:cubicBezTo>
                      <a:cubicBezTo>
                        <a:pt x="963" y="0"/>
                        <a:pt x="963" y="0"/>
                        <a:pt x="963" y="0"/>
                      </a:cubicBezTo>
                      <a:cubicBezTo>
                        <a:pt x="944" y="0"/>
                        <a:pt x="927" y="16"/>
                        <a:pt x="927" y="36"/>
                      </a:cubicBezTo>
                      <a:cubicBezTo>
                        <a:pt x="927" y="56"/>
                        <a:pt x="944" y="72"/>
                        <a:pt x="963" y="72"/>
                      </a:cubicBezTo>
                      <a:cubicBezTo>
                        <a:pt x="989" y="72"/>
                        <a:pt x="989" y="72"/>
                        <a:pt x="989" y="72"/>
                      </a:cubicBezTo>
                      <a:cubicBezTo>
                        <a:pt x="72" y="989"/>
                        <a:pt x="72" y="989"/>
                        <a:pt x="72" y="989"/>
                      </a:cubicBezTo>
                      <a:cubicBezTo>
                        <a:pt x="72" y="964"/>
                        <a:pt x="72" y="964"/>
                        <a:pt x="72" y="964"/>
                      </a:cubicBezTo>
                      <a:cubicBezTo>
                        <a:pt x="72" y="944"/>
                        <a:pt x="55" y="928"/>
                        <a:pt x="36" y="928"/>
                      </a:cubicBezTo>
                      <a:cubicBezTo>
                        <a:pt x="16" y="928"/>
                        <a:pt x="0" y="944"/>
                        <a:pt x="0" y="964"/>
                      </a:cubicBezTo>
                      <a:cubicBezTo>
                        <a:pt x="0" y="1072"/>
                        <a:pt x="0" y="1072"/>
                        <a:pt x="0" y="1072"/>
                      </a:cubicBezTo>
                      <a:cubicBezTo>
                        <a:pt x="0" y="1091"/>
                        <a:pt x="16" y="1107"/>
                        <a:pt x="36" y="110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" name="Freeform 134"/>
                <p:cNvSpPr>
                  <a:spLocks/>
                </p:cNvSpPr>
                <p:nvPr/>
              </p:nvSpPr>
              <p:spPr bwMode="auto">
                <a:xfrm>
                  <a:off x="2188" y="853"/>
                  <a:ext cx="2622" cy="2614"/>
                </a:xfrm>
                <a:custGeom>
                  <a:avLst/>
                  <a:gdLst>
                    <a:gd name="T0" fmla="*/ 0 w 1108"/>
                    <a:gd name="T1" fmla="*/ 35 h 1104"/>
                    <a:gd name="T2" fmla="*/ 0 w 1108"/>
                    <a:gd name="T3" fmla="*/ 140 h 1104"/>
                    <a:gd name="T4" fmla="*/ 36 w 1108"/>
                    <a:gd name="T5" fmla="*/ 176 h 1104"/>
                    <a:gd name="T6" fmla="*/ 72 w 1108"/>
                    <a:gd name="T7" fmla="*/ 140 h 1104"/>
                    <a:gd name="T8" fmla="*/ 72 w 1108"/>
                    <a:gd name="T9" fmla="*/ 115 h 1104"/>
                    <a:gd name="T10" fmla="*/ 989 w 1108"/>
                    <a:gd name="T11" fmla="*/ 1032 h 1104"/>
                    <a:gd name="T12" fmla="*/ 964 w 1108"/>
                    <a:gd name="T13" fmla="*/ 1032 h 1104"/>
                    <a:gd name="T14" fmla="*/ 928 w 1108"/>
                    <a:gd name="T15" fmla="*/ 1068 h 1104"/>
                    <a:gd name="T16" fmla="*/ 964 w 1108"/>
                    <a:gd name="T17" fmla="*/ 1104 h 1104"/>
                    <a:gd name="T18" fmla="*/ 1072 w 1108"/>
                    <a:gd name="T19" fmla="*/ 1104 h 1104"/>
                    <a:gd name="T20" fmla="*/ 1108 w 1108"/>
                    <a:gd name="T21" fmla="*/ 1068 h 1104"/>
                    <a:gd name="T22" fmla="*/ 1108 w 1108"/>
                    <a:gd name="T23" fmla="*/ 963 h 1104"/>
                    <a:gd name="T24" fmla="*/ 1072 w 1108"/>
                    <a:gd name="T25" fmla="*/ 927 h 1104"/>
                    <a:gd name="T26" fmla="*/ 1036 w 1108"/>
                    <a:gd name="T27" fmla="*/ 963 h 1104"/>
                    <a:gd name="T28" fmla="*/ 1036 w 1108"/>
                    <a:gd name="T29" fmla="*/ 988 h 1104"/>
                    <a:gd name="T30" fmla="*/ 119 w 1108"/>
                    <a:gd name="T31" fmla="*/ 71 h 1104"/>
                    <a:gd name="T32" fmla="*/ 144 w 1108"/>
                    <a:gd name="T33" fmla="*/ 71 h 1104"/>
                    <a:gd name="T34" fmla="*/ 180 w 1108"/>
                    <a:gd name="T35" fmla="*/ 35 h 1104"/>
                    <a:gd name="T36" fmla="*/ 144 w 1108"/>
                    <a:gd name="T37" fmla="*/ 0 h 1104"/>
                    <a:gd name="T38" fmla="*/ 36 w 1108"/>
                    <a:gd name="T39" fmla="*/ 0 h 1104"/>
                    <a:gd name="T40" fmla="*/ 0 w 1108"/>
                    <a:gd name="T41" fmla="*/ 35 h 1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08" h="1104">
                      <a:moveTo>
                        <a:pt x="0" y="35"/>
                      </a:move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0" y="160"/>
                        <a:pt x="16" y="176"/>
                        <a:pt x="36" y="176"/>
                      </a:cubicBezTo>
                      <a:cubicBezTo>
                        <a:pt x="56" y="176"/>
                        <a:pt x="72" y="160"/>
                        <a:pt x="72" y="140"/>
                      </a:cubicBezTo>
                      <a:cubicBezTo>
                        <a:pt x="72" y="115"/>
                        <a:pt x="72" y="115"/>
                        <a:pt x="72" y="115"/>
                      </a:cubicBezTo>
                      <a:cubicBezTo>
                        <a:pt x="989" y="1032"/>
                        <a:pt x="989" y="1032"/>
                        <a:pt x="989" y="1032"/>
                      </a:cubicBezTo>
                      <a:cubicBezTo>
                        <a:pt x="964" y="1032"/>
                        <a:pt x="964" y="1032"/>
                        <a:pt x="964" y="1032"/>
                      </a:cubicBezTo>
                      <a:cubicBezTo>
                        <a:pt x="944" y="1032"/>
                        <a:pt x="928" y="1048"/>
                        <a:pt x="928" y="1068"/>
                      </a:cubicBezTo>
                      <a:cubicBezTo>
                        <a:pt x="928" y="1088"/>
                        <a:pt x="944" y="1104"/>
                        <a:pt x="964" y="1104"/>
                      </a:cubicBezTo>
                      <a:cubicBezTo>
                        <a:pt x="1072" y="1104"/>
                        <a:pt x="1072" y="1104"/>
                        <a:pt x="1072" y="1104"/>
                      </a:cubicBezTo>
                      <a:cubicBezTo>
                        <a:pt x="1092" y="1104"/>
                        <a:pt x="1108" y="1088"/>
                        <a:pt x="1108" y="1068"/>
                      </a:cubicBezTo>
                      <a:cubicBezTo>
                        <a:pt x="1108" y="963"/>
                        <a:pt x="1108" y="963"/>
                        <a:pt x="1108" y="963"/>
                      </a:cubicBezTo>
                      <a:cubicBezTo>
                        <a:pt x="1108" y="943"/>
                        <a:pt x="1092" y="927"/>
                        <a:pt x="1072" y="927"/>
                      </a:cubicBezTo>
                      <a:cubicBezTo>
                        <a:pt x="1052" y="927"/>
                        <a:pt x="1036" y="943"/>
                        <a:pt x="1036" y="963"/>
                      </a:cubicBezTo>
                      <a:cubicBezTo>
                        <a:pt x="1036" y="988"/>
                        <a:pt x="1036" y="988"/>
                        <a:pt x="1036" y="988"/>
                      </a:cubicBezTo>
                      <a:cubicBezTo>
                        <a:pt x="119" y="71"/>
                        <a:pt x="119" y="71"/>
                        <a:pt x="119" y="71"/>
                      </a:cubicBezTo>
                      <a:cubicBezTo>
                        <a:pt x="144" y="71"/>
                        <a:pt x="144" y="71"/>
                        <a:pt x="144" y="71"/>
                      </a:cubicBezTo>
                      <a:cubicBezTo>
                        <a:pt x="164" y="71"/>
                        <a:pt x="180" y="55"/>
                        <a:pt x="180" y="35"/>
                      </a:cubicBezTo>
                      <a:cubicBezTo>
                        <a:pt x="180" y="16"/>
                        <a:pt x="164" y="0"/>
                        <a:pt x="144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" name="Freeform 135"/>
                <p:cNvSpPr>
                  <a:spLocks/>
                </p:cNvSpPr>
                <p:nvPr/>
              </p:nvSpPr>
              <p:spPr bwMode="auto">
                <a:xfrm>
                  <a:off x="1674" y="1888"/>
                  <a:ext cx="3649" cy="542"/>
                </a:xfrm>
                <a:custGeom>
                  <a:avLst/>
                  <a:gdLst>
                    <a:gd name="T0" fmla="*/ 1528 w 1542"/>
                    <a:gd name="T1" fmla="*/ 88 h 229"/>
                    <a:gd name="T2" fmla="*/ 1453 w 1542"/>
                    <a:gd name="T3" fmla="*/ 14 h 229"/>
                    <a:gd name="T4" fmla="*/ 1403 w 1542"/>
                    <a:gd name="T5" fmla="*/ 14 h 229"/>
                    <a:gd name="T6" fmla="*/ 1403 w 1542"/>
                    <a:gd name="T7" fmla="*/ 65 h 229"/>
                    <a:gd name="T8" fmla="*/ 1420 w 1542"/>
                    <a:gd name="T9" fmla="*/ 83 h 229"/>
                    <a:gd name="T10" fmla="*/ 124 w 1542"/>
                    <a:gd name="T11" fmla="*/ 83 h 229"/>
                    <a:gd name="T12" fmla="*/ 141 w 1542"/>
                    <a:gd name="T13" fmla="*/ 65 h 229"/>
                    <a:gd name="T14" fmla="*/ 141 w 1542"/>
                    <a:gd name="T15" fmla="*/ 14 h 229"/>
                    <a:gd name="T16" fmla="*/ 91 w 1542"/>
                    <a:gd name="T17" fmla="*/ 14 h 229"/>
                    <a:gd name="T18" fmla="*/ 14 w 1542"/>
                    <a:gd name="T19" fmla="*/ 90 h 229"/>
                    <a:gd name="T20" fmla="*/ 14 w 1542"/>
                    <a:gd name="T21" fmla="*/ 141 h 229"/>
                    <a:gd name="T22" fmla="*/ 89 w 1542"/>
                    <a:gd name="T23" fmla="*/ 215 h 229"/>
                    <a:gd name="T24" fmla="*/ 139 w 1542"/>
                    <a:gd name="T25" fmla="*/ 215 h 229"/>
                    <a:gd name="T26" fmla="*/ 139 w 1542"/>
                    <a:gd name="T27" fmla="*/ 165 h 229"/>
                    <a:gd name="T28" fmla="*/ 122 w 1542"/>
                    <a:gd name="T29" fmla="*/ 147 h 229"/>
                    <a:gd name="T30" fmla="*/ 1418 w 1542"/>
                    <a:gd name="T31" fmla="*/ 147 h 229"/>
                    <a:gd name="T32" fmla="*/ 1401 w 1542"/>
                    <a:gd name="T33" fmla="*/ 165 h 229"/>
                    <a:gd name="T34" fmla="*/ 1401 w 1542"/>
                    <a:gd name="T35" fmla="*/ 215 h 229"/>
                    <a:gd name="T36" fmla="*/ 1451 w 1542"/>
                    <a:gd name="T37" fmla="*/ 215 h 229"/>
                    <a:gd name="T38" fmla="*/ 1528 w 1542"/>
                    <a:gd name="T39" fmla="*/ 139 h 229"/>
                    <a:gd name="T40" fmla="*/ 1528 w 1542"/>
                    <a:gd name="T41" fmla="*/ 88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542" h="229">
                      <a:moveTo>
                        <a:pt x="1528" y="88"/>
                      </a:moveTo>
                      <a:cubicBezTo>
                        <a:pt x="1453" y="14"/>
                        <a:pt x="1453" y="14"/>
                        <a:pt x="1453" y="14"/>
                      </a:cubicBezTo>
                      <a:cubicBezTo>
                        <a:pt x="1439" y="0"/>
                        <a:pt x="1417" y="0"/>
                        <a:pt x="1403" y="14"/>
                      </a:cubicBezTo>
                      <a:cubicBezTo>
                        <a:pt x="1389" y="28"/>
                        <a:pt x="1389" y="51"/>
                        <a:pt x="1403" y="65"/>
                      </a:cubicBezTo>
                      <a:cubicBezTo>
                        <a:pt x="1420" y="83"/>
                        <a:pt x="1420" y="83"/>
                        <a:pt x="1420" y="83"/>
                      </a:cubicBezTo>
                      <a:cubicBezTo>
                        <a:pt x="124" y="83"/>
                        <a:pt x="124" y="83"/>
                        <a:pt x="124" y="83"/>
                      </a:cubicBezTo>
                      <a:cubicBezTo>
                        <a:pt x="141" y="65"/>
                        <a:pt x="141" y="65"/>
                        <a:pt x="141" y="65"/>
                      </a:cubicBezTo>
                      <a:cubicBezTo>
                        <a:pt x="155" y="51"/>
                        <a:pt x="155" y="28"/>
                        <a:pt x="141" y="14"/>
                      </a:cubicBezTo>
                      <a:cubicBezTo>
                        <a:pt x="127" y="0"/>
                        <a:pt x="105" y="0"/>
                        <a:pt x="91" y="14"/>
                      </a:cubicBezTo>
                      <a:cubicBezTo>
                        <a:pt x="14" y="90"/>
                        <a:pt x="14" y="90"/>
                        <a:pt x="14" y="90"/>
                      </a:cubicBezTo>
                      <a:cubicBezTo>
                        <a:pt x="0" y="104"/>
                        <a:pt x="0" y="127"/>
                        <a:pt x="14" y="141"/>
                      </a:cubicBezTo>
                      <a:cubicBezTo>
                        <a:pt x="89" y="215"/>
                        <a:pt x="89" y="215"/>
                        <a:pt x="89" y="215"/>
                      </a:cubicBezTo>
                      <a:cubicBezTo>
                        <a:pt x="103" y="229"/>
                        <a:pt x="125" y="229"/>
                        <a:pt x="139" y="215"/>
                      </a:cubicBezTo>
                      <a:cubicBezTo>
                        <a:pt x="153" y="201"/>
                        <a:pt x="153" y="179"/>
                        <a:pt x="139" y="165"/>
                      </a:cubicBezTo>
                      <a:cubicBezTo>
                        <a:pt x="122" y="147"/>
                        <a:pt x="122" y="147"/>
                        <a:pt x="122" y="147"/>
                      </a:cubicBezTo>
                      <a:cubicBezTo>
                        <a:pt x="1418" y="147"/>
                        <a:pt x="1418" y="147"/>
                        <a:pt x="1418" y="147"/>
                      </a:cubicBezTo>
                      <a:cubicBezTo>
                        <a:pt x="1401" y="165"/>
                        <a:pt x="1401" y="165"/>
                        <a:pt x="1401" y="165"/>
                      </a:cubicBezTo>
                      <a:cubicBezTo>
                        <a:pt x="1387" y="179"/>
                        <a:pt x="1387" y="201"/>
                        <a:pt x="1401" y="215"/>
                      </a:cubicBezTo>
                      <a:cubicBezTo>
                        <a:pt x="1415" y="229"/>
                        <a:pt x="1437" y="229"/>
                        <a:pt x="1451" y="215"/>
                      </a:cubicBezTo>
                      <a:cubicBezTo>
                        <a:pt x="1528" y="139"/>
                        <a:pt x="1528" y="139"/>
                        <a:pt x="1528" y="139"/>
                      </a:cubicBezTo>
                      <a:cubicBezTo>
                        <a:pt x="1542" y="125"/>
                        <a:pt x="1542" y="102"/>
                        <a:pt x="1528" y="8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>
                <a:off x="2644633" y="3151708"/>
                <a:ext cx="1232099" cy="1232099"/>
              </a:xfrm>
              <a:prstGeom prst="ellipse">
                <a:avLst/>
              </a:prstGeom>
              <a:solidFill>
                <a:schemeClr val="tx2"/>
              </a:solidFill>
              <a:ln w="76200">
                <a:solidFill>
                  <a:schemeClr val="bg1"/>
                </a:solidFill>
              </a:ln>
              <a:effectLst>
                <a:outerShdw blurRad="4572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5" name="Group 14"/>
              <p:cNvGrpSpPr/>
              <p:nvPr/>
            </p:nvGrpSpPr>
            <p:grpSpPr>
              <a:xfrm>
                <a:off x="2936276" y="3612132"/>
                <a:ext cx="659201" cy="329600"/>
                <a:chOff x="2847404" y="3483035"/>
                <a:chExt cx="793751" cy="396875"/>
              </a:xfrm>
            </p:grpSpPr>
            <p:sp>
              <p:nvSpPr>
                <p:cNvPr id="16" name="Freeform 226"/>
                <p:cNvSpPr>
                  <a:spLocks/>
                </p:cNvSpPr>
                <p:nvPr/>
              </p:nvSpPr>
              <p:spPr bwMode="auto">
                <a:xfrm>
                  <a:off x="2847404" y="3483035"/>
                  <a:ext cx="209550" cy="396875"/>
                </a:xfrm>
                <a:custGeom>
                  <a:avLst/>
                  <a:gdLst>
                    <a:gd name="T0" fmla="*/ 0 w 66"/>
                    <a:gd name="T1" fmla="*/ 121 h 126"/>
                    <a:gd name="T2" fmla="*/ 0 w 66"/>
                    <a:gd name="T3" fmla="*/ 82 h 126"/>
                    <a:gd name="T4" fmla="*/ 22 w 66"/>
                    <a:gd name="T5" fmla="*/ 96 h 126"/>
                    <a:gd name="T6" fmla="*/ 29 w 66"/>
                    <a:gd name="T7" fmla="*/ 94 h 126"/>
                    <a:gd name="T8" fmla="*/ 32 w 66"/>
                    <a:gd name="T9" fmla="*/ 88 h 126"/>
                    <a:gd name="T10" fmla="*/ 26 w 66"/>
                    <a:gd name="T11" fmla="*/ 78 h 126"/>
                    <a:gd name="T12" fmla="*/ 20 w 66"/>
                    <a:gd name="T13" fmla="*/ 74 h 126"/>
                    <a:gd name="T14" fmla="*/ 11 w 66"/>
                    <a:gd name="T15" fmla="*/ 66 h 126"/>
                    <a:gd name="T16" fmla="*/ 4 w 66"/>
                    <a:gd name="T17" fmla="*/ 58 h 126"/>
                    <a:gd name="T18" fmla="*/ 1 w 66"/>
                    <a:gd name="T19" fmla="*/ 49 h 126"/>
                    <a:gd name="T20" fmla="*/ 0 w 66"/>
                    <a:gd name="T21" fmla="*/ 40 h 126"/>
                    <a:gd name="T22" fmla="*/ 4 w 66"/>
                    <a:gd name="T23" fmla="*/ 22 h 126"/>
                    <a:gd name="T24" fmla="*/ 9 w 66"/>
                    <a:gd name="T25" fmla="*/ 14 h 126"/>
                    <a:gd name="T26" fmla="*/ 15 w 66"/>
                    <a:gd name="T27" fmla="*/ 8 h 126"/>
                    <a:gd name="T28" fmla="*/ 38 w 66"/>
                    <a:gd name="T29" fmla="*/ 0 h 126"/>
                    <a:gd name="T30" fmla="*/ 63 w 66"/>
                    <a:gd name="T31" fmla="*/ 6 h 126"/>
                    <a:gd name="T32" fmla="*/ 63 w 66"/>
                    <a:gd name="T33" fmla="*/ 44 h 126"/>
                    <a:gd name="T34" fmla="*/ 53 w 66"/>
                    <a:gd name="T35" fmla="*/ 34 h 126"/>
                    <a:gd name="T36" fmla="*/ 43 w 66"/>
                    <a:gd name="T37" fmla="*/ 30 h 126"/>
                    <a:gd name="T38" fmla="*/ 36 w 66"/>
                    <a:gd name="T39" fmla="*/ 32 h 126"/>
                    <a:gd name="T40" fmla="*/ 34 w 66"/>
                    <a:gd name="T41" fmla="*/ 37 h 126"/>
                    <a:gd name="T42" fmla="*/ 41 w 66"/>
                    <a:gd name="T43" fmla="*/ 47 h 126"/>
                    <a:gd name="T44" fmla="*/ 46 w 66"/>
                    <a:gd name="T45" fmla="*/ 51 h 126"/>
                    <a:gd name="T46" fmla="*/ 62 w 66"/>
                    <a:gd name="T47" fmla="*/ 66 h 126"/>
                    <a:gd name="T48" fmla="*/ 66 w 66"/>
                    <a:gd name="T49" fmla="*/ 85 h 126"/>
                    <a:gd name="T50" fmla="*/ 55 w 66"/>
                    <a:gd name="T51" fmla="*/ 114 h 126"/>
                    <a:gd name="T52" fmla="*/ 26 w 66"/>
                    <a:gd name="T53" fmla="*/ 126 h 126"/>
                    <a:gd name="T54" fmla="*/ 0 w 66"/>
                    <a:gd name="T55" fmla="*/ 121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126">
                      <a:moveTo>
                        <a:pt x="0" y="121"/>
                      </a:move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7" y="91"/>
                        <a:pt x="14" y="96"/>
                        <a:pt x="22" y="96"/>
                      </a:cubicBezTo>
                      <a:cubicBezTo>
                        <a:pt x="25" y="96"/>
                        <a:pt x="27" y="95"/>
                        <a:pt x="29" y="94"/>
                      </a:cubicBezTo>
                      <a:cubicBezTo>
                        <a:pt x="31" y="92"/>
                        <a:pt x="32" y="90"/>
                        <a:pt x="32" y="88"/>
                      </a:cubicBezTo>
                      <a:cubicBezTo>
                        <a:pt x="32" y="85"/>
                        <a:pt x="30" y="82"/>
                        <a:pt x="26" y="78"/>
                      </a:cubicBezTo>
                      <a:cubicBezTo>
                        <a:pt x="20" y="74"/>
                        <a:pt x="20" y="74"/>
                        <a:pt x="20" y="74"/>
                      </a:cubicBezTo>
                      <a:cubicBezTo>
                        <a:pt x="17" y="72"/>
                        <a:pt x="14" y="69"/>
                        <a:pt x="11" y="66"/>
                      </a:cubicBezTo>
                      <a:cubicBezTo>
                        <a:pt x="8" y="64"/>
                        <a:pt x="6" y="61"/>
                        <a:pt x="4" y="58"/>
                      </a:cubicBezTo>
                      <a:cubicBezTo>
                        <a:pt x="3" y="55"/>
                        <a:pt x="2" y="52"/>
                        <a:pt x="1" y="49"/>
                      </a:cubicBezTo>
                      <a:cubicBezTo>
                        <a:pt x="0" y="46"/>
                        <a:pt x="0" y="43"/>
                        <a:pt x="0" y="40"/>
                      </a:cubicBezTo>
                      <a:cubicBezTo>
                        <a:pt x="0" y="34"/>
                        <a:pt x="1" y="28"/>
                        <a:pt x="4" y="22"/>
                      </a:cubicBezTo>
                      <a:cubicBezTo>
                        <a:pt x="5" y="19"/>
                        <a:pt x="7" y="16"/>
                        <a:pt x="9" y="14"/>
                      </a:cubicBezTo>
                      <a:cubicBezTo>
                        <a:pt x="10" y="12"/>
                        <a:pt x="12" y="9"/>
                        <a:pt x="15" y="8"/>
                      </a:cubicBezTo>
                      <a:cubicBezTo>
                        <a:pt x="21" y="2"/>
                        <a:pt x="29" y="0"/>
                        <a:pt x="38" y="0"/>
                      </a:cubicBezTo>
                      <a:cubicBezTo>
                        <a:pt x="46" y="0"/>
                        <a:pt x="55" y="2"/>
                        <a:pt x="63" y="6"/>
                      </a:cubicBezTo>
                      <a:cubicBezTo>
                        <a:pt x="63" y="44"/>
                        <a:pt x="63" y="44"/>
                        <a:pt x="63" y="44"/>
                      </a:cubicBezTo>
                      <a:cubicBezTo>
                        <a:pt x="60" y="40"/>
                        <a:pt x="57" y="36"/>
                        <a:pt x="53" y="34"/>
                      </a:cubicBezTo>
                      <a:cubicBezTo>
                        <a:pt x="50" y="31"/>
                        <a:pt x="46" y="30"/>
                        <a:pt x="43" y="30"/>
                      </a:cubicBezTo>
                      <a:cubicBezTo>
                        <a:pt x="40" y="30"/>
                        <a:pt x="38" y="31"/>
                        <a:pt x="36" y="32"/>
                      </a:cubicBezTo>
                      <a:cubicBezTo>
                        <a:pt x="35" y="34"/>
                        <a:pt x="34" y="35"/>
                        <a:pt x="34" y="37"/>
                      </a:cubicBezTo>
                      <a:cubicBezTo>
                        <a:pt x="34" y="41"/>
                        <a:pt x="36" y="44"/>
                        <a:pt x="41" y="47"/>
                      </a:cubicBezTo>
                      <a:cubicBezTo>
                        <a:pt x="46" y="51"/>
                        <a:pt x="46" y="51"/>
                        <a:pt x="46" y="51"/>
                      </a:cubicBezTo>
                      <a:cubicBezTo>
                        <a:pt x="53" y="56"/>
                        <a:pt x="58" y="61"/>
                        <a:pt x="62" y="66"/>
                      </a:cubicBezTo>
                      <a:cubicBezTo>
                        <a:pt x="65" y="72"/>
                        <a:pt x="66" y="78"/>
                        <a:pt x="66" y="85"/>
                      </a:cubicBezTo>
                      <a:cubicBezTo>
                        <a:pt x="66" y="97"/>
                        <a:pt x="62" y="107"/>
                        <a:pt x="55" y="114"/>
                      </a:cubicBezTo>
                      <a:cubicBezTo>
                        <a:pt x="47" y="122"/>
                        <a:pt x="38" y="126"/>
                        <a:pt x="26" y="126"/>
                      </a:cubicBezTo>
                      <a:cubicBezTo>
                        <a:pt x="18" y="126"/>
                        <a:pt x="9" y="124"/>
                        <a:pt x="0" y="12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7" name="Freeform 227"/>
                <p:cNvSpPr>
                  <a:spLocks/>
                </p:cNvSpPr>
                <p:nvPr/>
              </p:nvSpPr>
              <p:spPr bwMode="auto">
                <a:xfrm>
                  <a:off x="3099817" y="3483035"/>
                  <a:ext cx="200025" cy="396875"/>
                </a:xfrm>
                <a:custGeom>
                  <a:avLst/>
                  <a:gdLst>
                    <a:gd name="T0" fmla="*/ 0 w 126"/>
                    <a:gd name="T1" fmla="*/ 250 h 250"/>
                    <a:gd name="T2" fmla="*/ 0 w 126"/>
                    <a:gd name="T3" fmla="*/ 0 h 250"/>
                    <a:gd name="T4" fmla="*/ 126 w 126"/>
                    <a:gd name="T5" fmla="*/ 0 h 250"/>
                    <a:gd name="T6" fmla="*/ 126 w 126"/>
                    <a:gd name="T7" fmla="*/ 59 h 250"/>
                    <a:gd name="T8" fmla="*/ 68 w 126"/>
                    <a:gd name="T9" fmla="*/ 59 h 250"/>
                    <a:gd name="T10" fmla="*/ 68 w 126"/>
                    <a:gd name="T11" fmla="*/ 91 h 250"/>
                    <a:gd name="T12" fmla="*/ 120 w 126"/>
                    <a:gd name="T13" fmla="*/ 91 h 250"/>
                    <a:gd name="T14" fmla="*/ 120 w 126"/>
                    <a:gd name="T15" fmla="*/ 151 h 250"/>
                    <a:gd name="T16" fmla="*/ 68 w 126"/>
                    <a:gd name="T17" fmla="*/ 151 h 250"/>
                    <a:gd name="T18" fmla="*/ 68 w 126"/>
                    <a:gd name="T19" fmla="*/ 191 h 250"/>
                    <a:gd name="T20" fmla="*/ 126 w 126"/>
                    <a:gd name="T21" fmla="*/ 191 h 250"/>
                    <a:gd name="T22" fmla="*/ 126 w 126"/>
                    <a:gd name="T23" fmla="*/ 250 h 250"/>
                    <a:gd name="T24" fmla="*/ 0 w 126"/>
                    <a:gd name="T25" fmla="*/ 250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26" h="250">
                      <a:moveTo>
                        <a:pt x="0" y="250"/>
                      </a:moveTo>
                      <a:lnTo>
                        <a:pt x="0" y="0"/>
                      </a:lnTo>
                      <a:lnTo>
                        <a:pt x="126" y="0"/>
                      </a:lnTo>
                      <a:lnTo>
                        <a:pt x="126" y="59"/>
                      </a:lnTo>
                      <a:lnTo>
                        <a:pt x="68" y="59"/>
                      </a:lnTo>
                      <a:lnTo>
                        <a:pt x="68" y="91"/>
                      </a:lnTo>
                      <a:lnTo>
                        <a:pt x="120" y="91"/>
                      </a:lnTo>
                      <a:lnTo>
                        <a:pt x="120" y="151"/>
                      </a:lnTo>
                      <a:lnTo>
                        <a:pt x="68" y="151"/>
                      </a:lnTo>
                      <a:lnTo>
                        <a:pt x="68" y="191"/>
                      </a:lnTo>
                      <a:lnTo>
                        <a:pt x="126" y="191"/>
                      </a:lnTo>
                      <a:lnTo>
                        <a:pt x="126" y="250"/>
                      </a:lnTo>
                      <a:lnTo>
                        <a:pt x="0" y="25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8" name="Freeform 228"/>
                <p:cNvSpPr>
                  <a:spLocks noEditPoints="1"/>
                </p:cNvSpPr>
                <p:nvPr/>
              </p:nvSpPr>
              <p:spPr bwMode="auto">
                <a:xfrm>
                  <a:off x="3337942" y="3483035"/>
                  <a:ext cx="303213" cy="396875"/>
                </a:xfrm>
                <a:custGeom>
                  <a:avLst/>
                  <a:gdLst>
                    <a:gd name="T0" fmla="*/ 96 w 96"/>
                    <a:gd name="T1" fmla="*/ 63 h 126"/>
                    <a:gd name="T2" fmla="*/ 83 w 96"/>
                    <a:gd name="T3" fmla="*/ 109 h 126"/>
                    <a:gd name="T4" fmla="*/ 48 w 96"/>
                    <a:gd name="T5" fmla="*/ 126 h 126"/>
                    <a:gd name="T6" fmla="*/ 16 w 96"/>
                    <a:gd name="T7" fmla="*/ 113 h 126"/>
                    <a:gd name="T8" fmla="*/ 0 w 96"/>
                    <a:gd name="T9" fmla="*/ 62 h 126"/>
                    <a:gd name="T10" fmla="*/ 17 w 96"/>
                    <a:gd name="T11" fmla="*/ 12 h 126"/>
                    <a:gd name="T12" fmla="*/ 48 w 96"/>
                    <a:gd name="T13" fmla="*/ 0 h 126"/>
                    <a:gd name="T14" fmla="*/ 83 w 96"/>
                    <a:gd name="T15" fmla="*/ 17 h 126"/>
                    <a:gd name="T16" fmla="*/ 96 w 96"/>
                    <a:gd name="T17" fmla="*/ 63 h 126"/>
                    <a:gd name="T18" fmla="*/ 60 w 96"/>
                    <a:gd name="T19" fmla="*/ 64 h 126"/>
                    <a:gd name="T20" fmla="*/ 48 w 96"/>
                    <a:gd name="T21" fmla="*/ 30 h 126"/>
                    <a:gd name="T22" fmla="*/ 38 w 96"/>
                    <a:gd name="T23" fmla="*/ 39 h 126"/>
                    <a:gd name="T24" fmla="*/ 35 w 96"/>
                    <a:gd name="T25" fmla="*/ 63 h 126"/>
                    <a:gd name="T26" fmla="*/ 38 w 96"/>
                    <a:gd name="T27" fmla="*/ 87 h 126"/>
                    <a:gd name="T28" fmla="*/ 47 w 96"/>
                    <a:gd name="T29" fmla="*/ 96 h 126"/>
                    <a:gd name="T30" fmla="*/ 57 w 96"/>
                    <a:gd name="T31" fmla="*/ 87 h 126"/>
                    <a:gd name="T32" fmla="*/ 60 w 96"/>
                    <a:gd name="T33" fmla="*/ 64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96" h="126">
                      <a:moveTo>
                        <a:pt x="96" y="63"/>
                      </a:moveTo>
                      <a:cubicBezTo>
                        <a:pt x="96" y="82"/>
                        <a:pt x="91" y="97"/>
                        <a:pt x="83" y="109"/>
                      </a:cubicBezTo>
                      <a:cubicBezTo>
                        <a:pt x="74" y="120"/>
                        <a:pt x="62" y="126"/>
                        <a:pt x="48" y="126"/>
                      </a:cubicBezTo>
                      <a:cubicBezTo>
                        <a:pt x="36" y="126"/>
                        <a:pt x="25" y="122"/>
                        <a:pt x="16" y="113"/>
                      </a:cubicBezTo>
                      <a:cubicBezTo>
                        <a:pt x="5" y="102"/>
                        <a:pt x="0" y="85"/>
                        <a:pt x="0" y="62"/>
                      </a:cubicBezTo>
                      <a:cubicBezTo>
                        <a:pt x="0" y="40"/>
                        <a:pt x="5" y="24"/>
                        <a:pt x="17" y="12"/>
                      </a:cubicBezTo>
                      <a:cubicBezTo>
                        <a:pt x="26" y="4"/>
                        <a:pt x="36" y="0"/>
                        <a:pt x="48" y="0"/>
                      </a:cubicBezTo>
                      <a:cubicBezTo>
                        <a:pt x="63" y="0"/>
                        <a:pt x="74" y="5"/>
                        <a:pt x="83" y="17"/>
                      </a:cubicBezTo>
                      <a:cubicBezTo>
                        <a:pt x="91" y="28"/>
                        <a:pt x="96" y="44"/>
                        <a:pt x="96" y="63"/>
                      </a:cubicBezTo>
                      <a:close/>
                      <a:moveTo>
                        <a:pt x="60" y="64"/>
                      </a:moveTo>
                      <a:cubicBezTo>
                        <a:pt x="60" y="41"/>
                        <a:pt x="56" y="30"/>
                        <a:pt x="48" y="30"/>
                      </a:cubicBezTo>
                      <a:cubicBezTo>
                        <a:pt x="44" y="30"/>
                        <a:pt x="41" y="33"/>
                        <a:pt x="38" y="39"/>
                      </a:cubicBezTo>
                      <a:cubicBezTo>
                        <a:pt x="36" y="44"/>
                        <a:pt x="35" y="52"/>
                        <a:pt x="35" y="63"/>
                      </a:cubicBezTo>
                      <a:cubicBezTo>
                        <a:pt x="35" y="73"/>
                        <a:pt x="36" y="81"/>
                        <a:pt x="38" y="87"/>
                      </a:cubicBezTo>
                      <a:cubicBezTo>
                        <a:pt x="40" y="93"/>
                        <a:pt x="44" y="96"/>
                        <a:pt x="47" y="96"/>
                      </a:cubicBezTo>
                      <a:cubicBezTo>
                        <a:pt x="52" y="96"/>
                        <a:pt x="55" y="93"/>
                        <a:pt x="57" y="87"/>
                      </a:cubicBezTo>
                      <a:cubicBezTo>
                        <a:pt x="59" y="82"/>
                        <a:pt x="60" y="74"/>
                        <a:pt x="60" y="6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23" name="AutoShape 19"/>
            <p:cNvSpPr>
              <a:spLocks noChangeAspect="1"/>
            </p:cNvSpPr>
            <p:nvPr/>
          </p:nvSpPr>
          <p:spPr bwMode="auto">
            <a:xfrm>
              <a:off x="4603776" y="5015521"/>
              <a:ext cx="413233" cy="4133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0801" tIns="50801" rIns="50801" bIns="50801" anchor="ctr"/>
            <a:lstStyle/>
            <a:p>
              <a:pPr defTabSz="457190">
                <a:defRPr/>
              </a:pPr>
              <a:endParaRPr lang="es-ES" sz="3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4" name="Freeform 74"/>
            <p:cNvSpPr>
              <a:spLocks noChangeAspect="1" noChangeArrowheads="1"/>
            </p:cNvSpPr>
            <p:nvPr/>
          </p:nvSpPr>
          <p:spPr bwMode="auto">
            <a:xfrm>
              <a:off x="7121484" y="2630642"/>
              <a:ext cx="482208" cy="427098"/>
            </a:xfrm>
            <a:custGeom>
              <a:avLst/>
              <a:gdLst>
                <a:gd name="T0" fmla="*/ 451 w 461"/>
                <a:gd name="T1" fmla="*/ 213 h 409"/>
                <a:gd name="T2" fmla="*/ 451 w 461"/>
                <a:gd name="T3" fmla="*/ 213 h 409"/>
                <a:gd name="T4" fmla="*/ 247 w 461"/>
                <a:gd name="T5" fmla="*/ 17 h 409"/>
                <a:gd name="T6" fmla="*/ 212 w 461"/>
                <a:gd name="T7" fmla="*/ 17 h 409"/>
                <a:gd name="T8" fmla="*/ 9 w 461"/>
                <a:gd name="T9" fmla="*/ 213 h 409"/>
                <a:gd name="T10" fmla="*/ 18 w 461"/>
                <a:gd name="T11" fmla="*/ 230 h 409"/>
                <a:gd name="T12" fmla="*/ 62 w 461"/>
                <a:gd name="T13" fmla="*/ 230 h 409"/>
                <a:gd name="T14" fmla="*/ 62 w 461"/>
                <a:gd name="T15" fmla="*/ 390 h 409"/>
                <a:gd name="T16" fmla="*/ 79 w 461"/>
                <a:gd name="T17" fmla="*/ 408 h 409"/>
                <a:gd name="T18" fmla="*/ 177 w 461"/>
                <a:gd name="T19" fmla="*/ 408 h 409"/>
                <a:gd name="T20" fmla="*/ 177 w 461"/>
                <a:gd name="T21" fmla="*/ 248 h 409"/>
                <a:gd name="T22" fmla="*/ 283 w 461"/>
                <a:gd name="T23" fmla="*/ 248 h 409"/>
                <a:gd name="T24" fmla="*/ 283 w 461"/>
                <a:gd name="T25" fmla="*/ 408 h 409"/>
                <a:gd name="T26" fmla="*/ 381 w 461"/>
                <a:gd name="T27" fmla="*/ 408 h 409"/>
                <a:gd name="T28" fmla="*/ 398 w 461"/>
                <a:gd name="T29" fmla="*/ 390 h 409"/>
                <a:gd name="T30" fmla="*/ 398 w 461"/>
                <a:gd name="T31" fmla="*/ 230 h 409"/>
                <a:gd name="T32" fmla="*/ 443 w 461"/>
                <a:gd name="T33" fmla="*/ 230 h 409"/>
                <a:gd name="T34" fmla="*/ 451 w 461"/>
                <a:gd name="T35" fmla="*/ 213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sz="105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AutoShape 44"/>
            <p:cNvSpPr>
              <a:spLocks noChangeAspect="1"/>
            </p:cNvSpPr>
            <p:nvPr/>
          </p:nvSpPr>
          <p:spPr bwMode="auto">
            <a:xfrm>
              <a:off x="4683820" y="2690241"/>
              <a:ext cx="380870" cy="3644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01602" tIns="101602" rIns="101602" bIns="101602" anchor="ctr"/>
            <a:lstStyle/>
            <a:p>
              <a:pPr defTabSz="914378">
                <a:defRPr/>
              </a:pPr>
              <a:endParaRPr lang="es-ES" sz="6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Freeform 25"/>
            <p:cNvSpPr>
              <a:spLocks noChangeAspect="1" noChangeArrowheads="1"/>
            </p:cNvSpPr>
            <p:nvPr/>
          </p:nvSpPr>
          <p:spPr bwMode="auto">
            <a:xfrm>
              <a:off x="5880014" y="2083063"/>
              <a:ext cx="390454" cy="467315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328"/>
            <p:cNvSpPr>
              <a:spLocks noChangeAspect="1" noChangeArrowheads="1"/>
            </p:cNvSpPr>
            <p:nvPr/>
          </p:nvSpPr>
          <p:spPr bwMode="auto">
            <a:xfrm>
              <a:off x="4088603" y="3915138"/>
              <a:ext cx="526986" cy="294000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lIns="243842" tIns="121920" rIns="243842" bIns="121920" anchor="ctr"/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Group 4688"/>
            <p:cNvGrpSpPr>
              <a:grpSpLocks noChangeAspect="1"/>
            </p:cNvGrpSpPr>
            <p:nvPr/>
          </p:nvGrpSpPr>
          <p:grpSpPr bwMode="auto">
            <a:xfrm>
              <a:off x="7601553" y="3794999"/>
              <a:ext cx="466269" cy="443168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2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3" name="Freeform 299"/>
            <p:cNvSpPr>
              <a:spLocks noChangeAspect="1" noChangeArrowheads="1"/>
            </p:cNvSpPr>
            <p:nvPr/>
          </p:nvSpPr>
          <p:spPr bwMode="auto">
            <a:xfrm>
              <a:off x="7094710" y="5001415"/>
              <a:ext cx="446223" cy="427447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lIns="243842" tIns="121920" rIns="243842" bIns="121920" anchor="ctr"/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sp>
          <p:nvSpPr>
            <p:cNvPr id="34" name="AutoShape 29"/>
            <p:cNvSpPr>
              <a:spLocks noChangeAspect="1"/>
            </p:cNvSpPr>
            <p:nvPr/>
          </p:nvSpPr>
          <p:spPr bwMode="auto">
            <a:xfrm>
              <a:off x="5897204" y="5584263"/>
              <a:ext cx="356074" cy="356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598" y="2167"/>
                  </a:moveTo>
                  <a:cubicBezTo>
                    <a:pt x="3598" y="2549"/>
                    <a:pt x="3517" y="2902"/>
                    <a:pt x="3358" y="3213"/>
                  </a:cubicBezTo>
                  <a:cubicBezTo>
                    <a:pt x="3197" y="3525"/>
                    <a:pt x="2981" y="3792"/>
                    <a:pt x="2707" y="4006"/>
                  </a:cubicBezTo>
                  <a:lnTo>
                    <a:pt x="2707" y="21050"/>
                  </a:lnTo>
                  <a:cubicBezTo>
                    <a:pt x="2707" y="21203"/>
                    <a:pt x="2663" y="21329"/>
                    <a:pt x="2580" y="21438"/>
                  </a:cubicBezTo>
                  <a:cubicBezTo>
                    <a:pt x="2492" y="21547"/>
                    <a:pt x="2386" y="21599"/>
                    <a:pt x="2262" y="21599"/>
                  </a:cubicBezTo>
                  <a:lnTo>
                    <a:pt x="1348" y="21599"/>
                  </a:lnTo>
                  <a:cubicBezTo>
                    <a:pt x="1221" y="21599"/>
                    <a:pt x="1118" y="21544"/>
                    <a:pt x="1038" y="21438"/>
                  </a:cubicBezTo>
                  <a:cubicBezTo>
                    <a:pt x="954" y="21329"/>
                    <a:pt x="913" y="21203"/>
                    <a:pt x="913" y="21050"/>
                  </a:cubicBezTo>
                  <a:lnTo>
                    <a:pt x="913" y="4006"/>
                  </a:lnTo>
                  <a:cubicBezTo>
                    <a:pt x="641" y="3792"/>
                    <a:pt x="421" y="3525"/>
                    <a:pt x="252" y="3213"/>
                  </a:cubicBezTo>
                  <a:cubicBezTo>
                    <a:pt x="83" y="2902"/>
                    <a:pt x="0" y="2549"/>
                    <a:pt x="0" y="2167"/>
                  </a:cubicBezTo>
                  <a:cubicBezTo>
                    <a:pt x="0" y="1574"/>
                    <a:pt x="176" y="1069"/>
                    <a:pt x="528" y="640"/>
                  </a:cubicBezTo>
                  <a:cubicBezTo>
                    <a:pt x="878" y="211"/>
                    <a:pt x="1304" y="0"/>
                    <a:pt x="1804" y="0"/>
                  </a:cubicBezTo>
                  <a:cubicBezTo>
                    <a:pt x="2296" y="0"/>
                    <a:pt x="2719" y="211"/>
                    <a:pt x="3069" y="640"/>
                  </a:cubicBezTo>
                  <a:cubicBezTo>
                    <a:pt x="3422" y="1069"/>
                    <a:pt x="3598" y="1571"/>
                    <a:pt x="3598" y="2167"/>
                  </a:cubicBezTo>
                  <a:moveTo>
                    <a:pt x="20838" y="2476"/>
                  </a:moveTo>
                  <a:cubicBezTo>
                    <a:pt x="21063" y="2323"/>
                    <a:pt x="21247" y="2297"/>
                    <a:pt x="21389" y="2391"/>
                  </a:cubicBezTo>
                  <a:cubicBezTo>
                    <a:pt x="21529" y="2485"/>
                    <a:pt x="21599" y="2684"/>
                    <a:pt x="21599" y="2996"/>
                  </a:cubicBezTo>
                  <a:lnTo>
                    <a:pt x="21599" y="13515"/>
                  </a:lnTo>
                  <a:cubicBezTo>
                    <a:pt x="21599" y="13803"/>
                    <a:pt x="21526" y="14106"/>
                    <a:pt x="21382" y="14420"/>
                  </a:cubicBezTo>
                  <a:cubicBezTo>
                    <a:pt x="21237" y="14737"/>
                    <a:pt x="21056" y="14966"/>
                    <a:pt x="20838" y="15119"/>
                  </a:cubicBezTo>
                  <a:cubicBezTo>
                    <a:pt x="19954" y="15757"/>
                    <a:pt x="19146" y="16165"/>
                    <a:pt x="18412" y="16350"/>
                  </a:cubicBezTo>
                  <a:cubicBezTo>
                    <a:pt x="17678" y="16529"/>
                    <a:pt x="17036" y="16606"/>
                    <a:pt x="16490" y="16567"/>
                  </a:cubicBezTo>
                  <a:cubicBezTo>
                    <a:pt x="15849" y="16526"/>
                    <a:pt x="15281" y="16371"/>
                    <a:pt x="14791" y="16103"/>
                  </a:cubicBezTo>
                  <a:cubicBezTo>
                    <a:pt x="14392" y="15851"/>
                    <a:pt x="14003" y="15607"/>
                    <a:pt x="13623" y="15378"/>
                  </a:cubicBezTo>
                  <a:cubicBezTo>
                    <a:pt x="13244" y="15146"/>
                    <a:pt x="12857" y="14946"/>
                    <a:pt x="12458" y="14773"/>
                  </a:cubicBezTo>
                  <a:cubicBezTo>
                    <a:pt x="12059" y="14599"/>
                    <a:pt x="11640" y="14461"/>
                    <a:pt x="11197" y="14358"/>
                  </a:cubicBezTo>
                  <a:cubicBezTo>
                    <a:pt x="10757" y="14256"/>
                    <a:pt x="10269" y="14203"/>
                    <a:pt x="9738" y="14203"/>
                  </a:cubicBezTo>
                  <a:cubicBezTo>
                    <a:pt x="9310" y="14220"/>
                    <a:pt x="8825" y="14306"/>
                    <a:pt x="8286" y="14455"/>
                  </a:cubicBezTo>
                  <a:cubicBezTo>
                    <a:pt x="7824" y="14588"/>
                    <a:pt x="7266" y="14799"/>
                    <a:pt x="6605" y="15090"/>
                  </a:cubicBezTo>
                  <a:cubicBezTo>
                    <a:pt x="5944" y="15381"/>
                    <a:pt x="5207" y="15792"/>
                    <a:pt x="4394" y="16327"/>
                  </a:cubicBezTo>
                  <a:cubicBezTo>
                    <a:pt x="4169" y="16476"/>
                    <a:pt x="3978" y="16494"/>
                    <a:pt x="3826" y="16382"/>
                  </a:cubicBezTo>
                  <a:cubicBezTo>
                    <a:pt x="3674" y="16268"/>
                    <a:pt x="3598" y="16059"/>
                    <a:pt x="3598" y="15751"/>
                  </a:cubicBezTo>
                  <a:lnTo>
                    <a:pt x="3598" y="5273"/>
                  </a:lnTo>
                  <a:cubicBezTo>
                    <a:pt x="3598" y="4964"/>
                    <a:pt x="3674" y="4653"/>
                    <a:pt x="3826" y="4347"/>
                  </a:cubicBezTo>
                  <a:cubicBezTo>
                    <a:pt x="3978" y="4036"/>
                    <a:pt x="4169" y="3807"/>
                    <a:pt x="4394" y="3654"/>
                  </a:cubicBezTo>
                  <a:cubicBezTo>
                    <a:pt x="5207" y="3143"/>
                    <a:pt x="5941" y="2737"/>
                    <a:pt x="6597" y="2447"/>
                  </a:cubicBezTo>
                  <a:cubicBezTo>
                    <a:pt x="7253" y="2156"/>
                    <a:pt x="7816" y="1944"/>
                    <a:pt x="8286" y="1812"/>
                  </a:cubicBezTo>
                  <a:cubicBezTo>
                    <a:pt x="8832" y="1665"/>
                    <a:pt x="9317" y="1580"/>
                    <a:pt x="9738" y="1559"/>
                  </a:cubicBezTo>
                  <a:cubicBezTo>
                    <a:pt x="10269" y="1559"/>
                    <a:pt x="10757" y="1612"/>
                    <a:pt x="11197" y="1715"/>
                  </a:cubicBezTo>
                  <a:cubicBezTo>
                    <a:pt x="11640" y="1818"/>
                    <a:pt x="12059" y="1956"/>
                    <a:pt x="12458" y="2135"/>
                  </a:cubicBezTo>
                  <a:cubicBezTo>
                    <a:pt x="12857" y="2306"/>
                    <a:pt x="13242" y="2508"/>
                    <a:pt x="13619" y="2737"/>
                  </a:cubicBezTo>
                  <a:cubicBezTo>
                    <a:pt x="13993" y="2967"/>
                    <a:pt x="14385" y="3207"/>
                    <a:pt x="14791" y="3463"/>
                  </a:cubicBezTo>
                  <a:cubicBezTo>
                    <a:pt x="15281" y="3736"/>
                    <a:pt x="15849" y="3889"/>
                    <a:pt x="16490" y="3924"/>
                  </a:cubicBezTo>
                  <a:cubicBezTo>
                    <a:pt x="17036" y="3965"/>
                    <a:pt x="17678" y="3889"/>
                    <a:pt x="18412" y="3707"/>
                  </a:cubicBezTo>
                  <a:cubicBezTo>
                    <a:pt x="19146" y="3522"/>
                    <a:pt x="19957" y="3113"/>
                    <a:pt x="20838" y="247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01602" tIns="101602" rIns="101602" bIns="101602" anchor="ctr"/>
            <a:lstStyle/>
            <a:p>
              <a:pPr defTabSz="914378">
                <a:defRPr/>
              </a:pPr>
              <a:endParaRPr lang="es-ES" sz="6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6640576" y="1535124"/>
            <a:ext cx="2698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876002" y="2535057"/>
            <a:ext cx="2615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876002" y="4900160"/>
            <a:ext cx="24716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243502" y="3704585"/>
            <a:ext cx="31122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输入您的标题输入的内容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 flipH="1">
            <a:off x="2282750" y="5943731"/>
            <a:ext cx="32156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 flipH="1">
            <a:off x="1130620" y="2535057"/>
            <a:ext cx="31323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 flipH="1">
            <a:off x="1130622" y="4900160"/>
            <a:ext cx="3132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 flipH="1">
            <a:off x="1130621" y="3704585"/>
            <a:ext cx="2764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58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7" grpId="0" animBg="1"/>
      <p:bldP spid="48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reeform 6810"/>
          <p:cNvSpPr>
            <a:spLocks/>
          </p:cNvSpPr>
          <p:nvPr/>
        </p:nvSpPr>
        <p:spPr bwMode="auto">
          <a:xfrm>
            <a:off x="3231495" y="3016823"/>
            <a:ext cx="1165306" cy="473719"/>
          </a:xfrm>
          <a:custGeom>
            <a:avLst/>
            <a:gdLst>
              <a:gd name="T0" fmla="*/ 115 w 1166"/>
              <a:gd name="T1" fmla="*/ 445 h 474"/>
              <a:gd name="T2" fmla="*/ 115 w 1166"/>
              <a:gd name="T3" fmla="*/ 168 h 474"/>
              <a:gd name="T4" fmla="*/ 203 w 1166"/>
              <a:gd name="T5" fmla="*/ 168 h 474"/>
              <a:gd name="T6" fmla="*/ 100 w 1166"/>
              <a:gd name="T7" fmla="*/ 0 h 474"/>
              <a:gd name="T8" fmla="*/ 0 w 1166"/>
              <a:gd name="T9" fmla="*/ 168 h 474"/>
              <a:gd name="T10" fmla="*/ 86 w 1166"/>
              <a:gd name="T11" fmla="*/ 168 h 474"/>
              <a:gd name="T12" fmla="*/ 86 w 1166"/>
              <a:gd name="T13" fmla="*/ 474 h 474"/>
              <a:gd name="T14" fmla="*/ 1166 w 1166"/>
              <a:gd name="T15" fmla="*/ 474 h 474"/>
              <a:gd name="T16" fmla="*/ 1166 w 1166"/>
              <a:gd name="T17" fmla="*/ 445 h 474"/>
              <a:gd name="T18" fmla="*/ 115 w 1166"/>
              <a:gd name="T19" fmla="*/ 445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66" h="474">
                <a:moveTo>
                  <a:pt x="115" y="445"/>
                </a:moveTo>
                <a:lnTo>
                  <a:pt x="115" y="168"/>
                </a:lnTo>
                <a:lnTo>
                  <a:pt x="203" y="168"/>
                </a:lnTo>
                <a:lnTo>
                  <a:pt x="100" y="0"/>
                </a:lnTo>
                <a:lnTo>
                  <a:pt x="0" y="168"/>
                </a:lnTo>
                <a:lnTo>
                  <a:pt x="86" y="168"/>
                </a:lnTo>
                <a:lnTo>
                  <a:pt x="86" y="474"/>
                </a:lnTo>
                <a:lnTo>
                  <a:pt x="1166" y="474"/>
                </a:lnTo>
                <a:lnTo>
                  <a:pt x="1166" y="445"/>
                </a:lnTo>
                <a:lnTo>
                  <a:pt x="115" y="4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Freeform 6814"/>
          <p:cNvSpPr>
            <a:spLocks/>
          </p:cNvSpPr>
          <p:nvPr/>
        </p:nvSpPr>
        <p:spPr bwMode="auto">
          <a:xfrm>
            <a:off x="7833462" y="3017821"/>
            <a:ext cx="1244260" cy="471720"/>
          </a:xfrm>
          <a:custGeom>
            <a:avLst/>
            <a:gdLst>
              <a:gd name="T0" fmla="*/ 1245 w 1245"/>
              <a:gd name="T1" fmla="*/ 165 h 472"/>
              <a:gd name="T2" fmla="*/ 1143 w 1245"/>
              <a:gd name="T3" fmla="*/ 0 h 472"/>
              <a:gd name="T4" fmla="*/ 1043 w 1245"/>
              <a:gd name="T5" fmla="*/ 165 h 472"/>
              <a:gd name="T6" fmla="*/ 1129 w 1245"/>
              <a:gd name="T7" fmla="*/ 165 h 472"/>
              <a:gd name="T8" fmla="*/ 1129 w 1245"/>
              <a:gd name="T9" fmla="*/ 444 h 472"/>
              <a:gd name="T10" fmla="*/ 0 w 1245"/>
              <a:gd name="T11" fmla="*/ 444 h 472"/>
              <a:gd name="T12" fmla="*/ 0 w 1245"/>
              <a:gd name="T13" fmla="*/ 472 h 472"/>
              <a:gd name="T14" fmla="*/ 1157 w 1245"/>
              <a:gd name="T15" fmla="*/ 472 h 472"/>
              <a:gd name="T16" fmla="*/ 1157 w 1245"/>
              <a:gd name="T17" fmla="*/ 165 h 472"/>
              <a:gd name="T18" fmla="*/ 1245 w 1245"/>
              <a:gd name="T19" fmla="*/ 165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45" h="472">
                <a:moveTo>
                  <a:pt x="1245" y="165"/>
                </a:moveTo>
                <a:lnTo>
                  <a:pt x="1143" y="0"/>
                </a:lnTo>
                <a:lnTo>
                  <a:pt x="1043" y="165"/>
                </a:lnTo>
                <a:lnTo>
                  <a:pt x="1129" y="165"/>
                </a:lnTo>
                <a:lnTo>
                  <a:pt x="1129" y="444"/>
                </a:lnTo>
                <a:lnTo>
                  <a:pt x="0" y="444"/>
                </a:lnTo>
                <a:lnTo>
                  <a:pt x="0" y="472"/>
                </a:lnTo>
                <a:lnTo>
                  <a:pt x="1157" y="472"/>
                </a:lnTo>
                <a:lnTo>
                  <a:pt x="1157" y="165"/>
                </a:lnTo>
                <a:lnTo>
                  <a:pt x="1245" y="16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Freeform 6847"/>
          <p:cNvSpPr>
            <a:spLocks/>
          </p:cNvSpPr>
          <p:nvPr/>
        </p:nvSpPr>
        <p:spPr bwMode="auto">
          <a:xfrm>
            <a:off x="7244460" y="4704328"/>
            <a:ext cx="478165" cy="226556"/>
          </a:xfrm>
          <a:custGeom>
            <a:avLst/>
            <a:gdLst>
              <a:gd name="T0" fmla="*/ 0 w 439"/>
              <a:gd name="T1" fmla="*/ 88 h 208"/>
              <a:gd name="T2" fmla="*/ 0 w 439"/>
              <a:gd name="T3" fmla="*/ 118 h 208"/>
              <a:gd name="T4" fmla="*/ 273 w 439"/>
              <a:gd name="T5" fmla="*/ 118 h 208"/>
              <a:gd name="T6" fmla="*/ 273 w 439"/>
              <a:gd name="T7" fmla="*/ 208 h 208"/>
              <a:gd name="T8" fmla="*/ 439 w 439"/>
              <a:gd name="T9" fmla="*/ 103 h 208"/>
              <a:gd name="T10" fmla="*/ 273 w 439"/>
              <a:gd name="T11" fmla="*/ 0 h 208"/>
              <a:gd name="T12" fmla="*/ 273 w 439"/>
              <a:gd name="T13" fmla="*/ 88 h 208"/>
              <a:gd name="T14" fmla="*/ 0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0" y="88"/>
                </a:moveTo>
                <a:lnTo>
                  <a:pt x="0" y="118"/>
                </a:lnTo>
                <a:lnTo>
                  <a:pt x="273" y="118"/>
                </a:lnTo>
                <a:lnTo>
                  <a:pt x="273" y="208"/>
                </a:lnTo>
                <a:lnTo>
                  <a:pt x="439" y="103"/>
                </a:lnTo>
                <a:lnTo>
                  <a:pt x="273" y="0"/>
                </a:lnTo>
                <a:lnTo>
                  <a:pt x="273" y="88"/>
                </a:lnTo>
                <a:lnTo>
                  <a:pt x="0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Freeform 6851"/>
          <p:cNvSpPr>
            <a:spLocks/>
          </p:cNvSpPr>
          <p:nvPr/>
        </p:nvSpPr>
        <p:spPr bwMode="auto">
          <a:xfrm>
            <a:off x="4429609" y="4704328"/>
            <a:ext cx="478165" cy="226556"/>
          </a:xfrm>
          <a:custGeom>
            <a:avLst/>
            <a:gdLst>
              <a:gd name="T0" fmla="*/ 439 w 439"/>
              <a:gd name="T1" fmla="*/ 88 h 208"/>
              <a:gd name="T2" fmla="*/ 439 w 439"/>
              <a:gd name="T3" fmla="*/ 118 h 208"/>
              <a:gd name="T4" fmla="*/ 165 w 439"/>
              <a:gd name="T5" fmla="*/ 118 h 208"/>
              <a:gd name="T6" fmla="*/ 165 w 439"/>
              <a:gd name="T7" fmla="*/ 208 h 208"/>
              <a:gd name="T8" fmla="*/ 0 w 439"/>
              <a:gd name="T9" fmla="*/ 103 h 208"/>
              <a:gd name="T10" fmla="*/ 165 w 439"/>
              <a:gd name="T11" fmla="*/ 0 h 208"/>
              <a:gd name="T12" fmla="*/ 165 w 439"/>
              <a:gd name="T13" fmla="*/ 88 h 208"/>
              <a:gd name="T14" fmla="*/ 439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439" y="88"/>
                </a:moveTo>
                <a:lnTo>
                  <a:pt x="439" y="118"/>
                </a:lnTo>
                <a:lnTo>
                  <a:pt x="165" y="118"/>
                </a:lnTo>
                <a:lnTo>
                  <a:pt x="165" y="208"/>
                </a:lnTo>
                <a:lnTo>
                  <a:pt x="0" y="103"/>
                </a:lnTo>
                <a:lnTo>
                  <a:pt x="165" y="0"/>
                </a:lnTo>
                <a:lnTo>
                  <a:pt x="165" y="88"/>
                </a:lnTo>
                <a:lnTo>
                  <a:pt x="439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392771" y="2158437"/>
            <a:ext cx="184731" cy="5849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757850" y="2153927"/>
            <a:ext cx="2697760" cy="3527586"/>
            <a:chOff x="4754985" y="2153427"/>
            <a:chExt cx="2697136" cy="3526769"/>
          </a:xfrm>
          <a:effectLst>
            <a:outerShdw blurRad="571500" dist="254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4807460" y="3896065"/>
              <a:ext cx="1295253" cy="1784131"/>
            </a:xfrm>
            <a:custGeom>
              <a:avLst/>
              <a:gdLst>
                <a:gd name="connsiteX0" fmla="*/ 1295252 w 1295253"/>
                <a:gd name="connsiteY0" fmla="*/ 0 h 1784131"/>
                <a:gd name="connsiteX1" fmla="*/ 1295252 w 1295253"/>
                <a:gd name="connsiteY1" fmla="*/ 3485 h 1784131"/>
                <a:gd name="connsiteX2" fmla="*/ 1295252 w 1295253"/>
                <a:gd name="connsiteY2" fmla="*/ 9020 h 1784131"/>
                <a:gd name="connsiteX3" fmla="*/ 1295253 w 1295253"/>
                <a:gd name="connsiteY3" fmla="*/ 9020 h 1784131"/>
                <a:gd name="connsiteX4" fmla="*/ 1295253 w 1295253"/>
                <a:gd name="connsiteY4" fmla="*/ 1784130 h 1784131"/>
                <a:gd name="connsiteX5" fmla="*/ 1295252 w 1295253"/>
                <a:gd name="connsiteY5" fmla="*/ 1784129 h 1784131"/>
                <a:gd name="connsiteX6" fmla="*/ 1295252 w 1295253"/>
                <a:gd name="connsiteY6" fmla="*/ 1784131 h 1784131"/>
                <a:gd name="connsiteX7" fmla="*/ 1289916 w 1295253"/>
                <a:gd name="connsiteY7" fmla="*/ 1779839 h 1784131"/>
                <a:gd name="connsiteX8" fmla="*/ 1289264 w 1295253"/>
                <a:gd name="connsiteY8" fmla="*/ 1779305 h 1784131"/>
                <a:gd name="connsiteX9" fmla="*/ 1285709 w 1295253"/>
                <a:gd name="connsiteY9" fmla="*/ 1776442 h 1784131"/>
                <a:gd name="connsiteX10" fmla="*/ 1278981 w 1295253"/>
                <a:gd name="connsiteY10" fmla="*/ 1770899 h 1784131"/>
                <a:gd name="connsiteX11" fmla="*/ 1274454 w 1295253"/>
                <a:gd name="connsiteY11" fmla="*/ 1767198 h 1784131"/>
                <a:gd name="connsiteX12" fmla="*/ 1271339 w 1295253"/>
                <a:gd name="connsiteY12" fmla="*/ 1764603 h 1784131"/>
                <a:gd name="connsiteX13" fmla="*/ 1258397 w 1295253"/>
                <a:gd name="connsiteY13" fmla="*/ 1753940 h 1784131"/>
                <a:gd name="connsiteX14" fmla="*/ 924699 w 1295253"/>
                <a:gd name="connsiteY14" fmla="*/ 1448778 h 1784131"/>
                <a:gd name="connsiteX15" fmla="*/ 885343 w 1295253"/>
                <a:gd name="connsiteY15" fmla="*/ 1408842 h 1784131"/>
                <a:gd name="connsiteX16" fmla="*/ 884367 w 1295253"/>
                <a:gd name="connsiteY16" fmla="*/ 1407885 h 1784131"/>
                <a:gd name="connsiteX17" fmla="*/ 883417 w 1295253"/>
                <a:gd name="connsiteY17" fmla="*/ 1406888 h 1784131"/>
                <a:gd name="connsiteX18" fmla="*/ 832405 w 1295253"/>
                <a:gd name="connsiteY18" fmla="*/ 1355125 h 1784131"/>
                <a:gd name="connsiteX19" fmla="*/ 794341 w 1295253"/>
                <a:gd name="connsiteY19" fmla="*/ 1313361 h 1784131"/>
                <a:gd name="connsiteX20" fmla="*/ 742842 w 1295253"/>
                <a:gd name="connsiteY20" fmla="*/ 1259289 h 1784131"/>
                <a:gd name="connsiteX21" fmla="*/ 685733 w 1295253"/>
                <a:gd name="connsiteY21" fmla="*/ 1194198 h 1784131"/>
                <a:gd name="connsiteX22" fmla="*/ 638119 w 1295253"/>
                <a:gd name="connsiteY22" fmla="*/ 1141956 h 1784131"/>
                <a:gd name="connsiteX23" fmla="*/ 619297 w 1295253"/>
                <a:gd name="connsiteY23" fmla="*/ 1118475 h 1784131"/>
                <a:gd name="connsiteX24" fmla="*/ 596804 w 1295253"/>
                <a:gd name="connsiteY24" fmla="*/ 1092837 h 1784131"/>
                <a:gd name="connsiteX25" fmla="*/ 452796 w 1295253"/>
                <a:gd name="connsiteY25" fmla="*/ 911354 h 1784131"/>
                <a:gd name="connsiteX26" fmla="*/ 453050 w 1295253"/>
                <a:gd name="connsiteY26" fmla="*/ 911076 h 1784131"/>
                <a:gd name="connsiteX27" fmla="*/ 444115 w 1295253"/>
                <a:gd name="connsiteY27" fmla="*/ 899929 h 1784131"/>
                <a:gd name="connsiteX28" fmla="*/ 120377 w 1295253"/>
                <a:gd name="connsiteY28" fmla="*/ 356324 h 1784131"/>
                <a:gd name="connsiteX29" fmla="*/ 0 w 1295253"/>
                <a:gd name="connsiteY29" fmla="*/ 9020 h 1784131"/>
                <a:gd name="connsiteX30" fmla="*/ 1286485 w 1295253"/>
                <a:gd name="connsiteY30" fmla="*/ 9020 h 178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295253" h="1784131">
                  <a:moveTo>
                    <a:pt x="1295252" y="0"/>
                  </a:moveTo>
                  <a:cubicBezTo>
                    <a:pt x="1295252" y="0"/>
                    <a:pt x="1295252" y="0"/>
                    <a:pt x="1295252" y="3485"/>
                  </a:cubicBezTo>
                  <a:lnTo>
                    <a:pt x="1295252" y="9020"/>
                  </a:lnTo>
                  <a:lnTo>
                    <a:pt x="1295253" y="9020"/>
                  </a:lnTo>
                  <a:cubicBezTo>
                    <a:pt x="1295253" y="9020"/>
                    <a:pt x="1295253" y="9020"/>
                    <a:pt x="1295253" y="1784130"/>
                  </a:cubicBezTo>
                  <a:lnTo>
                    <a:pt x="1295252" y="1784129"/>
                  </a:lnTo>
                  <a:lnTo>
                    <a:pt x="1295252" y="1784131"/>
                  </a:lnTo>
                  <a:cubicBezTo>
                    <a:pt x="1295252" y="1784131"/>
                    <a:pt x="1293428" y="1782681"/>
                    <a:pt x="1289916" y="1779839"/>
                  </a:cubicBezTo>
                  <a:lnTo>
                    <a:pt x="1289264" y="1779305"/>
                  </a:lnTo>
                  <a:lnTo>
                    <a:pt x="1285709" y="1776442"/>
                  </a:lnTo>
                  <a:lnTo>
                    <a:pt x="1278981" y="1770899"/>
                  </a:lnTo>
                  <a:lnTo>
                    <a:pt x="1274454" y="1767198"/>
                  </a:lnTo>
                  <a:lnTo>
                    <a:pt x="1271339" y="1764603"/>
                  </a:lnTo>
                  <a:lnTo>
                    <a:pt x="1258397" y="1753940"/>
                  </a:lnTo>
                  <a:cubicBezTo>
                    <a:pt x="1199173" y="1704561"/>
                    <a:pt x="1074176" y="1596976"/>
                    <a:pt x="924699" y="1448778"/>
                  </a:cubicBezTo>
                  <a:lnTo>
                    <a:pt x="885343" y="1408842"/>
                  </a:lnTo>
                  <a:lnTo>
                    <a:pt x="884367" y="1407885"/>
                  </a:lnTo>
                  <a:lnTo>
                    <a:pt x="883417" y="1406888"/>
                  </a:lnTo>
                  <a:lnTo>
                    <a:pt x="832405" y="1355125"/>
                  </a:lnTo>
                  <a:lnTo>
                    <a:pt x="794341" y="1313361"/>
                  </a:lnTo>
                  <a:lnTo>
                    <a:pt x="742842" y="1259289"/>
                  </a:lnTo>
                  <a:lnTo>
                    <a:pt x="685733" y="1194198"/>
                  </a:lnTo>
                  <a:lnTo>
                    <a:pt x="638119" y="1141956"/>
                  </a:lnTo>
                  <a:lnTo>
                    <a:pt x="619297" y="1118475"/>
                  </a:lnTo>
                  <a:lnTo>
                    <a:pt x="596804" y="1092837"/>
                  </a:lnTo>
                  <a:cubicBezTo>
                    <a:pt x="548099" y="1034691"/>
                    <a:pt x="499733" y="974039"/>
                    <a:pt x="452796" y="911354"/>
                  </a:cubicBezTo>
                  <a:lnTo>
                    <a:pt x="453050" y="911076"/>
                  </a:lnTo>
                  <a:lnTo>
                    <a:pt x="444115" y="899929"/>
                  </a:lnTo>
                  <a:cubicBezTo>
                    <a:pt x="318397" y="730460"/>
                    <a:pt x="203437" y="546256"/>
                    <a:pt x="120377" y="356324"/>
                  </a:cubicBezTo>
                  <a:cubicBezTo>
                    <a:pt x="67411" y="235733"/>
                    <a:pt x="26483" y="119965"/>
                    <a:pt x="0" y="9020"/>
                  </a:cubicBezTo>
                  <a:lnTo>
                    <a:pt x="1286485" y="9020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4754985" y="2153427"/>
              <a:ext cx="1347728" cy="2132297"/>
            </a:xfrm>
            <a:custGeom>
              <a:avLst/>
              <a:gdLst>
                <a:gd name="connsiteX0" fmla="*/ 1345319 w 1347728"/>
                <a:gd name="connsiteY0" fmla="*/ 0 h 2132297"/>
                <a:gd name="connsiteX1" fmla="*/ 1347727 w 1347728"/>
                <a:gd name="connsiteY1" fmla="*/ 0 h 2132297"/>
                <a:gd name="connsiteX2" fmla="*/ 1347728 w 1347728"/>
                <a:gd name="connsiteY2" fmla="*/ 0 h 2132297"/>
                <a:gd name="connsiteX3" fmla="*/ 1347728 w 1347728"/>
                <a:gd name="connsiteY3" fmla="*/ 1730011 h 2132297"/>
                <a:gd name="connsiteX4" fmla="*/ 1347727 w 1347728"/>
                <a:gd name="connsiteY4" fmla="*/ 1730010 h 2132297"/>
                <a:gd name="connsiteX5" fmla="*/ 1347727 w 1347728"/>
                <a:gd name="connsiteY5" fmla="*/ 1751616 h 2132297"/>
                <a:gd name="connsiteX6" fmla="*/ 967215 w 1347728"/>
                <a:gd name="connsiteY6" fmla="*/ 1751616 h 2132297"/>
                <a:gd name="connsiteX7" fmla="*/ 1000931 w 1347728"/>
                <a:gd name="connsiteY7" fmla="*/ 1876903 h 2132297"/>
                <a:gd name="connsiteX8" fmla="*/ 745651 w 1347728"/>
                <a:gd name="connsiteY8" fmla="*/ 2132297 h 2132297"/>
                <a:gd name="connsiteX9" fmla="*/ 487962 w 1347728"/>
                <a:gd name="connsiteY9" fmla="*/ 1876903 h 2132297"/>
                <a:gd name="connsiteX10" fmla="*/ 521679 w 1347728"/>
                <a:gd name="connsiteY10" fmla="*/ 1751616 h 2132297"/>
                <a:gd name="connsiteX11" fmla="*/ 52059 w 1347728"/>
                <a:gd name="connsiteY11" fmla="*/ 1751616 h 2132297"/>
                <a:gd name="connsiteX12" fmla="*/ 112996 w 1347728"/>
                <a:gd name="connsiteY12" fmla="*/ 800807 h 2132297"/>
                <a:gd name="connsiteX13" fmla="*/ 157046 w 1347728"/>
                <a:gd name="connsiteY13" fmla="*/ 714666 h 2132297"/>
                <a:gd name="connsiteX14" fmla="*/ 155301 w 1347728"/>
                <a:gd name="connsiteY14" fmla="*/ 713208 h 2132297"/>
                <a:gd name="connsiteX15" fmla="*/ 169790 w 1347728"/>
                <a:gd name="connsiteY15" fmla="*/ 689745 h 2132297"/>
                <a:gd name="connsiteX16" fmla="*/ 190574 w 1347728"/>
                <a:gd name="connsiteY16" fmla="*/ 649101 h 2132297"/>
                <a:gd name="connsiteX17" fmla="*/ 244285 w 1347728"/>
                <a:gd name="connsiteY17" fmla="*/ 569107 h 2132297"/>
                <a:gd name="connsiteX18" fmla="*/ 256477 w 1347728"/>
                <a:gd name="connsiteY18" fmla="*/ 549363 h 2132297"/>
                <a:gd name="connsiteX19" fmla="*/ 262751 w 1347728"/>
                <a:gd name="connsiteY19" fmla="*/ 541603 h 2132297"/>
                <a:gd name="connsiteX20" fmla="*/ 283562 w 1347728"/>
                <a:gd name="connsiteY20" fmla="*/ 510609 h 2132297"/>
                <a:gd name="connsiteX21" fmla="*/ 383607 w 1347728"/>
                <a:gd name="connsiteY21" fmla="*/ 392148 h 2132297"/>
                <a:gd name="connsiteX22" fmla="*/ 388969 w 1347728"/>
                <a:gd name="connsiteY22" fmla="*/ 385518 h 2132297"/>
                <a:gd name="connsiteX23" fmla="*/ 1345319 w 1347728"/>
                <a:gd name="connsiteY23" fmla="*/ 0 h 2132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47728" h="2132297">
                  <a:moveTo>
                    <a:pt x="1345319" y="0"/>
                  </a:moveTo>
                  <a:cubicBezTo>
                    <a:pt x="1345319" y="0"/>
                    <a:pt x="1345319" y="0"/>
                    <a:pt x="1347727" y="0"/>
                  </a:cubicBezTo>
                  <a:lnTo>
                    <a:pt x="1347728" y="0"/>
                  </a:lnTo>
                  <a:cubicBezTo>
                    <a:pt x="1347728" y="0"/>
                    <a:pt x="1347728" y="0"/>
                    <a:pt x="1347728" y="1730011"/>
                  </a:cubicBezTo>
                  <a:lnTo>
                    <a:pt x="1347727" y="1730010"/>
                  </a:lnTo>
                  <a:lnTo>
                    <a:pt x="1347727" y="1751616"/>
                  </a:lnTo>
                  <a:cubicBezTo>
                    <a:pt x="1347727" y="1751616"/>
                    <a:pt x="1347727" y="1751616"/>
                    <a:pt x="967215" y="1751616"/>
                  </a:cubicBezTo>
                  <a:cubicBezTo>
                    <a:pt x="988890" y="1790166"/>
                    <a:pt x="1000931" y="1831125"/>
                    <a:pt x="1000931" y="1876903"/>
                  </a:cubicBezTo>
                  <a:cubicBezTo>
                    <a:pt x="1000931" y="2019057"/>
                    <a:pt x="885333" y="2132297"/>
                    <a:pt x="745651" y="2132297"/>
                  </a:cubicBezTo>
                  <a:cubicBezTo>
                    <a:pt x="603561" y="2132297"/>
                    <a:pt x="487962" y="2019057"/>
                    <a:pt x="487962" y="1876903"/>
                  </a:cubicBezTo>
                  <a:cubicBezTo>
                    <a:pt x="487962" y="1831125"/>
                    <a:pt x="500004" y="1790166"/>
                    <a:pt x="521679" y="1751616"/>
                  </a:cubicBezTo>
                  <a:cubicBezTo>
                    <a:pt x="521679" y="1751616"/>
                    <a:pt x="521679" y="1751616"/>
                    <a:pt x="52059" y="1751616"/>
                  </a:cubicBezTo>
                  <a:cubicBezTo>
                    <a:pt x="-41263" y="1382680"/>
                    <a:pt x="-1940" y="1064568"/>
                    <a:pt x="112996" y="800807"/>
                  </a:cubicBezTo>
                  <a:lnTo>
                    <a:pt x="157046" y="714666"/>
                  </a:lnTo>
                  <a:lnTo>
                    <a:pt x="155301" y="713208"/>
                  </a:lnTo>
                  <a:lnTo>
                    <a:pt x="169790" y="689745"/>
                  </a:lnTo>
                  <a:lnTo>
                    <a:pt x="190574" y="649101"/>
                  </a:lnTo>
                  <a:lnTo>
                    <a:pt x="244285" y="569107"/>
                  </a:lnTo>
                  <a:lnTo>
                    <a:pt x="256477" y="549363"/>
                  </a:lnTo>
                  <a:lnTo>
                    <a:pt x="262751" y="541603"/>
                  </a:lnTo>
                  <a:lnTo>
                    <a:pt x="283562" y="510609"/>
                  </a:lnTo>
                  <a:lnTo>
                    <a:pt x="383607" y="392148"/>
                  </a:lnTo>
                  <a:lnTo>
                    <a:pt x="388969" y="385518"/>
                  </a:lnTo>
                  <a:cubicBezTo>
                    <a:pt x="728630" y="26504"/>
                    <a:pt x="1212827" y="0"/>
                    <a:pt x="1345319" y="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5718466" y="2153427"/>
              <a:ext cx="1733655" cy="1751659"/>
            </a:xfrm>
            <a:custGeom>
              <a:avLst/>
              <a:gdLst>
                <a:gd name="connsiteX0" fmla="*/ 384247 w 1733655"/>
                <a:gd name="connsiteY0" fmla="*/ 0 h 1751659"/>
                <a:gd name="connsiteX1" fmla="*/ 386659 w 1733655"/>
                <a:gd name="connsiteY1" fmla="*/ 0 h 1751659"/>
                <a:gd name="connsiteX2" fmla="*/ 1343949 w 1733655"/>
                <a:gd name="connsiteY2" fmla="*/ 385510 h 1751659"/>
                <a:gd name="connsiteX3" fmla="*/ 1733564 w 1733655"/>
                <a:gd name="connsiteY3" fmla="*/ 1333547 h 1751659"/>
                <a:gd name="connsiteX4" fmla="*/ 1733559 w 1733655"/>
                <a:gd name="connsiteY4" fmla="*/ 1333647 h 1751659"/>
                <a:gd name="connsiteX5" fmla="*/ 1733564 w 1733655"/>
                <a:gd name="connsiteY5" fmla="*/ 1333718 h 1751659"/>
                <a:gd name="connsiteX6" fmla="*/ 1681533 w 1733655"/>
                <a:gd name="connsiteY6" fmla="*/ 1751659 h 1751659"/>
                <a:gd name="connsiteX7" fmla="*/ 1678999 w 1733655"/>
                <a:gd name="connsiteY7" fmla="*/ 1751659 h 1751659"/>
                <a:gd name="connsiteX8" fmla="*/ 1672981 w 1733655"/>
                <a:gd name="connsiteY8" fmla="*/ 1751659 h 1751659"/>
                <a:gd name="connsiteX9" fmla="*/ 1661263 w 1733655"/>
                <a:gd name="connsiteY9" fmla="*/ 1751659 h 1751659"/>
                <a:gd name="connsiteX10" fmla="*/ 1641943 w 1733655"/>
                <a:gd name="connsiteY10" fmla="*/ 1751659 h 1751659"/>
                <a:gd name="connsiteX11" fmla="*/ 1613121 w 1733655"/>
                <a:gd name="connsiteY11" fmla="*/ 1751659 h 1751659"/>
                <a:gd name="connsiteX12" fmla="*/ 1572898 w 1733655"/>
                <a:gd name="connsiteY12" fmla="*/ 1751659 h 1751659"/>
                <a:gd name="connsiteX13" fmla="*/ 1519372 w 1733655"/>
                <a:gd name="connsiteY13" fmla="*/ 1751659 h 1751659"/>
                <a:gd name="connsiteX14" fmla="*/ 1450644 w 1733655"/>
                <a:gd name="connsiteY14" fmla="*/ 1751659 h 1751659"/>
                <a:gd name="connsiteX15" fmla="*/ 1364813 w 1733655"/>
                <a:gd name="connsiteY15" fmla="*/ 1751659 h 1751659"/>
                <a:gd name="connsiteX16" fmla="*/ 1259978 w 1733655"/>
                <a:gd name="connsiteY16" fmla="*/ 1751659 h 1751659"/>
                <a:gd name="connsiteX17" fmla="*/ 1134240 w 1733655"/>
                <a:gd name="connsiteY17" fmla="*/ 1751659 h 1751659"/>
                <a:gd name="connsiteX18" fmla="*/ 985699 w 1733655"/>
                <a:gd name="connsiteY18" fmla="*/ 1751659 h 1751659"/>
                <a:gd name="connsiteX19" fmla="*/ 812453 w 1733655"/>
                <a:gd name="connsiteY19" fmla="*/ 1751659 h 1751659"/>
                <a:gd name="connsiteX20" fmla="*/ 612602 w 1733655"/>
                <a:gd name="connsiteY20" fmla="*/ 1751659 h 1751659"/>
                <a:gd name="connsiteX21" fmla="*/ 502107 w 1733655"/>
                <a:gd name="connsiteY21" fmla="*/ 1751659 h 1751659"/>
                <a:gd name="connsiteX22" fmla="*/ 384247 w 1733655"/>
                <a:gd name="connsiteY22" fmla="*/ 1751659 h 1751659"/>
                <a:gd name="connsiteX23" fmla="*/ 384247 w 1733655"/>
                <a:gd name="connsiteY23" fmla="*/ 1101255 h 1751659"/>
                <a:gd name="connsiteX24" fmla="*/ 384247 w 1733655"/>
                <a:gd name="connsiteY24" fmla="*/ 1031687 h 1751659"/>
                <a:gd name="connsiteX25" fmla="*/ 354623 w 1733655"/>
                <a:gd name="connsiteY25" fmla="*/ 1047823 h 1751659"/>
                <a:gd name="connsiteX26" fmla="*/ 255263 w 1733655"/>
                <a:gd name="connsiteY26" fmla="*/ 1067954 h 1751659"/>
                <a:gd name="connsiteX27" fmla="*/ 0 w 1733655"/>
                <a:gd name="connsiteY27" fmla="*/ 811789 h 1751659"/>
                <a:gd name="connsiteX28" fmla="*/ 255263 w 1733655"/>
                <a:gd name="connsiteY28" fmla="*/ 555624 h 1751659"/>
                <a:gd name="connsiteX29" fmla="*/ 354623 w 1733655"/>
                <a:gd name="connsiteY29" fmla="*/ 575755 h 1751659"/>
                <a:gd name="connsiteX30" fmla="*/ 384247 w 1733655"/>
                <a:gd name="connsiteY30" fmla="*/ 591891 h 1751659"/>
                <a:gd name="connsiteX31" fmla="*/ 384247 w 1733655"/>
                <a:gd name="connsiteY31" fmla="*/ 578184 h 1751659"/>
                <a:gd name="connsiteX32" fmla="*/ 384247 w 1733655"/>
                <a:gd name="connsiteY32" fmla="*/ 0 h 1751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733655" h="1751659">
                  <a:moveTo>
                    <a:pt x="384247" y="0"/>
                  </a:moveTo>
                  <a:cubicBezTo>
                    <a:pt x="384247" y="0"/>
                    <a:pt x="384247" y="0"/>
                    <a:pt x="386659" y="0"/>
                  </a:cubicBezTo>
                  <a:cubicBezTo>
                    <a:pt x="519281" y="0"/>
                    <a:pt x="1003954" y="26504"/>
                    <a:pt x="1343949" y="385510"/>
                  </a:cubicBezTo>
                  <a:cubicBezTo>
                    <a:pt x="1566393" y="622237"/>
                    <a:pt x="1729156" y="940282"/>
                    <a:pt x="1733564" y="1333547"/>
                  </a:cubicBezTo>
                  <a:lnTo>
                    <a:pt x="1733559" y="1333647"/>
                  </a:lnTo>
                  <a:lnTo>
                    <a:pt x="1733564" y="1333718"/>
                  </a:lnTo>
                  <a:cubicBezTo>
                    <a:pt x="1735034" y="1464753"/>
                    <a:pt x="1718908" y="1604142"/>
                    <a:pt x="1681533" y="1751659"/>
                  </a:cubicBezTo>
                  <a:lnTo>
                    <a:pt x="1678999" y="1751659"/>
                  </a:lnTo>
                  <a:lnTo>
                    <a:pt x="1672981" y="1751659"/>
                  </a:lnTo>
                  <a:lnTo>
                    <a:pt x="1661263" y="1751659"/>
                  </a:lnTo>
                  <a:lnTo>
                    <a:pt x="1641943" y="1751659"/>
                  </a:lnTo>
                  <a:lnTo>
                    <a:pt x="1613121" y="1751659"/>
                  </a:lnTo>
                  <a:lnTo>
                    <a:pt x="1572898" y="1751659"/>
                  </a:lnTo>
                  <a:lnTo>
                    <a:pt x="1519372" y="1751659"/>
                  </a:lnTo>
                  <a:lnTo>
                    <a:pt x="1450644" y="1751659"/>
                  </a:lnTo>
                  <a:lnTo>
                    <a:pt x="1364813" y="1751659"/>
                  </a:lnTo>
                  <a:lnTo>
                    <a:pt x="1259978" y="1751659"/>
                  </a:lnTo>
                  <a:lnTo>
                    <a:pt x="1134240" y="1751659"/>
                  </a:lnTo>
                  <a:lnTo>
                    <a:pt x="985699" y="1751659"/>
                  </a:lnTo>
                  <a:lnTo>
                    <a:pt x="812453" y="1751659"/>
                  </a:lnTo>
                  <a:lnTo>
                    <a:pt x="612602" y="1751659"/>
                  </a:lnTo>
                  <a:lnTo>
                    <a:pt x="502107" y="1751659"/>
                  </a:lnTo>
                  <a:lnTo>
                    <a:pt x="384247" y="1751659"/>
                  </a:lnTo>
                  <a:cubicBezTo>
                    <a:pt x="384247" y="1751659"/>
                    <a:pt x="384247" y="1751659"/>
                    <a:pt x="384247" y="1101255"/>
                  </a:cubicBezTo>
                  <a:lnTo>
                    <a:pt x="384247" y="1031687"/>
                  </a:lnTo>
                  <a:lnTo>
                    <a:pt x="354623" y="1047823"/>
                  </a:lnTo>
                  <a:cubicBezTo>
                    <a:pt x="324083" y="1060786"/>
                    <a:pt x="290507" y="1067954"/>
                    <a:pt x="255263" y="1067954"/>
                  </a:cubicBezTo>
                  <a:cubicBezTo>
                    <a:pt x="114285" y="1067954"/>
                    <a:pt x="0" y="953265"/>
                    <a:pt x="0" y="811789"/>
                  </a:cubicBezTo>
                  <a:cubicBezTo>
                    <a:pt x="0" y="670313"/>
                    <a:pt x="114285" y="555624"/>
                    <a:pt x="255263" y="555624"/>
                  </a:cubicBezTo>
                  <a:cubicBezTo>
                    <a:pt x="290507" y="555624"/>
                    <a:pt x="324083" y="562792"/>
                    <a:pt x="354623" y="575755"/>
                  </a:cubicBezTo>
                  <a:lnTo>
                    <a:pt x="384247" y="591891"/>
                  </a:lnTo>
                  <a:lnTo>
                    <a:pt x="384247" y="578184"/>
                  </a:lnTo>
                  <a:cubicBezTo>
                    <a:pt x="384247" y="410545"/>
                    <a:pt x="384247" y="218958"/>
                    <a:pt x="384247" y="0"/>
                  </a:cubicBez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ChangeArrowheads="1"/>
            </p:cNvSpPr>
            <p:nvPr/>
          </p:nvSpPr>
          <p:spPr bwMode="auto">
            <a:xfrm>
              <a:off x="6102713" y="3524446"/>
              <a:ext cx="1297057" cy="2155748"/>
            </a:xfrm>
            <a:custGeom>
              <a:avLst/>
              <a:gdLst>
                <a:gd name="connsiteX0" fmla="*/ 718884 w 1297057"/>
                <a:gd name="connsiteY0" fmla="*/ 0 h 2155748"/>
                <a:gd name="connsiteX1" fmla="*/ 974147 w 1297057"/>
                <a:gd name="connsiteY1" fmla="*/ 257067 h 2155748"/>
                <a:gd name="connsiteX2" fmla="*/ 954087 w 1297057"/>
                <a:gd name="connsiteY2" fmla="*/ 357129 h 2155748"/>
                <a:gd name="connsiteX3" fmla="*/ 941417 w 1297057"/>
                <a:gd name="connsiteY3" fmla="*/ 380638 h 2155748"/>
                <a:gd name="connsiteX4" fmla="*/ 1297057 w 1297057"/>
                <a:gd name="connsiteY4" fmla="*/ 380638 h 2155748"/>
                <a:gd name="connsiteX5" fmla="*/ 1176513 w 1297057"/>
                <a:gd name="connsiteY5" fmla="*/ 727942 h 2155748"/>
                <a:gd name="connsiteX6" fmla="*/ 949971 w 1297057"/>
                <a:gd name="connsiteY6" fmla="*/ 1133281 h 2155748"/>
                <a:gd name="connsiteX7" fmla="*/ 899582 w 1297057"/>
                <a:gd name="connsiteY7" fmla="*/ 1204736 h 2155748"/>
                <a:gd name="connsiteX8" fmla="*/ 900183 w 1297057"/>
                <a:gd name="connsiteY8" fmla="*/ 1205486 h 2155748"/>
                <a:gd name="connsiteX9" fmla="*/ 888296 w 1297057"/>
                <a:gd name="connsiteY9" fmla="*/ 1220740 h 2155748"/>
                <a:gd name="connsiteX10" fmla="*/ 860122 w 1297057"/>
                <a:gd name="connsiteY10" fmla="*/ 1260694 h 2155748"/>
                <a:gd name="connsiteX11" fmla="*/ 0 w 1297057"/>
                <a:gd name="connsiteY11" fmla="*/ 2155748 h 2155748"/>
                <a:gd name="connsiteX12" fmla="*/ 0 w 1297057"/>
                <a:gd name="connsiteY12" fmla="*/ 380638 h 2155748"/>
                <a:gd name="connsiteX13" fmla="*/ 496352 w 1297057"/>
                <a:gd name="connsiteY13" fmla="*/ 380638 h 2155748"/>
                <a:gd name="connsiteX14" fmla="*/ 483681 w 1297057"/>
                <a:gd name="connsiteY14" fmla="*/ 357129 h 2155748"/>
                <a:gd name="connsiteX15" fmla="*/ 463621 w 1297057"/>
                <a:gd name="connsiteY15" fmla="*/ 257067 h 2155748"/>
                <a:gd name="connsiteX16" fmla="*/ 718884 w 1297057"/>
                <a:gd name="connsiteY16" fmla="*/ 0 h 215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97057" h="2155748">
                  <a:moveTo>
                    <a:pt x="718884" y="0"/>
                  </a:moveTo>
                  <a:cubicBezTo>
                    <a:pt x="859862" y="0"/>
                    <a:pt x="974147" y="115093"/>
                    <a:pt x="974147" y="257067"/>
                  </a:cubicBezTo>
                  <a:cubicBezTo>
                    <a:pt x="974147" y="292561"/>
                    <a:pt x="967004" y="326374"/>
                    <a:pt x="954087" y="357129"/>
                  </a:cubicBezTo>
                  <a:lnTo>
                    <a:pt x="941417" y="380638"/>
                  </a:lnTo>
                  <a:lnTo>
                    <a:pt x="1297057" y="380638"/>
                  </a:lnTo>
                  <a:cubicBezTo>
                    <a:pt x="1270537" y="491583"/>
                    <a:pt x="1229552" y="607351"/>
                    <a:pt x="1176513" y="727942"/>
                  </a:cubicBezTo>
                  <a:cubicBezTo>
                    <a:pt x="1115487" y="867226"/>
                    <a:pt x="1037171" y="1003541"/>
                    <a:pt x="949971" y="1133281"/>
                  </a:cubicBezTo>
                  <a:lnTo>
                    <a:pt x="899582" y="1204736"/>
                  </a:lnTo>
                  <a:lnTo>
                    <a:pt x="900183" y="1205486"/>
                  </a:lnTo>
                  <a:lnTo>
                    <a:pt x="888296" y="1220740"/>
                  </a:lnTo>
                  <a:lnTo>
                    <a:pt x="860122" y="1260694"/>
                  </a:lnTo>
                  <a:cubicBezTo>
                    <a:pt x="491369" y="1760509"/>
                    <a:pt x="25314" y="2135851"/>
                    <a:pt x="0" y="2155748"/>
                  </a:cubicBezTo>
                  <a:cubicBezTo>
                    <a:pt x="0" y="2155748"/>
                    <a:pt x="0" y="2155748"/>
                    <a:pt x="0" y="380638"/>
                  </a:cubicBezTo>
                  <a:lnTo>
                    <a:pt x="496352" y="380638"/>
                  </a:lnTo>
                  <a:lnTo>
                    <a:pt x="483681" y="357129"/>
                  </a:lnTo>
                  <a:cubicBezTo>
                    <a:pt x="470764" y="326374"/>
                    <a:pt x="463621" y="292561"/>
                    <a:pt x="463621" y="257067"/>
                  </a:cubicBezTo>
                  <a:cubicBezTo>
                    <a:pt x="463621" y="115093"/>
                    <a:pt x="577906" y="0"/>
                    <a:pt x="718884" y="0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Oval 6838"/>
            <p:cNvSpPr>
              <a:spLocks noChangeArrowheads="1"/>
            </p:cNvSpPr>
            <p:nvPr/>
          </p:nvSpPr>
          <p:spPr bwMode="auto">
            <a:xfrm>
              <a:off x="5952983" y="4577968"/>
              <a:ext cx="512329" cy="514133"/>
            </a:xfrm>
            <a:prstGeom prst="ellipse">
              <a:avLst/>
            </a:prstGeom>
            <a:noFill/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 noEditPoints="1"/>
            </p:cNvSpPr>
            <p:nvPr/>
          </p:nvSpPr>
          <p:spPr bwMode="auto">
            <a:xfrm>
              <a:off x="5189646" y="3032562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 noEditPoints="1"/>
            </p:cNvSpPr>
            <p:nvPr/>
          </p:nvSpPr>
          <p:spPr bwMode="auto">
            <a:xfrm>
              <a:off x="5504021" y="4532891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Freeform 81"/>
            <p:cNvSpPr>
              <a:spLocks noEditPoints="1"/>
            </p:cNvSpPr>
            <p:nvPr/>
          </p:nvSpPr>
          <p:spPr bwMode="auto">
            <a:xfrm>
              <a:off x="6537374" y="2781232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Freeform 82"/>
            <p:cNvSpPr>
              <a:spLocks noEditPoints="1"/>
            </p:cNvSpPr>
            <p:nvPr/>
          </p:nvSpPr>
          <p:spPr bwMode="auto">
            <a:xfrm>
              <a:off x="6557549" y="4147415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8187407" y="1903977"/>
            <a:ext cx="2538853" cy="1092481"/>
            <a:chOff x="5692653" y="1953078"/>
            <a:chExt cx="2538266" cy="1092228"/>
          </a:xfrm>
        </p:grpSpPr>
        <p:sp>
          <p:nvSpPr>
            <p:cNvPr id="84" name="TextBox 83"/>
            <p:cNvSpPr txBox="1"/>
            <p:nvPr/>
          </p:nvSpPr>
          <p:spPr>
            <a:xfrm>
              <a:off x="5692653" y="1953078"/>
              <a:ext cx="212541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5692654" y="2399125"/>
              <a:ext cx="2538265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 flipH="1">
            <a:off x="2152415" y="1848705"/>
            <a:ext cx="2459814" cy="1100508"/>
            <a:chOff x="5339475" y="1945052"/>
            <a:chExt cx="2459245" cy="1100253"/>
          </a:xfrm>
        </p:grpSpPr>
        <p:sp>
          <p:nvSpPr>
            <p:cNvPr id="88" name="TextBox 87"/>
            <p:cNvSpPr txBox="1"/>
            <p:nvPr/>
          </p:nvSpPr>
          <p:spPr>
            <a:xfrm>
              <a:off x="5648724" y="1945052"/>
              <a:ext cx="212541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339475" y="2399124"/>
              <a:ext cx="2459245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 flipH="1">
            <a:off x="1849744" y="4348198"/>
            <a:ext cx="2480277" cy="1087375"/>
            <a:chOff x="5621621" y="1844000"/>
            <a:chExt cx="2479704" cy="1087123"/>
          </a:xfrm>
        </p:grpSpPr>
        <p:sp>
          <p:nvSpPr>
            <p:cNvPr id="93" name="TextBox 92"/>
            <p:cNvSpPr txBox="1"/>
            <p:nvPr/>
          </p:nvSpPr>
          <p:spPr>
            <a:xfrm>
              <a:off x="5648727" y="184400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5621621" y="2284942"/>
              <a:ext cx="2479704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7874537" y="4410368"/>
            <a:ext cx="2617125" cy="1139414"/>
            <a:chOff x="5614400" y="1906156"/>
            <a:chExt cx="2616520" cy="1139150"/>
          </a:xfrm>
        </p:grpSpPr>
        <p:sp>
          <p:nvSpPr>
            <p:cNvPr id="96" name="TextBox 95"/>
            <p:cNvSpPr txBox="1"/>
            <p:nvPr/>
          </p:nvSpPr>
          <p:spPr>
            <a:xfrm>
              <a:off x="5614400" y="1906156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5692654" y="2399125"/>
              <a:ext cx="2538266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2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22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70" grpId="0" animBg="1"/>
      <p:bldP spid="71" grpId="0" animBg="1"/>
      <p:bldP spid="30" grpId="0" animBg="1"/>
      <p:bldP spid="31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973152" y="1318887"/>
            <a:ext cx="5019335" cy="4911185"/>
            <a:chOff x="5935480" y="1522617"/>
            <a:chExt cx="5018173" cy="4910048"/>
          </a:xfrm>
          <a:effectLst>
            <a:outerShdw blurRad="508000" dist="254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7220387" y="3756948"/>
              <a:ext cx="231061" cy="1336007"/>
            </a:xfrm>
            <a:custGeom>
              <a:avLst/>
              <a:gdLst>
                <a:gd name="T0" fmla="*/ 132 w 132"/>
                <a:gd name="T1" fmla="*/ 0 h 763"/>
                <a:gd name="T2" fmla="*/ 132 w 132"/>
                <a:gd name="T3" fmla="*/ 743 h 763"/>
                <a:gd name="T4" fmla="*/ 112 w 132"/>
                <a:gd name="T5" fmla="*/ 763 h 763"/>
                <a:gd name="T6" fmla="*/ 0 w 132"/>
                <a:gd name="T7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763">
                  <a:moveTo>
                    <a:pt x="132" y="0"/>
                  </a:moveTo>
                  <a:cubicBezTo>
                    <a:pt x="132" y="743"/>
                    <a:pt x="132" y="743"/>
                    <a:pt x="132" y="743"/>
                  </a:cubicBezTo>
                  <a:cubicBezTo>
                    <a:pt x="132" y="754"/>
                    <a:pt x="123" y="763"/>
                    <a:pt x="112" y="763"/>
                  </a:cubicBezTo>
                  <a:cubicBezTo>
                    <a:pt x="0" y="763"/>
                    <a:pt x="0" y="763"/>
                    <a:pt x="0" y="763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935480" y="6024605"/>
              <a:ext cx="1498935" cy="37029"/>
            </a:xfrm>
            <a:custGeom>
              <a:avLst/>
              <a:gdLst>
                <a:gd name="T0" fmla="*/ 0 w 856"/>
                <a:gd name="T1" fmla="*/ 0 h 21"/>
                <a:gd name="T2" fmla="*/ 0 w 856"/>
                <a:gd name="T3" fmla="*/ 18 h 21"/>
                <a:gd name="T4" fmla="*/ 4 w 856"/>
                <a:gd name="T5" fmla="*/ 21 h 21"/>
                <a:gd name="T6" fmla="*/ 853 w 856"/>
                <a:gd name="T7" fmla="*/ 21 h 21"/>
                <a:gd name="T8" fmla="*/ 856 w 856"/>
                <a:gd name="T9" fmla="*/ 18 h 21"/>
                <a:gd name="T10" fmla="*/ 856 w 856"/>
                <a:gd name="T11" fmla="*/ 0 h 21"/>
                <a:gd name="T12" fmla="*/ 0 w 856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6" h="2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2" y="21"/>
                    <a:pt x="4" y="21"/>
                  </a:cubicBezTo>
                  <a:cubicBezTo>
                    <a:pt x="853" y="21"/>
                    <a:pt x="853" y="21"/>
                    <a:pt x="853" y="21"/>
                  </a:cubicBezTo>
                  <a:cubicBezTo>
                    <a:pt x="855" y="21"/>
                    <a:pt x="856" y="20"/>
                    <a:pt x="856" y="18"/>
                  </a:cubicBezTo>
                  <a:cubicBezTo>
                    <a:pt x="856" y="0"/>
                    <a:pt x="856" y="0"/>
                    <a:pt x="856" y="0"/>
                  </a:cubicBez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6175428" y="5009269"/>
              <a:ext cx="1020520" cy="662079"/>
            </a:xfrm>
            <a:custGeom>
              <a:avLst/>
              <a:gdLst>
                <a:gd name="T0" fmla="*/ 583 w 583"/>
                <a:gd name="T1" fmla="*/ 375 h 378"/>
                <a:gd name="T2" fmla="*/ 579 w 583"/>
                <a:gd name="T3" fmla="*/ 378 h 378"/>
                <a:gd name="T4" fmla="*/ 3 w 583"/>
                <a:gd name="T5" fmla="*/ 378 h 378"/>
                <a:gd name="T6" fmla="*/ 0 w 583"/>
                <a:gd name="T7" fmla="*/ 375 h 378"/>
                <a:gd name="T8" fmla="*/ 0 w 583"/>
                <a:gd name="T9" fmla="*/ 3 h 378"/>
                <a:gd name="T10" fmla="*/ 3 w 583"/>
                <a:gd name="T11" fmla="*/ 0 h 378"/>
                <a:gd name="T12" fmla="*/ 579 w 583"/>
                <a:gd name="T13" fmla="*/ 0 h 378"/>
                <a:gd name="T14" fmla="*/ 583 w 583"/>
                <a:gd name="T15" fmla="*/ 3 h 378"/>
                <a:gd name="T16" fmla="*/ 583 w 583"/>
                <a:gd name="T17" fmla="*/ 375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3" h="378">
                  <a:moveTo>
                    <a:pt x="583" y="375"/>
                  </a:moveTo>
                  <a:cubicBezTo>
                    <a:pt x="583" y="377"/>
                    <a:pt x="581" y="378"/>
                    <a:pt x="579" y="378"/>
                  </a:cubicBezTo>
                  <a:cubicBezTo>
                    <a:pt x="3" y="378"/>
                    <a:pt x="3" y="378"/>
                    <a:pt x="3" y="378"/>
                  </a:cubicBezTo>
                  <a:cubicBezTo>
                    <a:pt x="1" y="378"/>
                    <a:pt x="0" y="377"/>
                    <a:pt x="0" y="37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9" y="0"/>
                    <a:pt x="579" y="0"/>
                    <a:pt x="579" y="0"/>
                  </a:cubicBezTo>
                  <a:cubicBezTo>
                    <a:pt x="581" y="0"/>
                    <a:pt x="583" y="2"/>
                    <a:pt x="583" y="3"/>
                  </a:cubicBezTo>
                  <a:lnTo>
                    <a:pt x="583" y="3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6215419" y="5047780"/>
              <a:ext cx="940537" cy="585059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5935480" y="5672830"/>
              <a:ext cx="1500416" cy="355479"/>
            </a:xfrm>
            <a:custGeom>
              <a:avLst/>
              <a:gdLst>
                <a:gd name="T0" fmla="*/ 856 w 857"/>
                <a:gd name="T1" fmla="*/ 200 h 203"/>
                <a:gd name="T2" fmla="*/ 853 w 857"/>
                <a:gd name="T3" fmla="*/ 203 h 203"/>
                <a:gd name="T4" fmla="*/ 4 w 857"/>
                <a:gd name="T5" fmla="*/ 203 h 203"/>
                <a:gd name="T6" fmla="*/ 1 w 857"/>
                <a:gd name="T7" fmla="*/ 200 h 203"/>
                <a:gd name="T8" fmla="*/ 134 w 857"/>
                <a:gd name="T9" fmla="*/ 2 h 203"/>
                <a:gd name="T10" fmla="*/ 139 w 857"/>
                <a:gd name="T11" fmla="*/ 0 h 203"/>
                <a:gd name="T12" fmla="*/ 718 w 857"/>
                <a:gd name="T13" fmla="*/ 0 h 203"/>
                <a:gd name="T14" fmla="*/ 723 w 857"/>
                <a:gd name="T15" fmla="*/ 2 h 203"/>
                <a:gd name="T16" fmla="*/ 856 w 857"/>
                <a:gd name="T17" fmla="*/ 20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7" h="203">
                  <a:moveTo>
                    <a:pt x="856" y="200"/>
                  </a:moveTo>
                  <a:cubicBezTo>
                    <a:pt x="857" y="202"/>
                    <a:pt x="855" y="203"/>
                    <a:pt x="853" y="203"/>
                  </a:cubicBezTo>
                  <a:cubicBezTo>
                    <a:pt x="563" y="203"/>
                    <a:pt x="294" y="203"/>
                    <a:pt x="4" y="203"/>
                  </a:cubicBezTo>
                  <a:cubicBezTo>
                    <a:pt x="1" y="203"/>
                    <a:pt x="0" y="202"/>
                    <a:pt x="1" y="200"/>
                  </a:cubicBezTo>
                  <a:cubicBezTo>
                    <a:pt x="48" y="129"/>
                    <a:pt x="86" y="74"/>
                    <a:pt x="134" y="2"/>
                  </a:cubicBezTo>
                  <a:cubicBezTo>
                    <a:pt x="135" y="1"/>
                    <a:pt x="137" y="0"/>
                    <a:pt x="139" y="0"/>
                  </a:cubicBezTo>
                  <a:cubicBezTo>
                    <a:pt x="332" y="0"/>
                    <a:pt x="525" y="0"/>
                    <a:pt x="718" y="0"/>
                  </a:cubicBezTo>
                  <a:cubicBezTo>
                    <a:pt x="720" y="0"/>
                    <a:pt x="722" y="1"/>
                    <a:pt x="723" y="2"/>
                  </a:cubicBezTo>
                  <a:cubicBezTo>
                    <a:pt x="771" y="74"/>
                    <a:pt x="808" y="129"/>
                    <a:pt x="856" y="200"/>
                  </a:cubicBez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6084337" y="5846125"/>
              <a:ext cx="91091" cy="42213"/>
            </a:xfrm>
            <a:custGeom>
              <a:avLst/>
              <a:gdLst>
                <a:gd name="T0" fmla="*/ 51 w 52"/>
                <a:gd name="T1" fmla="*/ 3 h 24"/>
                <a:gd name="T2" fmla="*/ 48 w 52"/>
                <a:gd name="T3" fmla="*/ 0 h 24"/>
                <a:gd name="T4" fmla="*/ 18 w 52"/>
                <a:gd name="T5" fmla="*/ 0 h 24"/>
                <a:gd name="T6" fmla="*/ 12 w 52"/>
                <a:gd name="T7" fmla="*/ 3 h 24"/>
                <a:gd name="T8" fmla="*/ 1 w 52"/>
                <a:gd name="T9" fmla="*/ 21 h 24"/>
                <a:gd name="T10" fmla="*/ 4 w 52"/>
                <a:gd name="T11" fmla="*/ 24 h 24"/>
                <a:gd name="T12" fmla="*/ 35 w 52"/>
                <a:gd name="T13" fmla="*/ 24 h 24"/>
                <a:gd name="T14" fmla="*/ 41 w 52"/>
                <a:gd name="T15" fmla="*/ 21 h 24"/>
                <a:gd name="T16" fmla="*/ 51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51" y="3"/>
                  </a:moveTo>
                  <a:cubicBezTo>
                    <a:pt x="52" y="1"/>
                    <a:pt x="50" y="0"/>
                    <a:pt x="48" y="0"/>
                  </a:cubicBezTo>
                  <a:cubicBezTo>
                    <a:pt x="38" y="0"/>
                    <a:pt x="28" y="0"/>
                    <a:pt x="18" y="0"/>
                  </a:cubicBezTo>
                  <a:cubicBezTo>
                    <a:pt x="16" y="0"/>
                    <a:pt x="13" y="1"/>
                    <a:pt x="12" y="3"/>
                  </a:cubicBezTo>
                  <a:cubicBezTo>
                    <a:pt x="8" y="9"/>
                    <a:pt x="5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4" y="15"/>
                    <a:pt x="48" y="9"/>
                    <a:pt x="5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6171725" y="5846125"/>
              <a:ext cx="87388" cy="42213"/>
            </a:xfrm>
            <a:custGeom>
              <a:avLst/>
              <a:gdLst>
                <a:gd name="T0" fmla="*/ 49 w 50"/>
                <a:gd name="T1" fmla="*/ 3 h 24"/>
                <a:gd name="T2" fmla="*/ 46 w 50"/>
                <a:gd name="T3" fmla="*/ 0 h 24"/>
                <a:gd name="T4" fmla="*/ 16 w 50"/>
                <a:gd name="T5" fmla="*/ 0 h 24"/>
                <a:gd name="T6" fmla="*/ 10 w 50"/>
                <a:gd name="T7" fmla="*/ 3 h 24"/>
                <a:gd name="T8" fmla="*/ 0 w 50"/>
                <a:gd name="T9" fmla="*/ 21 h 24"/>
                <a:gd name="T10" fmla="*/ 3 w 50"/>
                <a:gd name="T11" fmla="*/ 24 h 24"/>
                <a:gd name="T12" fmla="*/ 35 w 50"/>
                <a:gd name="T13" fmla="*/ 24 h 24"/>
                <a:gd name="T14" fmla="*/ 41 w 50"/>
                <a:gd name="T15" fmla="*/ 21 h 24"/>
                <a:gd name="T16" fmla="*/ 49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9" y="3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36" y="0"/>
                    <a:pt x="26" y="0"/>
                    <a:pt x="16" y="0"/>
                  </a:cubicBezTo>
                  <a:cubicBezTo>
                    <a:pt x="13" y="0"/>
                    <a:pt x="11" y="1"/>
                    <a:pt x="10" y="3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4" y="24"/>
                    <a:pt x="24" y="24"/>
                    <a:pt x="35" y="24"/>
                  </a:cubicBezTo>
                  <a:cubicBezTo>
                    <a:pt x="37" y="24"/>
                    <a:pt x="40" y="23"/>
                    <a:pt x="41" y="21"/>
                  </a:cubicBezTo>
                  <a:cubicBezTo>
                    <a:pt x="43" y="15"/>
                    <a:pt x="46" y="9"/>
                    <a:pt x="4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6257632" y="5846125"/>
              <a:ext cx="83686" cy="42213"/>
            </a:xfrm>
            <a:custGeom>
              <a:avLst/>
              <a:gdLst>
                <a:gd name="T0" fmla="*/ 48 w 48"/>
                <a:gd name="T1" fmla="*/ 3 h 24"/>
                <a:gd name="T2" fmla="*/ 45 w 48"/>
                <a:gd name="T3" fmla="*/ 0 h 24"/>
                <a:gd name="T4" fmla="*/ 14 w 48"/>
                <a:gd name="T5" fmla="*/ 0 h 24"/>
                <a:gd name="T6" fmla="*/ 9 w 48"/>
                <a:gd name="T7" fmla="*/ 3 h 24"/>
                <a:gd name="T8" fmla="*/ 1 w 48"/>
                <a:gd name="T9" fmla="*/ 21 h 24"/>
                <a:gd name="T10" fmla="*/ 4 w 48"/>
                <a:gd name="T11" fmla="*/ 24 h 24"/>
                <a:gd name="T12" fmla="*/ 36 w 48"/>
                <a:gd name="T13" fmla="*/ 24 h 24"/>
                <a:gd name="T14" fmla="*/ 41 w 48"/>
                <a:gd name="T15" fmla="*/ 21 h 24"/>
                <a:gd name="T16" fmla="*/ 48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8" y="3"/>
                  </a:moveTo>
                  <a:cubicBezTo>
                    <a:pt x="48" y="1"/>
                    <a:pt x="47" y="0"/>
                    <a:pt x="45" y="0"/>
                  </a:cubicBezTo>
                  <a:cubicBezTo>
                    <a:pt x="35" y="0"/>
                    <a:pt x="24" y="0"/>
                    <a:pt x="14" y="0"/>
                  </a:cubicBezTo>
                  <a:cubicBezTo>
                    <a:pt x="12" y="0"/>
                    <a:pt x="10" y="1"/>
                    <a:pt x="9" y="3"/>
                  </a:cubicBezTo>
                  <a:cubicBezTo>
                    <a:pt x="6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1" y="23"/>
                    <a:pt x="41" y="21"/>
                  </a:cubicBezTo>
                  <a:cubicBezTo>
                    <a:pt x="43" y="15"/>
                    <a:pt x="46" y="9"/>
                    <a:pt x="4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6345021" y="5846125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2 w 46"/>
                <a:gd name="T3" fmla="*/ 0 h 24"/>
                <a:gd name="T4" fmla="*/ 12 w 46"/>
                <a:gd name="T5" fmla="*/ 0 h 24"/>
                <a:gd name="T6" fmla="*/ 7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6 w 46"/>
                <a:gd name="T13" fmla="*/ 24 h 24"/>
                <a:gd name="T14" fmla="*/ 41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2" y="0"/>
                    <a:pt x="22" y="0"/>
                    <a:pt x="12" y="0"/>
                  </a:cubicBezTo>
                  <a:cubicBezTo>
                    <a:pt x="10" y="0"/>
                    <a:pt x="7" y="1"/>
                    <a:pt x="7" y="3"/>
                  </a:cubicBezTo>
                  <a:cubicBezTo>
                    <a:pt x="5" y="9"/>
                    <a:pt x="3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2" y="15"/>
                    <a:pt x="44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14"/>
            <p:cNvSpPr>
              <a:spLocks/>
            </p:cNvSpPr>
            <p:nvPr/>
          </p:nvSpPr>
          <p:spPr bwMode="auto">
            <a:xfrm>
              <a:off x="6432409" y="5846125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0 w 44"/>
                <a:gd name="T3" fmla="*/ 0 h 24"/>
                <a:gd name="T4" fmla="*/ 10 w 44"/>
                <a:gd name="T5" fmla="*/ 0 h 24"/>
                <a:gd name="T6" fmla="*/ 5 w 44"/>
                <a:gd name="T7" fmla="*/ 3 h 24"/>
                <a:gd name="T8" fmla="*/ 0 w 44"/>
                <a:gd name="T9" fmla="*/ 21 h 24"/>
                <a:gd name="T10" fmla="*/ 4 w 44"/>
                <a:gd name="T11" fmla="*/ 24 h 24"/>
                <a:gd name="T12" fmla="*/ 36 w 44"/>
                <a:gd name="T13" fmla="*/ 24 h 24"/>
                <a:gd name="T14" fmla="*/ 40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2" y="0"/>
                    <a:pt x="40" y="0"/>
                  </a:cubicBezTo>
                  <a:cubicBezTo>
                    <a:pt x="30" y="0"/>
                    <a:pt x="20" y="0"/>
                    <a:pt x="10" y="0"/>
                  </a:cubicBezTo>
                  <a:cubicBezTo>
                    <a:pt x="8" y="0"/>
                    <a:pt x="5" y="1"/>
                    <a:pt x="5" y="3"/>
                  </a:cubicBezTo>
                  <a:cubicBezTo>
                    <a:pt x="3" y="9"/>
                    <a:pt x="2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2" y="15"/>
                    <a:pt x="43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eform 15"/>
            <p:cNvSpPr>
              <a:spLocks/>
            </p:cNvSpPr>
            <p:nvPr/>
          </p:nvSpPr>
          <p:spPr bwMode="auto">
            <a:xfrm>
              <a:off x="6519798" y="5846125"/>
              <a:ext cx="74058" cy="42213"/>
            </a:xfrm>
            <a:custGeom>
              <a:avLst/>
              <a:gdLst>
                <a:gd name="T0" fmla="*/ 42 w 42"/>
                <a:gd name="T1" fmla="*/ 3 h 24"/>
                <a:gd name="T2" fmla="*/ 38 w 42"/>
                <a:gd name="T3" fmla="*/ 0 h 24"/>
                <a:gd name="T4" fmla="*/ 8 w 42"/>
                <a:gd name="T5" fmla="*/ 0 h 24"/>
                <a:gd name="T6" fmla="*/ 3 w 42"/>
                <a:gd name="T7" fmla="*/ 3 h 24"/>
                <a:gd name="T8" fmla="*/ 0 w 42"/>
                <a:gd name="T9" fmla="*/ 21 h 24"/>
                <a:gd name="T10" fmla="*/ 4 w 42"/>
                <a:gd name="T11" fmla="*/ 24 h 24"/>
                <a:gd name="T12" fmla="*/ 35 w 42"/>
                <a:gd name="T13" fmla="*/ 24 h 24"/>
                <a:gd name="T14" fmla="*/ 40 w 42"/>
                <a:gd name="T15" fmla="*/ 21 h 24"/>
                <a:gd name="T16" fmla="*/ 42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2" y="3"/>
                  </a:moveTo>
                  <a:cubicBezTo>
                    <a:pt x="42" y="1"/>
                    <a:pt x="40" y="0"/>
                    <a:pt x="38" y="0"/>
                  </a:cubicBezTo>
                  <a:cubicBezTo>
                    <a:pt x="28" y="0"/>
                    <a:pt x="18" y="0"/>
                    <a:pt x="8" y="0"/>
                  </a:cubicBezTo>
                  <a:cubicBezTo>
                    <a:pt x="5" y="0"/>
                    <a:pt x="3" y="1"/>
                    <a:pt x="3" y="3"/>
                  </a:cubicBezTo>
                  <a:cubicBezTo>
                    <a:pt x="2" y="9"/>
                    <a:pt x="1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1" y="15"/>
                    <a:pt x="41" y="9"/>
                    <a:pt x="4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Freeform 16"/>
            <p:cNvSpPr>
              <a:spLocks/>
            </p:cNvSpPr>
            <p:nvPr/>
          </p:nvSpPr>
          <p:spPr bwMode="auto">
            <a:xfrm>
              <a:off x="6605705" y="5846125"/>
              <a:ext cx="71836" cy="42213"/>
            </a:xfrm>
            <a:custGeom>
              <a:avLst/>
              <a:gdLst>
                <a:gd name="T0" fmla="*/ 41 w 41"/>
                <a:gd name="T1" fmla="*/ 3 h 24"/>
                <a:gd name="T2" fmla="*/ 37 w 41"/>
                <a:gd name="T3" fmla="*/ 0 h 24"/>
                <a:gd name="T4" fmla="*/ 6 w 41"/>
                <a:gd name="T5" fmla="*/ 0 h 24"/>
                <a:gd name="T6" fmla="*/ 2 w 41"/>
                <a:gd name="T7" fmla="*/ 3 h 24"/>
                <a:gd name="T8" fmla="*/ 0 w 41"/>
                <a:gd name="T9" fmla="*/ 21 h 24"/>
                <a:gd name="T10" fmla="*/ 5 w 41"/>
                <a:gd name="T11" fmla="*/ 24 h 24"/>
                <a:gd name="T12" fmla="*/ 36 w 41"/>
                <a:gd name="T13" fmla="*/ 24 h 24"/>
                <a:gd name="T14" fmla="*/ 41 w 41"/>
                <a:gd name="T15" fmla="*/ 21 h 24"/>
                <a:gd name="T16" fmla="*/ 41 w 41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4">
                  <a:moveTo>
                    <a:pt x="41" y="3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6" y="0"/>
                    <a:pt x="6" y="0"/>
                  </a:cubicBezTo>
                  <a:cubicBezTo>
                    <a:pt x="4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5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9" y="24"/>
                    <a:pt x="41" y="23"/>
                    <a:pt x="41" y="21"/>
                  </a:cubicBezTo>
                  <a:cubicBezTo>
                    <a:pt x="41" y="15"/>
                    <a:pt x="41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693094" y="5846125"/>
              <a:ext cx="70355" cy="42213"/>
            </a:xfrm>
            <a:custGeom>
              <a:avLst/>
              <a:gdLst>
                <a:gd name="T0" fmla="*/ 39 w 40"/>
                <a:gd name="T1" fmla="*/ 3 h 24"/>
                <a:gd name="T2" fmla="*/ 34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0 w 40"/>
                <a:gd name="T9" fmla="*/ 21 h 24"/>
                <a:gd name="T10" fmla="*/ 4 w 40"/>
                <a:gd name="T11" fmla="*/ 24 h 24"/>
                <a:gd name="T12" fmla="*/ 36 w 40"/>
                <a:gd name="T13" fmla="*/ 24 h 24"/>
                <a:gd name="T14" fmla="*/ 40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0" y="15"/>
                    <a:pt x="39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6777520" y="5846125"/>
              <a:ext cx="73317" cy="42213"/>
            </a:xfrm>
            <a:custGeom>
              <a:avLst/>
              <a:gdLst>
                <a:gd name="T0" fmla="*/ 39 w 42"/>
                <a:gd name="T1" fmla="*/ 3 h 24"/>
                <a:gd name="T2" fmla="*/ 34 w 42"/>
                <a:gd name="T3" fmla="*/ 0 h 24"/>
                <a:gd name="T4" fmla="*/ 4 w 42"/>
                <a:gd name="T5" fmla="*/ 0 h 24"/>
                <a:gd name="T6" fmla="*/ 0 w 42"/>
                <a:gd name="T7" fmla="*/ 3 h 24"/>
                <a:gd name="T8" fmla="*/ 2 w 42"/>
                <a:gd name="T9" fmla="*/ 21 h 24"/>
                <a:gd name="T10" fmla="*/ 6 w 42"/>
                <a:gd name="T11" fmla="*/ 24 h 24"/>
                <a:gd name="T12" fmla="*/ 38 w 42"/>
                <a:gd name="T13" fmla="*/ 24 h 24"/>
                <a:gd name="T14" fmla="*/ 42 w 42"/>
                <a:gd name="T15" fmla="*/ 21 h 24"/>
                <a:gd name="T16" fmla="*/ 39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"/>
                    <a:pt x="1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7" y="24"/>
                    <a:pt x="27" y="24"/>
                    <a:pt x="38" y="24"/>
                  </a:cubicBezTo>
                  <a:cubicBezTo>
                    <a:pt x="40" y="24"/>
                    <a:pt x="42" y="23"/>
                    <a:pt x="42" y="21"/>
                  </a:cubicBezTo>
                  <a:cubicBezTo>
                    <a:pt x="41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Freeform 19"/>
            <p:cNvSpPr>
              <a:spLocks/>
            </p:cNvSpPr>
            <p:nvPr/>
          </p:nvSpPr>
          <p:spPr bwMode="auto">
            <a:xfrm>
              <a:off x="6861206" y="5846125"/>
              <a:ext cx="77020" cy="42213"/>
            </a:xfrm>
            <a:custGeom>
              <a:avLst/>
              <a:gdLst>
                <a:gd name="T0" fmla="*/ 39 w 44"/>
                <a:gd name="T1" fmla="*/ 3 h 24"/>
                <a:gd name="T2" fmla="*/ 34 w 44"/>
                <a:gd name="T3" fmla="*/ 0 h 24"/>
                <a:gd name="T4" fmla="*/ 4 w 44"/>
                <a:gd name="T5" fmla="*/ 0 h 24"/>
                <a:gd name="T6" fmla="*/ 0 w 44"/>
                <a:gd name="T7" fmla="*/ 3 h 24"/>
                <a:gd name="T8" fmla="*/ 3 w 44"/>
                <a:gd name="T9" fmla="*/ 21 h 24"/>
                <a:gd name="T10" fmla="*/ 8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9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2" y="15"/>
                    <a:pt x="3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9" y="24"/>
                    <a:pt x="29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2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Freeform 20"/>
            <p:cNvSpPr>
              <a:spLocks/>
            </p:cNvSpPr>
            <p:nvPr/>
          </p:nvSpPr>
          <p:spPr bwMode="auto">
            <a:xfrm>
              <a:off x="6944151" y="5846125"/>
              <a:ext cx="82204" cy="42213"/>
            </a:xfrm>
            <a:custGeom>
              <a:avLst/>
              <a:gdLst>
                <a:gd name="T0" fmla="*/ 40 w 47"/>
                <a:gd name="T1" fmla="*/ 3 h 24"/>
                <a:gd name="T2" fmla="*/ 35 w 47"/>
                <a:gd name="T3" fmla="*/ 0 h 24"/>
                <a:gd name="T4" fmla="*/ 4 w 47"/>
                <a:gd name="T5" fmla="*/ 0 h 24"/>
                <a:gd name="T6" fmla="*/ 1 w 47"/>
                <a:gd name="T7" fmla="*/ 3 h 24"/>
                <a:gd name="T8" fmla="*/ 6 w 47"/>
                <a:gd name="T9" fmla="*/ 21 h 24"/>
                <a:gd name="T10" fmla="*/ 11 w 47"/>
                <a:gd name="T11" fmla="*/ 24 h 24"/>
                <a:gd name="T12" fmla="*/ 43 w 47"/>
                <a:gd name="T13" fmla="*/ 24 h 24"/>
                <a:gd name="T14" fmla="*/ 46 w 47"/>
                <a:gd name="T15" fmla="*/ 21 h 24"/>
                <a:gd name="T16" fmla="*/ 40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0" y="3"/>
                  </a:moveTo>
                  <a:cubicBezTo>
                    <a:pt x="39" y="1"/>
                    <a:pt x="37" y="0"/>
                    <a:pt x="35" y="0"/>
                  </a:cubicBezTo>
                  <a:cubicBezTo>
                    <a:pt x="25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4" y="15"/>
                    <a:pt x="6" y="21"/>
                  </a:cubicBezTo>
                  <a:cubicBezTo>
                    <a:pt x="6" y="23"/>
                    <a:pt x="9" y="24"/>
                    <a:pt x="11" y="24"/>
                  </a:cubicBezTo>
                  <a:cubicBezTo>
                    <a:pt x="22" y="24"/>
                    <a:pt x="32" y="24"/>
                    <a:pt x="43" y="24"/>
                  </a:cubicBezTo>
                  <a:cubicBezTo>
                    <a:pt x="45" y="24"/>
                    <a:pt x="47" y="23"/>
                    <a:pt x="46" y="21"/>
                  </a:cubicBezTo>
                  <a:cubicBezTo>
                    <a:pt x="44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Freeform 21"/>
            <p:cNvSpPr>
              <a:spLocks/>
            </p:cNvSpPr>
            <p:nvPr/>
          </p:nvSpPr>
          <p:spPr bwMode="auto">
            <a:xfrm>
              <a:off x="7027836" y="5846125"/>
              <a:ext cx="84426" cy="42213"/>
            </a:xfrm>
            <a:custGeom>
              <a:avLst/>
              <a:gdLst>
                <a:gd name="T0" fmla="*/ 40 w 48"/>
                <a:gd name="T1" fmla="*/ 3 h 24"/>
                <a:gd name="T2" fmla="*/ 34 w 48"/>
                <a:gd name="T3" fmla="*/ 0 h 24"/>
                <a:gd name="T4" fmla="*/ 4 w 48"/>
                <a:gd name="T5" fmla="*/ 0 h 24"/>
                <a:gd name="T6" fmla="*/ 1 w 48"/>
                <a:gd name="T7" fmla="*/ 3 h 24"/>
                <a:gd name="T8" fmla="*/ 8 w 48"/>
                <a:gd name="T9" fmla="*/ 21 h 24"/>
                <a:gd name="T10" fmla="*/ 13 w 48"/>
                <a:gd name="T11" fmla="*/ 24 h 24"/>
                <a:gd name="T12" fmla="*/ 44 w 48"/>
                <a:gd name="T13" fmla="*/ 24 h 24"/>
                <a:gd name="T14" fmla="*/ 48 w 48"/>
                <a:gd name="T15" fmla="*/ 21 h 24"/>
                <a:gd name="T16" fmla="*/ 40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0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5" y="15"/>
                    <a:pt x="8" y="21"/>
                  </a:cubicBezTo>
                  <a:cubicBezTo>
                    <a:pt x="8" y="23"/>
                    <a:pt x="10" y="24"/>
                    <a:pt x="13" y="24"/>
                  </a:cubicBezTo>
                  <a:cubicBezTo>
                    <a:pt x="23" y="24"/>
                    <a:pt x="34" y="24"/>
                    <a:pt x="44" y="24"/>
                  </a:cubicBezTo>
                  <a:cubicBezTo>
                    <a:pt x="47" y="24"/>
                    <a:pt x="48" y="23"/>
                    <a:pt x="48" y="21"/>
                  </a:cubicBezTo>
                  <a:cubicBezTo>
                    <a:pt x="45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Freeform 22"/>
            <p:cNvSpPr>
              <a:spLocks/>
            </p:cNvSpPr>
            <p:nvPr/>
          </p:nvSpPr>
          <p:spPr bwMode="auto">
            <a:xfrm>
              <a:off x="7112262" y="5846125"/>
              <a:ext cx="87388" cy="42213"/>
            </a:xfrm>
            <a:custGeom>
              <a:avLst/>
              <a:gdLst>
                <a:gd name="T0" fmla="*/ 40 w 50"/>
                <a:gd name="T1" fmla="*/ 3 h 24"/>
                <a:gd name="T2" fmla="*/ 34 w 50"/>
                <a:gd name="T3" fmla="*/ 0 h 24"/>
                <a:gd name="T4" fmla="*/ 4 w 50"/>
                <a:gd name="T5" fmla="*/ 0 h 24"/>
                <a:gd name="T6" fmla="*/ 1 w 50"/>
                <a:gd name="T7" fmla="*/ 3 h 24"/>
                <a:gd name="T8" fmla="*/ 9 w 50"/>
                <a:gd name="T9" fmla="*/ 21 h 24"/>
                <a:gd name="T10" fmla="*/ 15 w 50"/>
                <a:gd name="T11" fmla="*/ 24 h 24"/>
                <a:gd name="T12" fmla="*/ 46 w 50"/>
                <a:gd name="T13" fmla="*/ 24 h 24"/>
                <a:gd name="T14" fmla="*/ 49 w 50"/>
                <a:gd name="T15" fmla="*/ 21 h 24"/>
                <a:gd name="T16" fmla="*/ 40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3"/>
                    <a:pt x="12" y="24"/>
                    <a:pt x="15" y="24"/>
                  </a:cubicBezTo>
                  <a:cubicBezTo>
                    <a:pt x="25" y="24"/>
                    <a:pt x="36" y="24"/>
                    <a:pt x="46" y="24"/>
                  </a:cubicBezTo>
                  <a:cubicBezTo>
                    <a:pt x="49" y="24"/>
                    <a:pt x="50" y="23"/>
                    <a:pt x="49" y="21"/>
                  </a:cubicBezTo>
                  <a:cubicBezTo>
                    <a:pt x="46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/>
            </p:cNvSpPr>
            <p:nvPr/>
          </p:nvSpPr>
          <p:spPr bwMode="auto">
            <a:xfrm>
              <a:off x="7195948" y="5846125"/>
              <a:ext cx="91091" cy="42213"/>
            </a:xfrm>
            <a:custGeom>
              <a:avLst/>
              <a:gdLst>
                <a:gd name="T0" fmla="*/ 40 w 52"/>
                <a:gd name="T1" fmla="*/ 3 h 24"/>
                <a:gd name="T2" fmla="*/ 34 w 52"/>
                <a:gd name="T3" fmla="*/ 0 h 24"/>
                <a:gd name="T4" fmla="*/ 4 w 52"/>
                <a:gd name="T5" fmla="*/ 0 h 24"/>
                <a:gd name="T6" fmla="*/ 1 w 52"/>
                <a:gd name="T7" fmla="*/ 3 h 24"/>
                <a:gd name="T8" fmla="*/ 11 w 52"/>
                <a:gd name="T9" fmla="*/ 21 h 24"/>
                <a:gd name="T10" fmla="*/ 16 w 52"/>
                <a:gd name="T11" fmla="*/ 24 h 24"/>
                <a:gd name="T12" fmla="*/ 48 w 52"/>
                <a:gd name="T13" fmla="*/ 24 h 24"/>
                <a:gd name="T14" fmla="*/ 51 w 52"/>
                <a:gd name="T15" fmla="*/ 21 h 24"/>
                <a:gd name="T16" fmla="*/ 40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7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7" y="24"/>
                    <a:pt x="38" y="24"/>
                    <a:pt x="48" y="24"/>
                  </a:cubicBezTo>
                  <a:cubicBezTo>
                    <a:pt x="51" y="24"/>
                    <a:pt x="52" y="23"/>
                    <a:pt x="51" y="21"/>
                  </a:cubicBezTo>
                  <a:cubicBezTo>
                    <a:pt x="47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Freeform 24"/>
            <p:cNvSpPr>
              <a:spLocks/>
            </p:cNvSpPr>
            <p:nvPr/>
          </p:nvSpPr>
          <p:spPr bwMode="auto">
            <a:xfrm>
              <a:off x="6113960" y="5797247"/>
              <a:ext cx="87388" cy="39991"/>
            </a:xfrm>
            <a:custGeom>
              <a:avLst/>
              <a:gdLst>
                <a:gd name="T0" fmla="*/ 49 w 50"/>
                <a:gd name="T1" fmla="*/ 2 h 23"/>
                <a:gd name="T2" fmla="*/ 47 w 50"/>
                <a:gd name="T3" fmla="*/ 0 h 23"/>
                <a:gd name="T4" fmla="*/ 18 w 50"/>
                <a:gd name="T5" fmla="*/ 0 h 23"/>
                <a:gd name="T6" fmla="*/ 13 w 50"/>
                <a:gd name="T7" fmla="*/ 2 h 23"/>
                <a:gd name="T8" fmla="*/ 1 w 50"/>
                <a:gd name="T9" fmla="*/ 21 h 23"/>
                <a:gd name="T10" fmla="*/ 4 w 50"/>
                <a:gd name="T11" fmla="*/ 23 h 23"/>
                <a:gd name="T12" fmla="*/ 34 w 50"/>
                <a:gd name="T13" fmla="*/ 23 h 23"/>
                <a:gd name="T14" fmla="*/ 39 w 50"/>
                <a:gd name="T15" fmla="*/ 21 h 23"/>
                <a:gd name="T16" fmla="*/ 49 w 5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9" y="2"/>
                  </a:moveTo>
                  <a:cubicBezTo>
                    <a:pt x="50" y="1"/>
                    <a:pt x="49" y="0"/>
                    <a:pt x="47" y="0"/>
                  </a:cubicBezTo>
                  <a:cubicBezTo>
                    <a:pt x="37" y="0"/>
                    <a:pt x="28" y="0"/>
                    <a:pt x="18" y="0"/>
                  </a:cubicBezTo>
                  <a:cubicBezTo>
                    <a:pt x="16" y="0"/>
                    <a:pt x="13" y="1"/>
                    <a:pt x="13" y="2"/>
                  </a:cubicBezTo>
                  <a:cubicBezTo>
                    <a:pt x="9" y="9"/>
                    <a:pt x="5" y="15"/>
                    <a:pt x="1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9" y="22"/>
                    <a:pt x="39" y="21"/>
                  </a:cubicBezTo>
                  <a:cubicBezTo>
                    <a:pt x="43" y="15"/>
                    <a:pt x="46" y="9"/>
                    <a:pt x="4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/>
            </p:cNvSpPr>
            <p:nvPr/>
          </p:nvSpPr>
          <p:spPr bwMode="auto">
            <a:xfrm>
              <a:off x="6197645" y="5797247"/>
              <a:ext cx="82204" cy="39991"/>
            </a:xfrm>
            <a:custGeom>
              <a:avLst/>
              <a:gdLst>
                <a:gd name="T0" fmla="*/ 47 w 47"/>
                <a:gd name="T1" fmla="*/ 2 h 23"/>
                <a:gd name="T2" fmla="*/ 44 w 47"/>
                <a:gd name="T3" fmla="*/ 0 h 23"/>
                <a:gd name="T4" fmla="*/ 15 w 47"/>
                <a:gd name="T5" fmla="*/ 0 h 23"/>
                <a:gd name="T6" fmla="*/ 10 w 47"/>
                <a:gd name="T7" fmla="*/ 2 h 23"/>
                <a:gd name="T8" fmla="*/ 0 w 47"/>
                <a:gd name="T9" fmla="*/ 21 h 23"/>
                <a:gd name="T10" fmla="*/ 3 w 47"/>
                <a:gd name="T11" fmla="*/ 23 h 23"/>
                <a:gd name="T12" fmla="*/ 33 w 47"/>
                <a:gd name="T13" fmla="*/ 23 h 23"/>
                <a:gd name="T14" fmla="*/ 38 w 47"/>
                <a:gd name="T15" fmla="*/ 21 h 23"/>
                <a:gd name="T16" fmla="*/ 47 w 4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3">
                  <a:moveTo>
                    <a:pt x="47" y="2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4" y="0"/>
                    <a:pt x="25" y="0"/>
                    <a:pt x="15" y="0"/>
                  </a:cubicBezTo>
                  <a:cubicBezTo>
                    <a:pt x="13" y="0"/>
                    <a:pt x="11" y="1"/>
                    <a:pt x="10" y="2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5" y="23"/>
                    <a:pt x="38" y="22"/>
                    <a:pt x="38" y="21"/>
                  </a:cubicBezTo>
                  <a:cubicBezTo>
                    <a:pt x="41" y="15"/>
                    <a:pt x="44" y="9"/>
                    <a:pt x="4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Freeform 26"/>
            <p:cNvSpPr>
              <a:spLocks/>
            </p:cNvSpPr>
            <p:nvPr/>
          </p:nvSpPr>
          <p:spPr bwMode="auto">
            <a:xfrm>
              <a:off x="6279850" y="5797247"/>
              <a:ext cx="80723" cy="39991"/>
            </a:xfrm>
            <a:custGeom>
              <a:avLst/>
              <a:gdLst>
                <a:gd name="T0" fmla="*/ 45 w 46"/>
                <a:gd name="T1" fmla="*/ 2 h 23"/>
                <a:gd name="T2" fmla="*/ 42 w 46"/>
                <a:gd name="T3" fmla="*/ 0 h 23"/>
                <a:gd name="T4" fmla="*/ 13 w 46"/>
                <a:gd name="T5" fmla="*/ 0 h 23"/>
                <a:gd name="T6" fmla="*/ 8 w 46"/>
                <a:gd name="T7" fmla="*/ 2 h 23"/>
                <a:gd name="T8" fmla="*/ 0 w 46"/>
                <a:gd name="T9" fmla="*/ 21 h 23"/>
                <a:gd name="T10" fmla="*/ 3 w 46"/>
                <a:gd name="T11" fmla="*/ 23 h 23"/>
                <a:gd name="T12" fmla="*/ 33 w 46"/>
                <a:gd name="T13" fmla="*/ 23 h 23"/>
                <a:gd name="T14" fmla="*/ 38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4" y="0"/>
                    <a:pt x="42" y="0"/>
                  </a:cubicBezTo>
                  <a:cubicBezTo>
                    <a:pt x="33" y="0"/>
                    <a:pt x="23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9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41" y="15"/>
                    <a:pt x="43" y="9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Freeform 27"/>
            <p:cNvSpPr>
              <a:spLocks/>
            </p:cNvSpPr>
            <p:nvPr/>
          </p:nvSpPr>
          <p:spPr bwMode="auto">
            <a:xfrm>
              <a:off x="6362795" y="5797247"/>
              <a:ext cx="77020" cy="39991"/>
            </a:xfrm>
            <a:custGeom>
              <a:avLst/>
              <a:gdLst>
                <a:gd name="T0" fmla="*/ 44 w 44"/>
                <a:gd name="T1" fmla="*/ 2 h 23"/>
                <a:gd name="T2" fmla="*/ 40 w 44"/>
                <a:gd name="T3" fmla="*/ 0 h 23"/>
                <a:gd name="T4" fmla="*/ 12 w 44"/>
                <a:gd name="T5" fmla="*/ 0 h 23"/>
                <a:gd name="T6" fmla="*/ 7 w 44"/>
                <a:gd name="T7" fmla="*/ 2 h 23"/>
                <a:gd name="T8" fmla="*/ 0 w 44"/>
                <a:gd name="T9" fmla="*/ 21 h 23"/>
                <a:gd name="T10" fmla="*/ 4 w 44"/>
                <a:gd name="T11" fmla="*/ 23 h 23"/>
                <a:gd name="T12" fmla="*/ 34 w 44"/>
                <a:gd name="T13" fmla="*/ 23 h 23"/>
                <a:gd name="T14" fmla="*/ 39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0" y="0"/>
                  </a:cubicBezTo>
                  <a:cubicBezTo>
                    <a:pt x="31" y="0"/>
                    <a:pt x="21" y="0"/>
                    <a:pt x="12" y="0"/>
                  </a:cubicBezTo>
                  <a:cubicBezTo>
                    <a:pt x="10" y="0"/>
                    <a:pt x="7" y="1"/>
                    <a:pt x="7" y="2"/>
                  </a:cubicBezTo>
                  <a:cubicBezTo>
                    <a:pt x="5" y="9"/>
                    <a:pt x="3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2" y="9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Freeform 28"/>
            <p:cNvSpPr>
              <a:spLocks/>
            </p:cNvSpPr>
            <p:nvPr/>
          </p:nvSpPr>
          <p:spPr bwMode="auto">
            <a:xfrm>
              <a:off x="6444999" y="5797247"/>
              <a:ext cx="73317" cy="39991"/>
            </a:xfrm>
            <a:custGeom>
              <a:avLst/>
              <a:gdLst>
                <a:gd name="T0" fmla="*/ 42 w 42"/>
                <a:gd name="T1" fmla="*/ 2 h 23"/>
                <a:gd name="T2" fmla="*/ 39 w 42"/>
                <a:gd name="T3" fmla="*/ 0 h 23"/>
                <a:gd name="T4" fmla="*/ 10 w 42"/>
                <a:gd name="T5" fmla="*/ 0 h 23"/>
                <a:gd name="T6" fmla="*/ 5 w 42"/>
                <a:gd name="T7" fmla="*/ 2 h 23"/>
                <a:gd name="T8" fmla="*/ 1 w 42"/>
                <a:gd name="T9" fmla="*/ 21 h 23"/>
                <a:gd name="T10" fmla="*/ 4 w 42"/>
                <a:gd name="T11" fmla="*/ 23 h 23"/>
                <a:gd name="T12" fmla="*/ 34 w 42"/>
                <a:gd name="T13" fmla="*/ 23 h 23"/>
                <a:gd name="T14" fmla="*/ 39 w 42"/>
                <a:gd name="T15" fmla="*/ 21 h 23"/>
                <a:gd name="T16" fmla="*/ 42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42" y="2"/>
                  </a:moveTo>
                  <a:cubicBezTo>
                    <a:pt x="42" y="1"/>
                    <a:pt x="41" y="0"/>
                    <a:pt x="39" y="0"/>
                  </a:cubicBezTo>
                  <a:cubicBezTo>
                    <a:pt x="29" y="0"/>
                    <a:pt x="19" y="0"/>
                    <a:pt x="10" y="0"/>
                  </a:cubicBezTo>
                  <a:cubicBezTo>
                    <a:pt x="8" y="0"/>
                    <a:pt x="6" y="1"/>
                    <a:pt x="5" y="2"/>
                  </a:cubicBezTo>
                  <a:cubicBezTo>
                    <a:pt x="4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1" y="9"/>
                    <a:pt x="4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Freeform 29"/>
            <p:cNvSpPr>
              <a:spLocks/>
            </p:cNvSpPr>
            <p:nvPr/>
          </p:nvSpPr>
          <p:spPr bwMode="auto">
            <a:xfrm>
              <a:off x="6527204" y="5797247"/>
              <a:ext cx="71836" cy="39991"/>
            </a:xfrm>
            <a:custGeom>
              <a:avLst/>
              <a:gdLst>
                <a:gd name="T0" fmla="*/ 41 w 41"/>
                <a:gd name="T1" fmla="*/ 2 h 23"/>
                <a:gd name="T2" fmla="*/ 37 w 41"/>
                <a:gd name="T3" fmla="*/ 0 h 23"/>
                <a:gd name="T4" fmla="*/ 8 w 41"/>
                <a:gd name="T5" fmla="*/ 0 h 23"/>
                <a:gd name="T6" fmla="*/ 4 w 41"/>
                <a:gd name="T7" fmla="*/ 2 h 23"/>
                <a:gd name="T8" fmla="*/ 1 w 41"/>
                <a:gd name="T9" fmla="*/ 21 h 23"/>
                <a:gd name="T10" fmla="*/ 4 w 41"/>
                <a:gd name="T11" fmla="*/ 23 h 23"/>
                <a:gd name="T12" fmla="*/ 34 w 41"/>
                <a:gd name="T13" fmla="*/ 23 h 23"/>
                <a:gd name="T14" fmla="*/ 39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8" y="0"/>
                    <a:pt x="8" y="0"/>
                  </a:cubicBezTo>
                  <a:cubicBezTo>
                    <a:pt x="6" y="0"/>
                    <a:pt x="4" y="1"/>
                    <a:pt x="4" y="2"/>
                  </a:cubicBezTo>
                  <a:cubicBezTo>
                    <a:pt x="3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7" y="23"/>
                    <a:pt x="39" y="22"/>
                    <a:pt x="39" y="21"/>
                  </a:cubicBezTo>
                  <a:cubicBezTo>
                    <a:pt x="39" y="15"/>
                    <a:pt x="40" y="9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Freeform 30"/>
            <p:cNvSpPr>
              <a:spLocks/>
            </p:cNvSpPr>
            <p:nvPr/>
          </p:nvSpPr>
          <p:spPr bwMode="auto">
            <a:xfrm>
              <a:off x="6610889" y="5797247"/>
              <a:ext cx="66652" cy="39991"/>
            </a:xfrm>
            <a:custGeom>
              <a:avLst/>
              <a:gdLst>
                <a:gd name="T0" fmla="*/ 38 w 38"/>
                <a:gd name="T1" fmla="*/ 2 h 23"/>
                <a:gd name="T2" fmla="*/ 34 w 38"/>
                <a:gd name="T3" fmla="*/ 0 h 23"/>
                <a:gd name="T4" fmla="*/ 5 w 38"/>
                <a:gd name="T5" fmla="*/ 0 h 23"/>
                <a:gd name="T6" fmla="*/ 1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5" y="0"/>
                    <a:pt x="15" y="0"/>
                    <a:pt x="5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1" y="9"/>
                    <a:pt x="0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8" y="15"/>
                    <a:pt x="38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Freeform 31"/>
            <p:cNvSpPr>
              <a:spLocks/>
            </p:cNvSpPr>
            <p:nvPr/>
          </p:nvSpPr>
          <p:spPr bwMode="auto">
            <a:xfrm>
              <a:off x="6693094" y="5797247"/>
              <a:ext cx="66652" cy="39991"/>
            </a:xfrm>
            <a:custGeom>
              <a:avLst/>
              <a:gdLst>
                <a:gd name="T0" fmla="*/ 36 w 38"/>
                <a:gd name="T1" fmla="*/ 2 h 23"/>
                <a:gd name="T2" fmla="*/ 32 w 38"/>
                <a:gd name="T3" fmla="*/ 0 h 23"/>
                <a:gd name="T4" fmla="*/ 4 w 38"/>
                <a:gd name="T5" fmla="*/ 0 h 23"/>
                <a:gd name="T6" fmla="*/ 0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6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6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7" y="15"/>
                    <a:pt x="37" y="9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Freeform 32"/>
            <p:cNvSpPr>
              <a:spLocks/>
            </p:cNvSpPr>
            <p:nvPr/>
          </p:nvSpPr>
          <p:spPr bwMode="auto">
            <a:xfrm>
              <a:off x="6772336" y="5797247"/>
              <a:ext cx="69615" cy="39991"/>
            </a:xfrm>
            <a:custGeom>
              <a:avLst/>
              <a:gdLst>
                <a:gd name="T0" fmla="*/ 37 w 40"/>
                <a:gd name="T1" fmla="*/ 2 h 23"/>
                <a:gd name="T2" fmla="*/ 33 w 40"/>
                <a:gd name="T3" fmla="*/ 0 h 23"/>
                <a:gd name="T4" fmla="*/ 4 w 40"/>
                <a:gd name="T5" fmla="*/ 0 h 23"/>
                <a:gd name="T6" fmla="*/ 0 w 40"/>
                <a:gd name="T7" fmla="*/ 2 h 23"/>
                <a:gd name="T8" fmla="*/ 2 w 40"/>
                <a:gd name="T9" fmla="*/ 21 h 23"/>
                <a:gd name="T10" fmla="*/ 6 w 40"/>
                <a:gd name="T11" fmla="*/ 23 h 23"/>
                <a:gd name="T12" fmla="*/ 36 w 40"/>
                <a:gd name="T13" fmla="*/ 23 h 23"/>
                <a:gd name="T14" fmla="*/ 40 w 40"/>
                <a:gd name="T15" fmla="*/ 21 h 23"/>
                <a:gd name="T16" fmla="*/ 37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2"/>
                    <a:pt x="4" y="23"/>
                    <a:pt x="6" y="23"/>
                  </a:cubicBezTo>
                  <a:cubicBezTo>
                    <a:pt x="16" y="23"/>
                    <a:pt x="26" y="23"/>
                    <a:pt x="36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9" y="15"/>
                    <a:pt x="38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Freeform 33"/>
            <p:cNvSpPr>
              <a:spLocks/>
            </p:cNvSpPr>
            <p:nvPr/>
          </p:nvSpPr>
          <p:spPr bwMode="auto">
            <a:xfrm>
              <a:off x="6850837" y="5797247"/>
              <a:ext cx="74058" cy="39991"/>
            </a:xfrm>
            <a:custGeom>
              <a:avLst/>
              <a:gdLst>
                <a:gd name="T0" fmla="*/ 37 w 42"/>
                <a:gd name="T1" fmla="*/ 2 h 23"/>
                <a:gd name="T2" fmla="*/ 33 w 42"/>
                <a:gd name="T3" fmla="*/ 0 h 23"/>
                <a:gd name="T4" fmla="*/ 4 w 42"/>
                <a:gd name="T5" fmla="*/ 0 h 23"/>
                <a:gd name="T6" fmla="*/ 1 w 42"/>
                <a:gd name="T7" fmla="*/ 2 h 23"/>
                <a:gd name="T8" fmla="*/ 4 w 42"/>
                <a:gd name="T9" fmla="*/ 21 h 23"/>
                <a:gd name="T10" fmla="*/ 9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7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4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2" y="9"/>
                    <a:pt x="3" y="15"/>
                    <a:pt x="4" y="21"/>
                  </a:cubicBezTo>
                  <a:cubicBezTo>
                    <a:pt x="4" y="22"/>
                    <a:pt x="6" y="23"/>
                    <a:pt x="9" y="23"/>
                  </a:cubicBezTo>
                  <a:cubicBezTo>
                    <a:pt x="19" y="23"/>
                    <a:pt x="29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Freeform 34"/>
            <p:cNvSpPr>
              <a:spLocks/>
            </p:cNvSpPr>
            <p:nvPr/>
          </p:nvSpPr>
          <p:spPr bwMode="auto">
            <a:xfrm>
              <a:off x="6931561" y="5797247"/>
              <a:ext cx="77020" cy="39991"/>
            </a:xfrm>
            <a:custGeom>
              <a:avLst/>
              <a:gdLst>
                <a:gd name="T0" fmla="*/ 37 w 44"/>
                <a:gd name="T1" fmla="*/ 2 h 23"/>
                <a:gd name="T2" fmla="*/ 32 w 44"/>
                <a:gd name="T3" fmla="*/ 0 h 23"/>
                <a:gd name="T4" fmla="*/ 3 w 44"/>
                <a:gd name="T5" fmla="*/ 0 h 23"/>
                <a:gd name="T6" fmla="*/ 0 w 44"/>
                <a:gd name="T7" fmla="*/ 2 h 23"/>
                <a:gd name="T8" fmla="*/ 5 w 44"/>
                <a:gd name="T9" fmla="*/ 21 h 23"/>
                <a:gd name="T10" fmla="*/ 10 w 44"/>
                <a:gd name="T11" fmla="*/ 23 h 23"/>
                <a:gd name="T12" fmla="*/ 40 w 44"/>
                <a:gd name="T13" fmla="*/ 23 h 23"/>
                <a:gd name="T14" fmla="*/ 43 w 44"/>
                <a:gd name="T15" fmla="*/ 21 h 23"/>
                <a:gd name="T16" fmla="*/ 37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9"/>
                    <a:pt x="3" y="15"/>
                    <a:pt x="5" y="21"/>
                  </a:cubicBezTo>
                  <a:cubicBezTo>
                    <a:pt x="5" y="22"/>
                    <a:pt x="8" y="23"/>
                    <a:pt x="10" y="23"/>
                  </a:cubicBezTo>
                  <a:cubicBezTo>
                    <a:pt x="20" y="23"/>
                    <a:pt x="30" y="23"/>
                    <a:pt x="40" y="23"/>
                  </a:cubicBezTo>
                  <a:cubicBezTo>
                    <a:pt x="42" y="23"/>
                    <a:pt x="44" y="22"/>
                    <a:pt x="43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7010062" y="5797247"/>
              <a:ext cx="80723" cy="39991"/>
            </a:xfrm>
            <a:custGeom>
              <a:avLst/>
              <a:gdLst>
                <a:gd name="T0" fmla="*/ 37 w 46"/>
                <a:gd name="T1" fmla="*/ 2 h 23"/>
                <a:gd name="T2" fmla="*/ 32 w 46"/>
                <a:gd name="T3" fmla="*/ 0 h 23"/>
                <a:gd name="T4" fmla="*/ 3 w 46"/>
                <a:gd name="T5" fmla="*/ 0 h 23"/>
                <a:gd name="T6" fmla="*/ 0 w 46"/>
                <a:gd name="T7" fmla="*/ 2 h 23"/>
                <a:gd name="T8" fmla="*/ 7 w 46"/>
                <a:gd name="T9" fmla="*/ 21 h 23"/>
                <a:gd name="T10" fmla="*/ 12 w 46"/>
                <a:gd name="T11" fmla="*/ 23 h 23"/>
                <a:gd name="T12" fmla="*/ 42 w 46"/>
                <a:gd name="T13" fmla="*/ 23 h 23"/>
                <a:gd name="T14" fmla="*/ 45 w 46"/>
                <a:gd name="T15" fmla="*/ 21 h 23"/>
                <a:gd name="T16" fmla="*/ 37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37" y="2"/>
                  </a:moveTo>
                  <a:cubicBezTo>
                    <a:pt x="37" y="1"/>
                    <a:pt x="34" y="0"/>
                    <a:pt x="32" y="0"/>
                  </a:cubicBezTo>
                  <a:cubicBezTo>
                    <a:pt x="23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9"/>
                    <a:pt x="5" y="15"/>
                    <a:pt x="7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2" y="23"/>
                    <a:pt x="32" y="23"/>
                    <a:pt x="42" y="23"/>
                  </a:cubicBezTo>
                  <a:cubicBezTo>
                    <a:pt x="45" y="23"/>
                    <a:pt x="46" y="22"/>
                    <a:pt x="45" y="21"/>
                  </a:cubicBezTo>
                  <a:cubicBezTo>
                    <a:pt x="43" y="15"/>
                    <a:pt x="40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7089304" y="5797247"/>
              <a:ext cx="83686" cy="39991"/>
            </a:xfrm>
            <a:custGeom>
              <a:avLst/>
              <a:gdLst>
                <a:gd name="T0" fmla="*/ 38 w 48"/>
                <a:gd name="T1" fmla="*/ 2 h 23"/>
                <a:gd name="T2" fmla="*/ 32 w 48"/>
                <a:gd name="T3" fmla="*/ 0 h 23"/>
                <a:gd name="T4" fmla="*/ 4 w 48"/>
                <a:gd name="T5" fmla="*/ 0 h 23"/>
                <a:gd name="T6" fmla="*/ 1 w 48"/>
                <a:gd name="T7" fmla="*/ 2 h 23"/>
                <a:gd name="T8" fmla="*/ 9 w 48"/>
                <a:gd name="T9" fmla="*/ 21 h 23"/>
                <a:gd name="T10" fmla="*/ 15 w 48"/>
                <a:gd name="T11" fmla="*/ 23 h 23"/>
                <a:gd name="T12" fmla="*/ 45 w 48"/>
                <a:gd name="T13" fmla="*/ 23 h 23"/>
                <a:gd name="T14" fmla="*/ 47 w 48"/>
                <a:gd name="T15" fmla="*/ 21 h 23"/>
                <a:gd name="T16" fmla="*/ 38 w 4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3">
                  <a:moveTo>
                    <a:pt x="38" y="2"/>
                  </a:moveTo>
                  <a:cubicBezTo>
                    <a:pt x="37" y="1"/>
                    <a:pt x="35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2"/>
                    <a:pt x="12" y="23"/>
                    <a:pt x="15" y="23"/>
                  </a:cubicBezTo>
                  <a:cubicBezTo>
                    <a:pt x="25" y="23"/>
                    <a:pt x="35" y="23"/>
                    <a:pt x="45" y="23"/>
                  </a:cubicBezTo>
                  <a:cubicBezTo>
                    <a:pt x="47" y="23"/>
                    <a:pt x="48" y="22"/>
                    <a:pt x="47" y="21"/>
                  </a:cubicBezTo>
                  <a:cubicBezTo>
                    <a:pt x="44" y="15"/>
                    <a:pt x="41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7170028" y="5797247"/>
              <a:ext cx="85167" cy="39991"/>
            </a:xfrm>
            <a:custGeom>
              <a:avLst/>
              <a:gdLst>
                <a:gd name="T0" fmla="*/ 37 w 49"/>
                <a:gd name="T1" fmla="*/ 2 h 23"/>
                <a:gd name="T2" fmla="*/ 32 w 49"/>
                <a:gd name="T3" fmla="*/ 0 h 23"/>
                <a:gd name="T4" fmla="*/ 3 w 49"/>
                <a:gd name="T5" fmla="*/ 0 h 23"/>
                <a:gd name="T6" fmla="*/ 0 w 49"/>
                <a:gd name="T7" fmla="*/ 2 h 23"/>
                <a:gd name="T8" fmla="*/ 10 w 49"/>
                <a:gd name="T9" fmla="*/ 21 h 23"/>
                <a:gd name="T10" fmla="*/ 16 w 49"/>
                <a:gd name="T11" fmla="*/ 23 h 23"/>
                <a:gd name="T12" fmla="*/ 46 w 49"/>
                <a:gd name="T13" fmla="*/ 23 h 23"/>
                <a:gd name="T14" fmla="*/ 48 w 49"/>
                <a:gd name="T15" fmla="*/ 21 h 23"/>
                <a:gd name="T16" fmla="*/ 37 w 49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9"/>
                    <a:pt x="7" y="15"/>
                    <a:pt x="10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6" y="23"/>
                    <a:pt x="36" y="23"/>
                    <a:pt x="46" y="23"/>
                  </a:cubicBezTo>
                  <a:cubicBezTo>
                    <a:pt x="48" y="23"/>
                    <a:pt x="49" y="22"/>
                    <a:pt x="48" y="21"/>
                  </a:cubicBezTo>
                  <a:cubicBezTo>
                    <a:pt x="45" y="15"/>
                    <a:pt x="41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38"/>
            <p:cNvSpPr>
              <a:spLocks/>
            </p:cNvSpPr>
            <p:nvPr/>
          </p:nvSpPr>
          <p:spPr bwMode="auto">
            <a:xfrm>
              <a:off x="6145064" y="5746147"/>
              <a:ext cx="82945" cy="42213"/>
            </a:xfrm>
            <a:custGeom>
              <a:avLst/>
              <a:gdLst>
                <a:gd name="T0" fmla="*/ 47 w 47"/>
                <a:gd name="T1" fmla="*/ 3 h 24"/>
                <a:gd name="T2" fmla="*/ 44 w 47"/>
                <a:gd name="T3" fmla="*/ 0 h 24"/>
                <a:gd name="T4" fmla="*/ 17 w 47"/>
                <a:gd name="T5" fmla="*/ 0 h 24"/>
                <a:gd name="T6" fmla="*/ 12 w 47"/>
                <a:gd name="T7" fmla="*/ 3 h 24"/>
                <a:gd name="T8" fmla="*/ 1 w 47"/>
                <a:gd name="T9" fmla="*/ 21 h 24"/>
                <a:gd name="T10" fmla="*/ 3 w 47"/>
                <a:gd name="T11" fmla="*/ 24 h 24"/>
                <a:gd name="T12" fmla="*/ 31 w 47"/>
                <a:gd name="T13" fmla="*/ 24 h 24"/>
                <a:gd name="T14" fmla="*/ 37 w 47"/>
                <a:gd name="T15" fmla="*/ 21 h 24"/>
                <a:gd name="T16" fmla="*/ 47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7" y="3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5" y="0"/>
                    <a:pt x="26" y="0"/>
                    <a:pt x="17" y="0"/>
                  </a:cubicBezTo>
                  <a:cubicBezTo>
                    <a:pt x="15" y="0"/>
                    <a:pt x="13" y="1"/>
                    <a:pt x="12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2" y="24"/>
                    <a:pt x="22" y="24"/>
                    <a:pt x="31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40" y="15"/>
                    <a:pt x="43" y="9"/>
                    <a:pt x="4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Freeform 39"/>
            <p:cNvSpPr>
              <a:spLocks/>
            </p:cNvSpPr>
            <p:nvPr/>
          </p:nvSpPr>
          <p:spPr bwMode="auto">
            <a:xfrm>
              <a:off x="6222085" y="5746147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3 w 46"/>
                <a:gd name="T3" fmla="*/ 0 h 24"/>
                <a:gd name="T4" fmla="*/ 16 w 46"/>
                <a:gd name="T5" fmla="*/ 0 h 24"/>
                <a:gd name="T6" fmla="*/ 11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2 w 46"/>
                <a:gd name="T13" fmla="*/ 24 h 24"/>
                <a:gd name="T14" fmla="*/ 37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5" y="0"/>
                    <a:pt x="16" y="0"/>
                  </a:cubicBezTo>
                  <a:cubicBezTo>
                    <a:pt x="14" y="0"/>
                    <a:pt x="12" y="1"/>
                    <a:pt x="11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7" y="23"/>
                    <a:pt x="37" y="21"/>
                  </a:cubicBezTo>
                  <a:cubicBezTo>
                    <a:pt x="40" y="15"/>
                    <a:pt x="43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Freeform 40"/>
            <p:cNvSpPr>
              <a:spLocks/>
            </p:cNvSpPr>
            <p:nvPr/>
          </p:nvSpPr>
          <p:spPr bwMode="auto">
            <a:xfrm>
              <a:off x="6301327" y="5746147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1 w 44"/>
                <a:gd name="T3" fmla="*/ 0 h 24"/>
                <a:gd name="T4" fmla="*/ 14 w 44"/>
                <a:gd name="T5" fmla="*/ 0 h 24"/>
                <a:gd name="T6" fmla="*/ 9 w 44"/>
                <a:gd name="T7" fmla="*/ 3 h 24"/>
                <a:gd name="T8" fmla="*/ 1 w 44"/>
                <a:gd name="T9" fmla="*/ 21 h 24"/>
                <a:gd name="T10" fmla="*/ 4 w 44"/>
                <a:gd name="T11" fmla="*/ 24 h 24"/>
                <a:gd name="T12" fmla="*/ 32 w 44"/>
                <a:gd name="T13" fmla="*/ 24 h 24"/>
                <a:gd name="T14" fmla="*/ 37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2" y="0"/>
                    <a:pt x="23" y="0"/>
                    <a:pt x="14" y="0"/>
                  </a:cubicBezTo>
                  <a:cubicBezTo>
                    <a:pt x="12" y="0"/>
                    <a:pt x="9" y="1"/>
                    <a:pt x="9" y="3"/>
                  </a:cubicBezTo>
                  <a:cubicBezTo>
                    <a:pt x="6" y="9"/>
                    <a:pt x="3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39" y="15"/>
                    <a:pt x="41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Freeform 41"/>
            <p:cNvSpPr>
              <a:spLocks/>
            </p:cNvSpPr>
            <p:nvPr/>
          </p:nvSpPr>
          <p:spPr bwMode="auto">
            <a:xfrm>
              <a:off x="6379828" y="5746147"/>
              <a:ext cx="74058" cy="42213"/>
            </a:xfrm>
            <a:custGeom>
              <a:avLst/>
              <a:gdLst>
                <a:gd name="T0" fmla="*/ 41 w 42"/>
                <a:gd name="T1" fmla="*/ 3 h 24"/>
                <a:gd name="T2" fmla="*/ 38 w 42"/>
                <a:gd name="T3" fmla="*/ 0 h 24"/>
                <a:gd name="T4" fmla="*/ 11 w 42"/>
                <a:gd name="T5" fmla="*/ 0 h 24"/>
                <a:gd name="T6" fmla="*/ 7 w 42"/>
                <a:gd name="T7" fmla="*/ 3 h 24"/>
                <a:gd name="T8" fmla="*/ 0 w 42"/>
                <a:gd name="T9" fmla="*/ 21 h 24"/>
                <a:gd name="T10" fmla="*/ 3 w 42"/>
                <a:gd name="T11" fmla="*/ 24 h 24"/>
                <a:gd name="T12" fmla="*/ 32 w 42"/>
                <a:gd name="T13" fmla="*/ 24 h 24"/>
                <a:gd name="T14" fmla="*/ 36 w 42"/>
                <a:gd name="T15" fmla="*/ 21 h 24"/>
                <a:gd name="T16" fmla="*/ 41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1" y="3"/>
                  </a:moveTo>
                  <a:cubicBezTo>
                    <a:pt x="42" y="1"/>
                    <a:pt x="41" y="0"/>
                    <a:pt x="38" y="0"/>
                  </a:cubicBezTo>
                  <a:cubicBezTo>
                    <a:pt x="29" y="0"/>
                    <a:pt x="20" y="0"/>
                    <a:pt x="11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5" y="9"/>
                    <a:pt x="2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8" y="15"/>
                    <a:pt x="40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Freeform 42"/>
            <p:cNvSpPr>
              <a:spLocks/>
            </p:cNvSpPr>
            <p:nvPr/>
          </p:nvSpPr>
          <p:spPr bwMode="auto">
            <a:xfrm>
              <a:off x="6459070" y="5746147"/>
              <a:ext cx="69615" cy="42213"/>
            </a:xfrm>
            <a:custGeom>
              <a:avLst/>
              <a:gdLst>
                <a:gd name="T0" fmla="*/ 39 w 40"/>
                <a:gd name="T1" fmla="*/ 3 h 24"/>
                <a:gd name="T2" fmla="*/ 36 w 40"/>
                <a:gd name="T3" fmla="*/ 0 h 24"/>
                <a:gd name="T4" fmla="*/ 9 w 40"/>
                <a:gd name="T5" fmla="*/ 0 h 24"/>
                <a:gd name="T6" fmla="*/ 5 w 40"/>
                <a:gd name="T7" fmla="*/ 3 h 24"/>
                <a:gd name="T8" fmla="*/ 0 w 40"/>
                <a:gd name="T9" fmla="*/ 21 h 24"/>
                <a:gd name="T10" fmla="*/ 3 w 40"/>
                <a:gd name="T11" fmla="*/ 24 h 24"/>
                <a:gd name="T12" fmla="*/ 32 w 40"/>
                <a:gd name="T13" fmla="*/ 24 h 24"/>
                <a:gd name="T14" fmla="*/ 36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40" y="1"/>
                    <a:pt x="38" y="0"/>
                    <a:pt x="36" y="0"/>
                  </a:cubicBezTo>
                  <a:cubicBezTo>
                    <a:pt x="27" y="0"/>
                    <a:pt x="18" y="0"/>
                    <a:pt x="9" y="0"/>
                  </a:cubicBezTo>
                  <a:cubicBezTo>
                    <a:pt x="7" y="0"/>
                    <a:pt x="5" y="1"/>
                    <a:pt x="5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7" y="15"/>
                    <a:pt x="38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Freeform 43"/>
            <p:cNvSpPr>
              <a:spLocks/>
            </p:cNvSpPr>
            <p:nvPr/>
          </p:nvSpPr>
          <p:spPr bwMode="auto">
            <a:xfrm>
              <a:off x="6536091" y="5746147"/>
              <a:ext cx="66652" cy="42213"/>
            </a:xfrm>
            <a:custGeom>
              <a:avLst/>
              <a:gdLst>
                <a:gd name="T0" fmla="*/ 38 w 38"/>
                <a:gd name="T1" fmla="*/ 3 h 24"/>
                <a:gd name="T2" fmla="*/ 35 w 38"/>
                <a:gd name="T3" fmla="*/ 0 h 24"/>
                <a:gd name="T4" fmla="*/ 8 w 38"/>
                <a:gd name="T5" fmla="*/ 0 h 24"/>
                <a:gd name="T6" fmla="*/ 4 w 38"/>
                <a:gd name="T7" fmla="*/ 3 h 24"/>
                <a:gd name="T8" fmla="*/ 0 w 38"/>
                <a:gd name="T9" fmla="*/ 21 h 24"/>
                <a:gd name="T10" fmla="*/ 4 w 38"/>
                <a:gd name="T11" fmla="*/ 24 h 24"/>
                <a:gd name="T12" fmla="*/ 32 w 38"/>
                <a:gd name="T13" fmla="*/ 24 h 24"/>
                <a:gd name="T14" fmla="*/ 37 w 38"/>
                <a:gd name="T15" fmla="*/ 21 h 24"/>
                <a:gd name="T16" fmla="*/ 38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8" y="3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7" y="0"/>
                    <a:pt x="8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5" y="24"/>
                    <a:pt x="36" y="23"/>
                    <a:pt x="37" y="21"/>
                  </a:cubicBezTo>
                  <a:cubicBezTo>
                    <a:pt x="37" y="15"/>
                    <a:pt x="38" y="9"/>
                    <a:pt x="3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Freeform 44"/>
            <p:cNvSpPr>
              <a:spLocks/>
            </p:cNvSpPr>
            <p:nvPr/>
          </p:nvSpPr>
          <p:spPr bwMode="auto">
            <a:xfrm>
              <a:off x="6614592" y="5746147"/>
              <a:ext cx="62949" cy="42213"/>
            </a:xfrm>
            <a:custGeom>
              <a:avLst/>
              <a:gdLst>
                <a:gd name="T0" fmla="*/ 36 w 36"/>
                <a:gd name="T1" fmla="*/ 3 h 24"/>
                <a:gd name="T2" fmla="*/ 33 w 36"/>
                <a:gd name="T3" fmla="*/ 0 h 24"/>
                <a:gd name="T4" fmla="*/ 5 w 36"/>
                <a:gd name="T5" fmla="*/ 0 h 24"/>
                <a:gd name="T6" fmla="*/ 2 w 36"/>
                <a:gd name="T7" fmla="*/ 3 h 24"/>
                <a:gd name="T8" fmla="*/ 0 w 36"/>
                <a:gd name="T9" fmla="*/ 21 h 24"/>
                <a:gd name="T10" fmla="*/ 4 w 36"/>
                <a:gd name="T11" fmla="*/ 24 h 24"/>
                <a:gd name="T12" fmla="*/ 32 w 36"/>
                <a:gd name="T13" fmla="*/ 24 h 24"/>
                <a:gd name="T14" fmla="*/ 36 w 36"/>
                <a:gd name="T15" fmla="*/ 21 h 24"/>
                <a:gd name="T16" fmla="*/ 36 w 3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36" y="3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4" y="0"/>
                    <a:pt x="5" y="0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6" y="15"/>
                    <a:pt x="36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Freeform 45"/>
            <p:cNvSpPr>
              <a:spLocks/>
            </p:cNvSpPr>
            <p:nvPr/>
          </p:nvSpPr>
          <p:spPr bwMode="auto">
            <a:xfrm>
              <a:off x="6691613" y="5746147"/>
              <a:ext cx="65171" cy="42213"/>
            </a:xfrm>
            <a:custGeom>
              <a:avLst/>
              <a:gdLst>
                <a:gd name="T0" fmla="*/ 35 w 37"/>
                <a:gd name="T1" fmla="*/ 3 h 24"/>
                <a:gd name="T2" fmla="*/ 31 w 37"/>
                <a:gd name="T3" fmla="*/ 0 h 24"/>
                <a:gd name="T4" fmla="*/ 4 w 37"/>
                <a:gd name="T5" fmla="*/ 0 h 24"/>
                <a:gd name="T6" fmla="*/ 0 w 37"/>
                <a:gd name="T7" fmla="*/ 3 h 24"/>
                <a:gd name="T8" fmla="*/ 1 w 37"/>
                <a:gd name="T9" fmla="*/ 21 h 24"/>
                <a:gd name="T10" fmla="*/ 5 w 37"/>
                <a:gd name="T11" fmla="*/ 24 h 24"/>
                <a:gd name="T12" fmla="*/ 33 w 37"/>
                <a:gd name="T13" fmla="*/ 24 h 24"/>
                <a:gd name="T14" fmla="*/ 37 w 37"/>
                <a:gd name="T15" fmla="*/ 21 h 24"/>
                <a:gd name="T16" fmla="*/ 35 w 3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1" y="15"/>
                    <a:pt x="1" y="21"/>
                  </a:cubicBezTo>
                  <a:cubicBezTo>
                    <a:pt x="1" y="23"/>
                    <a:pt x="2" y="24"/>
                    <a:pt x="5" y="24"/>
                  </a:cubicBezTo>
                  <a:cubicBezTo>
                    <a:pt x="14" y="24"/>
                    <a:pt x="23" y="24"/>
                    <a:pt x="33" y="24"/>
                  </a:cubicBezTo>
                  <a:cubicBezTo>
                    <a:pt x="35" y="24"/>
                    <a:pt x="37" y="23"/>
                    <a:pt x="37" y="21"/>
                  </a:cubicBezTo>
                  <a:cubicBezTo>
                    <a:pt x="36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Freeform 46"/>
            <p:cNvSpPr>
              <a:spLocks/>
            </p:cNvSpPr>
            <p:nvPr/>
          </p:nvSpPr>
          <p:spPr bwMode="auto">
            <a:xfrm>
              <a:off x="6767152" y="5746147"/>
              <a:ext cx="66652" cy="42213"/>
            </a:xfrm>
            <a:custGeom>
              <a:avLst/>
              <a:gdLst>
                <a:gd name="T0" fmla="*/ 35 w 38"/>
                <a:gd name="T1" fmla="*/ 3 h 24"/>
                <a:gd name="T2" fmla="*/ 31 w 38"/>
                <a:gd name="T3" fmla="*/ 0 h 24"/>
                <a:gd name="T4" fmla="*/ 4 w 38"/>
                <a:gd name="T5" fmla="*/ 0 h 24"/>
                <a:gd name="T6" fmla="*/ 0 w 38"/>
                <a:gd name="T7" fmla="*/ 3 h 24"/>
                <a:gd name="T8" fmla="*/ 2 w 38"/>
                <a:gd name="T9" fmla="*/ 21 h 24"/>
                <a:gd name="T10" fmla="*/ 6 w 38"/>
                <a:gd name="T11" fmla="*/ 24 h 24"/>
                <a:gd name="T12" fmla="*/ 35 w 38"/>
                <a:gd name="T13" fmla="*/ 24 h 24"/>
                <a:gd name="T14" fmla="*/ 38 w 38"/>
                <a:gd name="T15" fmla="*/ 21 h 24"/>
                <a:gd name="T16" fmla="*/ 35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1" y="9"/>
                    <a:pt x="2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6" y="24"/>
                    <a:pt x="25" y="24"/>
                    <a:pt x="35" y="24"/>
                  </a:cubicBezTo>
                  <a:cubicBezTo>
                    <a:pt x="37" y="24"/>
                    <a:pt x="38" y="23"/>
                    <a:pt x="38" y="21"/>
                  </a:cubicBezTo>
                  <a:cubicBezTo>
                    <a:pt x="37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6841950" y="5746147"/>
              <a:ext cx="70355" cy="42213"/>
            </a:xfrm>
            <a:custGeom>
              <a:avLst/>
              <a:gdLst>
                <a:gd name="T0" fmla="*/ 35 w 40"/>
                <a:gd name="T1" fmla="*/ 3 h 24"/>
                <a:gd name="T2" fmla="*/ 31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4 w 40"/>
                <a:gd name="T9" fmla="*/ 21 h 24"/>
                <a:gd name="T10" fmla="*/ 8 w 40"/>
                <a:gd name="T11" fmla="*/ 24 h 24"/>
                <a:gd name="T12" fmla="*/ 37 w 40"/>
                <a:gd name="T13" fmla="*/ 24 h 24"/>
                <a:gd name="T14" fmla="*/ 40 w 40"/>
                <a:gd name="T15" fmla="*/ 21 h 24"/>
                <a:gd name="T16" fmla="*/ 35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3" y="15"/>
                    <a:pt x="4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8" y="24"/>
                    <a:pt x="27" y="24"/>
                    <a:pt x="37" y="24"/>
                  </a:cubicBezTo>
                  <a:cubicBezTo>
                    <a:pt x="39" y="24"/>
                    <a:pt x="40" y="23"/>
                    <a:pt x="40" y="21"/>
                  </a:cubicBezTo>
                  <a:cubicBezTo>
                    <a:pt x="38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8" name="Freeform 48"/>
            <p:cNvSpPr>
              <a:spLocks/>
            </p:cNvSpPr>
            <p:nvPr/>
          </p:nvSpPr>
          <p:spPr bwMode="auto">
            <a:xfrm>
              <a:off x="6917490" y="5746147"/>
              <a:ext cx="73317" cy="42213"/>
            </a:xfrm>
            <a:custGeom>
              <a:avLst/>
              <a:gdLst>
                <a:gd name="T0" fmla="*/ 35 w 42"/>
                <a:gd name="T1" fmla="*/ 3 h 24"/>
                <a:gd name="T2" fmla="*/ 30 w 42"/>
                <a:gd name="T3" fmla="*/ 0 h 24"/>
                <a:gd name="T4" fmla="*/ 3 w 42"/>
                <a:gd name="T5" fmla="*/ 0 h 24"/>
                <a:gd name="T6" fmla="*/ 0 w 42"/>
                <a:gd name="T7" fmla="*/ 3 h 24"/>
                <a:gd name="T8" fmla="*/ 5 w 42"/>
                <a:gd name="T9" fmla="*/ 21 h 24"/>
                <a:gd name="T10" fmla="*/ 10 w 42"/>
                <a:gd name="T11" fmla="*/ 24 h 24"/>
                <a:gd name="T12" fmla="*/ 38 w 42"/>
                <a:gd name="T13" fmla="*/ 24 h 24"/>
                <a:gd name="T14" fmla="*/ 41 w 42"/>
                <a:gd name="T15" fmla="*/ 21 h 24"/>
                <a:gd name="T16" fmla="*/ 35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4" y="15"/>
                    <a:pt x="5" y="21"/>
                  </a:cubicBezTo>
                  <a:cubicBezTo>
                    <a:pt x="6" y="23"/>
                    <a:pt x="8" y="24"/>
                    <a:pt x="10" y="24"/>
                  </a:cubicBezTo>
                  <a:cubicBezTo>
                    <a:pt x="19" y="24"/>
                    <a:pt x="29" y="24"/>
                    <a:pt x="38" y="24"/>
                  </a:cubicBezTo>
                  <a:cubicBezTo>
                    <a:pt x="40" y="24"/>
                    <a:pt x="42" y="23"/>
                    <a:pt x="41" y="21"/>
                  </a:cubicBezTo>
                  <a:cubicBezTo>
                    <a:pt x="39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Freeform 49"/>
            <p:cNvSpPr>
              <a:spLocks/>
            </p:cNvSpPr>
            <p:nvPr/>
          </p:nvSpPr>
          <p:spPr bwMode="auto">
            <a:xfrm>
              <a:off x="6993029" y="5746147"/>
              <a:ext cx="77020" cy="42213"/>
            </a:xfrm>
            <a:custGeom>
              <a:avLst/>
              <a:gdLst>
                <a:gd name="T0" fmla="*/ 35 w 44"/>
                <a:gd name="T1" fmla="*/ 3 h 24"/>
                <a:gd name="T2" fmla="*/ 30 w 44"/>
                <a:gd name="T3" fmla="*/ 0 h 24"/>
                <a:gd name="T4" fmla="*/ 3 w 44"/>
                <a:gd name="T5" fmla="*/ 0 h 24"/>
                <a:gd name="T6" fmla="*/ 0 w 44"/>
                <a:gd name="T7" fmla="*/ 3 h 24"/>
                <a:gd name="T8" fmla="*/ 7 w 44"/>
                <a:gd name="T9" fmla="*/ 21 h 24"/>
                <a:gd name="T10" fmla="*/ 12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5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5" y="15"/>
                    <a:pt x="7" y="21"/>
                  </a:cubicBezTo>
                  <a:cubicBezTo>
                    <a:pt x="7" y="23"/>
                    <a:pt x="10" y="24"/>
                    <a:pt x="12" y="24"/>
                  </a:cubicBezTo>
                  <a:cubicBezTo>
                    <a:pt x="21" y="24"/>
                    <a:pt x="31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0" y="15"/>
                    <a:pt x="38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0" name="Freeform 50"/>
            <p:cNvSpPr>
              <a:spLocks/>
            </p:cNvSpPr>
            <p:nvPr/>
          </p:nvSpPr>
          <p:spPr bwMode="auto">
            <a:xfrm>
              <a:off x="7066346" y="5746147"/>
              <a:ext cx="80723" cy="42213"/>
            </a:xfrm>
            <a:custGeom>
              <a:avLst/>
              <a:gdLst>
                <a:gd name="T0" fmla="*/ 36 w 46"/>
                <a:gd name="T1" fmla="*/ 3 h 24"/>
                <a:gd name="T2" fmla="*/ 31 w 46"/>
                <a:gd name="T3" fmla="*/ 0 h 24"/>
                <a:gd name="T4" fmla="*/ 4 w 46"/>
                <a:gd name="T5" fmla="*/ 0 h 24"/>
                <a:gd name="T6" fmla="*/ 1 w 46"/>
                <a:gd name="T7" fmla="*/ 3 h 24"/>
                <a:gd name="T8" fmla="*/ 9 w 46"/>
                <a:gd name="T9" fmla="*/ 21 h 24"/>
                <a:gd name="T10" fmla="*/ 14 w 46"/>
                <a:gd name="T11" fmla="*/ 24 h 24"/>
                <a:gd name="T12" fmla="*/ 43 w 46"/>
                <a:gd name="T13" fmla="*/ 24 h 24"/>
                <a:gd name="T14" fmla="*/ 45 w 46"/>
                <a:gd name="T15" fmla="*/ 21 h 24"/>
                <a:gd name="T16" fmla="*/ 3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36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4" y="9"/>
                    <a:pt x="7" y="15"/>
                    <a:pt x="9" y="21"/>
                  </a:cubicBezTo>
                  <a:cubicBezTo>
                    <a:pt x="10" y="23"/>
                    <a:pt x="12" y="24"/>
                    <a:pt x="14" y="24"/>
                  </a:cubicBezTo>
                  <a:cubicBezTo>
                    <a:pt x="24" y="24"/>
                    <a:pt x="33" y="24"/>
                    <a:pt x="43" y="24"/>
                  </a:cubicBezTo>
                  <a:cubicBezTo>
                    <a:pt x="45" y="24"/>
                    <a:pt x="46" y="23"/>
                    <a:pt x="45" y="21"/>
                  </a:cubicBezTo>
                  <a:cubicBezTo>
                    <a:pt x="42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1" name="Freeform 51"/>
            <p:cNvSpPr>
              <a:spLocks/>
            </p:cNvSpPr>
            <p:nvPr/>
          </p:nvSpPr>
          <p:spPr bwMode="auto">
            <a:xfrm>
              <a:off x="7141886" y="5746147"/>
              <a:ext cx="83686" cy="42213"/>
            </a:xfrm>
            <a:custGeom>
              <a:avLst/>
              <a:gdLst>
                <a:gd name="T0" fmla="*/ 36 w 48"/>
                <a:gd name="T1" fmla="*/ 3 h 24"/>
                <a:gd name="T2" fmla="*/ 30 w 48"/>
                <a:gd name="T3" fmla="*/ 0 h 24"/>
                <a:gd name="T4" fmla="*/ 3 w 48"/>
                <a:gd name="T5" fmla="*/ 0 h 24"/>
                <a:gd name="T6" fmla="*/ 1 w 48"/>
                <a:gd name="T7" fmla="*/ 3 h 24"/>
                <a:gd name="T8" fmla="*/ 11 w 48"/>
                <a:gd name="T9" fmla="*/ 21 h 24"/>
                <a:gd name="T10" fmla="*/ 16 w 48"/>
                <a:gd name="T11" fmla="*/ 24 h 24"/>
                <a:gd name="T12" fmla="*/ 45 w 48"/>
                <a:gd name="T13" fmla="*/ 24 h 24"/>
                <a:gd name="T14" fmla="*/ 47 w 48"/>
                <a:gd name="T15" fmla="*/ 21 h 24"/>
                <a:gd name="T16" fmla="*/ 36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36" y="3"/>
                  </a:moveTo>
                  <a:cubicBezTo>
                    <a:pt x="35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8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6" y="24"/>
                    <a:pt x="35" y="24"/>
                    <a:pt x="45" y="24"/>
                  </a:cubicBezTo>
                  <a:cubicBezTo>
                    <a:pt x="47" y="24"/>
                    <a:pt x="48" y="23"/>
                    <a:pt x="47" y="21"/>
                  </a:cubicBezTo>
                  <a:cubicBezTo>
                    <a:pt x="43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Freeform 52"/>
            <p:cNvSpPr>
              <a:spLocks/>
            </p:cNvSpPr>
            <p:nvPr/>
          </p:nvSpPr>
          <p:spPr bwMode="auto">
            <a:xfrm>
              <a:off x="6175428" y="5697269"/>
              <a:ext cx="79983" cy="40732"/>
            </a:xfrm>
            <a:custGeom>
              <a:avLst/>
              <a:gdLst>
                <a:gd name="T0" fmla="*/ 45 w 46"/>
                <a:gd name="T1" fmla="*/ 2 h 23"/>
                <a:gd name="T2" fmla="*/ 43 w 46"/>
                <a:gd name="T3" fmla="*/ 0 h 23"/>
                <a:gd name="T4" fmla="*/ 17 w 46"/>
                <a:gd name="T5" fmla="*/ 0 h 23"/>
                <a:gd name="T6" fmla="*/ 12 w 46"/>
                <a:gd name="T7" fmla="*/ 2 h 23"/>
                <a:gd name="T8" fmla="*/ 1 w 46"/>
                <a:gd name="T9" fmla="*/ 21 h 23"/>
                <a:gd name="T10" fmla="*/ 3 w 46"/>
                <a:gd name="T11" fmla="*/ 23 h 23"/>
                <a:gd name="T12" fmla="*/ 30 w 46"/>
                <a:gd name="T13" fmla="*/ 23 h 23"/>
                <a:gd name="T14" fmla="*/ 35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6" y="0"/>
                    <a:pt x="17" y="0"/>
                  </a:cubicBezTo>
                  <a:cubicBezTo>
                    <a:pt x="16" y="0"/>
                    <a:pt x="13" y="1"/>
                    <a:pt x="12" y="2"/>
                  </a:cubicBezTo>
                  <a:cubicBezTo>
                    <a:pt x="9" y="8"/>
                    <a:pt x="5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5" y="21"/>
                  </a:cubicBezTo>
                  <a:cubicBezTo>
                    <a:pt x="38" y="15"/>
                    <a:pt x="42" y="8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6248746" y="5697269"/>
              <a:ext cx="77020" cy="40732"/>
            </a:xfrm>
            <a:custGeom>
              <a:avLst/>
              <a:gdLst>
                <a:gd name="T0" fmla="*/ 44 w 44"/>
                <a:gd name="T1" fmla="*/ 2 h 23"/>
                <a:gd name="T2" fmla="*/ 41 w 44"/>
                <a:gd name="T3" fmla="*/ 0 h 23"/>
                <a:gd name="T4" fmla="*/ 16 w 44"/>
                <a:gd name="T5" fmla="*/ 0 h 23"/>
                <a:gd name="T6" fmla="*/ 11 w 44"/>
                <a:gd name="T7" fmla="*/ 2 h 23"/>
                <a:gd name="T8" fmla="*/ 1 w 44"/>
                <a:gd name="T9" fmla="*/ 21 h 23"/>
                <a:gd name="T10" fmla="*/ 3 w 44"/>
                <a:gd name="T11" fmla="*/ 23 h 23"/>
                <a:gd name="T12" fmla="*/ 30 w 44"/>
                <a:gd name="T13" fmla="*/ 23 h 23"/>
                <a:gd name="T14" fmla="*/ 35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3" y="0"/>
                    <a:pt x="24" y="0"/>
                    <a:pt x="16" y="0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8" y="8"/>
                    <a:pt x="4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5" y="22"/>
                    <a:pt x="35" y="21"/>
                  </a:cubicBezTo>
                  <a:cubicBezTo>
                    <a:pt x="38" y="15"/>
                    <a:pt x="41" y="8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Freeform 54"/>
            <p:cNvSpPr>
              <a:spLocks/>
            </p:cNvSpPr>
            <p:nvPr/>
          </p:nvSpPr>
          <p:spPr bwMode="auto">
            <a:xfrm>
              <a:off x="6324285" y="5697269"/>
              <a:ext cx="71836" cy="40732"/>
            </a:xfrm>
            <a:custGeom>
              <a:avLst/>
              <a:gdLst>
                <a:gd name="T0" fmla="*/ 41 w 41"/>
                <a:gd name="T1" fmla="*/ 2 h 23"/>
                <a:gd name="T2" fmla="*/ 38 w 41"/>
                <a:gd name="T3" fmla="*/ 0 h 23"/>
                <a:gd name="T4" fmla="*/ 13 w 41"/>
                <a:gd name="T5" fmla="*/ 0 h 23"/>
                <a:gd name="T6" fmla="*/ 8 w 41"/>
                <a:gd name="T7" fmla="*/ 2 h 23"/>
                <a:gd name="T8" fmla="*/ 0 w 41"/>
                <a:gd name="T9" fmla="*/ 21 h 23"/>
                <a:gd name="T10" fmla="*/ 3 w 41"/>
                <a:gd name="T11" fmla="*/ 23 h 23"/>
                <a:gd name="T12" fmla="*/ 30 w 41"/>
                <a:gd name="T13" fmla="*/ 23 h 23"/>
                <a:gd name="T14" fmla="*/ 34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40" y="0"/>
                    <a:pt x="38" y="0"/>
                  </a:cubicBezTo>
                  <a:cubicBezTo>
                    <a:pt x="30" y="0"/>
                    <a:pt x="21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8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9" y="8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Freeform 55"/>
            <p:cNvSpPr>
              <a:spLocks/>
            </p:cNvSpPr>
            <p:nvPr/>
          </p:nvSpPr>
          <p:spPr bwMode="auto">
            <a:xfrm>
              <a:off x="6397602" y="5697269"/>
              <a:ext cx="69615" cy="40732"/>
            </a:xfrm>
            <a:custGeom>
              <a:avLst/>
              <a:gdLst>
                <a:gd name="T0" fmla="*/ 39 w 40"/>
                <a:gd name="T1" fmla="*/ 2 h 23"/>
                <a:gd name="T2" fmla="*/ 37 w 40"/>
                <a:gd name="T3" fmla="*/ 0 h 23"/>
                <a:gd name="T4" fmla="*/ 11 w 40"/>
                <a:gd name="T5" fmla="*/ 0 h 23"/>
                <a:gd name="T6" fmla="*/ 7 w 40"/>
                <a:gd name="T7" fmla="*/ 2 h 23"/>
                <a:gd name="T8" fmla="*/ 0 w 40"/>
                <a:gd name="T9" fmla="*/ 21 h 23"/>
                <a:gd name="T10" fmla="*/ 3 w 40"/>
                <a:gd name="T11" fmla="*/ 23 h 23"/>
                <a:gd name="T12" fmla="*/ 30 w 40"/>
                <a:gd name="T13" fmla="*/ 23 h 23"/>
                <a:gd name="T14" fmla="*/ 34 w 40"/>
                <a:gd name="T15" fmla="*/ 21 h 23"/>
                <a:gd name="T16" fmla="*/ 39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9" y="2"/>
                  </a:moveTo>
                  <a:cubicBezTo>
                    <a:pt x="40" y="1"/>
                    <a:pt x="38" y="0"/>
                    <a:pt x="37" y="0"/>
                  </a:cubicBezTo>
                  <a:cubicBezTo>
                    <a:pt x="28" y="0"/>
                    <a:pt x="19" y="0"/>
                    <a:pt x="11" y="0"/>
                  </a:cubicBezTo>
                  <a:cubicBezTo>
                    <a:pt x="9" y="0"/>
                    <a:pt x="7" y="1"/>
                    <a:pt x="7" y="2"/>
                  </a:cubicBezTo>
                  <a:cubicBezTo>
                    <a:pt x="4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8" y="8"/>
                    <a:pt x="3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6" name="Freeform 56"/>
            <p:cNvSpPr>
              <a:spLocks/>
            </p:cNvSpPr>
            <p:nvPr/>
          </p:nvSpPr>
          <p:spPr bwMode="auto">
            <a:xfrm>
              <a:off x="6470920" y="5697269"/>
              <a:ext cx="66652" cy="40732"/>
            </a:xfrm>
            <a:custGeom>
              <a:avLst/>
              <a:gdLst>
                <a:gd name="T0" fmla="*/ 38 w 38"/>
                <a:gd name="T1" fmla="*/ 2 h 23"/>
                <a:gd name="T2" fmla="*/ 35 w 38"/>
                <a:gd name="T3" fmla="*/ 0 h 23"/>
                <a:gd name="T4" fmla="*/ 9 w 38"/>
                <a:gd name="T5" fmla="*/ 0 h 23"/>
                <a:gd name="T6" fmla="*/ 5 w 38"/>
                <a:gd name="T7" fmla="*/ 2 h 23"/>
                <a:gd name="T8" fmla="*/ 0 w 38"/>
                <a:gd name="T9" fmla="*/ 21 h 23"/>
                <a:gd name="T10" fmla="*/ 3 w 38"/>
                <a:gd name="T11" fmla="*/ 23 h 23"/>
                <a:gd name="T12" fmla="*/ 30 w 38"/>
                <a:gd name="T13" fmla="*/ 23 h 23"/>
                <a:gd name="T14" fmla="*/ 34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8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3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7" y="8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Freeform 57"/>
            <p:cNvSpPr>
              <a:spLocks/>
            </p:cNvSpPr>
            <p:nvPr/>
          </p:nvSpPr>
          <p:spPr bwMode="auto">
            <a:xfrm>
              <a:off x="6544237" y="5697269"/>
              <a:ext cx="63690" cy="40732"/>
            </a:xfrm>
            <a:custGeom>
              <a:avLst/>
              <a:gdLst>
                <a:gd name="T0" fmla="*/ 36 w 36"/>
                <a:gd name="T1" fmla="*/ 2 h 23"/>
                <a:gd name="T2" fmla="*/ 33 w 36"/>
                <a:gd name="T3" fmla="*/ 0 h 23"/>
                <a:gd name="T4" fmla="*/ 7 w 36"/>
                <a:gd name="T5" fmla="*/ 0 h 23"/>
                <a:gd name="T6" fmla="*/ 3 w 36"/>
                <a:gd name="T7" fmla="*/ 2 h 23"/>
                <a:gd name="T8" fmla="*/ 0 w 36"/>
                <a:gd name="T9" fmla="*/ 21 h 23"/>
                <a:gd name="T10" fmla="*/ 4 w 36"/>
                <a:gd name="T11" fmla="*/ 23 h 23"/>
                <a:gd name="T12" fmla="*/ 30 w 36"/>
                <a:gd name="T13" fmla="*/ 23 h 23"/>
                <a:gd name="T14" fmla="*/ 34 w 36"/>
                <a:gd name="T15" fmla="*/ 21 h 23"/>
                <a:gd name="T16" fmla="*/ 36 w 3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6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8"/>
                    <a:pt x="1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5" y="8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Freeform 58"/>
            <p:cNvSpPr>
              <a:spLocks/>
            </p:cNvSpPr>
            <p:nvPr/>
          </p:nvSpPr>
          <p:spPr bwMode="auto">
            <a:xfrm>
              <a:off x="6618295" y="5697269"/>
              <a:ext cx="61468" cy="40732"/>
            </a:xfrm>
            <a:custGeom>
              <a:avLst/>
              <a:gdLst>
                <a:gd name="T0" fmla="*/ 34 w 35"/>
                <a:gd name="T1" fmla="*/ 2 h 23"/>
                <a:gd name="T2" fmla="*/ 31 w 35"/>
                <a:gd name="T3" fmla="*/ 0 h 23"/>
                <a:gd name="T4" fmla="*/ 5 w 35"/>
                <a:gd name="T5" fmla="*/ 0 h 23"/>
                <a:gd name="T6" fmla="*/ 2 w 35"/>
                <a:gd name="T7" fmla="*/ 2 h 23"/>
                <a:gd name="T8" fmla="*/ 0 w 35"/>
                <a:gd name="T9" fmla="*/ 21 h 23"/>
                <a:gd name="T10" fmla="*/ 4 w 35"/>
                <a:gd name="T11" fmla="*/ 23 h 23"/>
                <a:gd name="T12" fmla="*/ 31 w 35"/>
                <a:gd name="T13" fmla="*/ 23 h 23"/>
                <a:gd name="T14" fmla="*/ 34 w 35"/>
                <a:gd name="T15" fmla="*/ 21 h 23"/>
                <a:gd name="T16" fmla="*/ 34 w 3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23">
                  <a:moveTo>
                    <a:pt x="34" y="2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3" y="0"/>
                    <a:pt x="14" y="0"/>
                    <a:pt x="5" y="0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8"/>
                    <a:pt x="1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4" y="8"/>
                    <a:pt x="3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9" name="Freeform 59"/>
            <p:cNvSpPr>
              <a:spLocks/>
            </p:cNvSpPr>
            <p:nvPr/>
          </p:nvSpPr>
          <p:spPr bwMode="auto">
            <a:xfrm>
              <a:off x="6691613" y="5697269"/>
              <a:ext cx="59246" cy="40732"/>
            </a:xfrm>
            <a:custGeom>
              <a:avLst/>
              <a:gdLst>
                <a:gd name="T0" fmla="*/ 33 w 34"/>
                <a:gd name="T1" fmla="*/ 2 h 23"/>
                <a:gd name="T2" fmla="*/ 29 w 34"/>
                <a:gd name="T3" fmla="*/ 0 h 23"/>
                <a:gd name="T4" fmla="*/ 4 w 34"/>
                <a:gd name="T5" fmla="*/ 0 h 23"/>
                <a:gd name="T6" fmla="*/ 0 w 34"/>
                <a:gd name="T7" fmla="*/ 2 h 23"/>
                <a:gd name="T8" fmla="*/ 0 w 34"/>
                <a:gd name="T9" fmla="*/ 21 h 23"/>
                <a:gd name="T10" fmla="*/ 4 w 34"/>
                <a:gd name="T11" fmla="*/ 23 h 23"/>
                <a:gd name="T12" fmla="*/ 31 w 34"/>
                <a:gd name="T13" fmla="*/ 23 h 23"/>
                <a:gd name="T14" fmla="*/ 34 w 34"/>
                <a:gd name="T15" fmla="*/ 21 h 23"/>
                <a:gd name="T16" fmla="*/ 33 w 3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8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3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Freeform 60"/>
            <p:cNvSpPr>
              <a:spLocks/>
            </p:cNvSpPr>
            <p:nvPr/>
          </p:nvSpPr>
          <p:spPr bwMode="auto">
            <a:xfrm>
              <a:off x="6761968" y="5697269"/>
              <a:ext cx="64430" cy="40732"/>
            </a:xfrm>
            <a:custGeom>
              <a:avLst/>
              <a:gdLst>
                <a:gd name="T0" fmla="*/ 33 w 37"/>
                <a:gd name="T1" fmla="*/ 2 h 23"/>
                <a:gd name="T2" fmla="*/ 29 w 37"/>
                <a:gd name="T3" fmla="*/ 0 h 23"/>
                <a:gd name="T4" fmla="*/ 4 w 37"/>
                <a:gd name="T5" fmla="*/ 0 h 23"/>
                <a:gd name="T6" fmla="*/ 1 w 37"/>
                <a:gd name="T7" fmla="*/ 2 h 23"/>
                <a:gd name="T8" fmla="*/ 2 w 37"/>
                <a:gd name="T9" fmla="*/ 21 h 23"/>
                <a:gd name="T10" fmla="*/ 6 w 37"/>
                <a:gd name="T11" fmla="*/ 23 h 23"/>
                <a:gd name="T12" fmla="*/ 33 w 37"/>
                <a:gd name="T13" fmla="*/ 23 h 23"/>
                <a:gd name="T14" fmla="*/ 36 w 37"/>
                <a:gd name="T15" fmla="*/ 21 h 23"/>
                <a:gd name="T16" fmla="*/ 33 w 3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" y="8"/>
                    <a:pt x="2" y="15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15" y="23"/>
                    <a:pt x="24" y="23"/>
                    <a:pt x="33" y="23"/>
                  </a:cubicBezTo>
                  <a:cubicBezTo>
                    <a:pt x="35" y="23"/>
                    <a:pt x="37" y="22"/>
                    <a:pt x="36" y="21"/>
                  </a:cubicBezTo>
                  <a:cubicBezTo>
                    <a:pt x="35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Freeform 61"/>
            <p:cNvSpPr>
              <a:spLocks/>
            </p:cNvSpPr>
            <p:nvPr/>
          </p:nvSpPr>
          <p:spPr bwMode="auto">
            <a:xfrm>
              <a:off x="6833804" y="5697269"/>
              <a:ext cx="65912" cy="40732"/>
            </a:xfrm>
            <a:custGeom>
              <a:avLst/>
              <a:gdLst>
                <a:gd name="T0" fmla="*/ 33 w 38"/>
                <a:gd name="T1" fmla="*/ 2 h 23"/>
                <a:gd name="T2" fmla="*/ 29 w 38"/>
                <a:gd name="T3" fmla="*/ 0 h 23"/>
                <a:gd name="T4" fmla="*/ 3 w 38"/>
                <a:gd name="T5" fmla="*/ 0 h 23"/>
                <a:gd name="T6" fmla="*/ 0 w 38"/>
                <a:gd name="T7" fmla="*/ 2 h 23"/>
                <a:gd name="T8" fmla="*/ 3 w 38"/>
                <a:gd name="T9" fmla="*/ 21 h 23"/>
                <a:gd name="T10" fmla="*/ 8 w 38"/>
                <a:gd name="T11" fmla="*/ 23 h 23"/>
                <a:gd name="T12" fmla="*/ 34 w 38"/>
                <a:gd name="T13" fmla="*/ 23 h 23"/>
                <a:gd name="T14" fmla="*/ 37 w 38"/>
                <a:gd name="T15" fmla="*/ 21 h 23"/>
                <a:gd name="T16" fmla="*/ 33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3" y="2"/>
                  </a:moveTo>
                  <a:cubicBezTo>
                    <a:pt x="32" y="1"/>
                    <a:pt x="30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8"/>
                    <a:pt x="2" y="15"/>
                    <a:pt x="3" y="21"/>
                  </a:cubicBezTo>
                  <a:cubicBezTo>
                    <a:pt x="4" y="22"/>
                    <a:pt x="6" y="23"/>
                    <a:pt x="8" y="23"/>
                  </a:cubicBezTo>
                  <a:cubicBezTo>
                    <a:pt x="17" y="23"/>
                    <a:pt x="25" y="23"/>
                    <a:pt x="34" y="23"/>
                  </a:cubicBezTo>
                  <a:cubicBezTo>
                    <a:pt x="36" y="23"/>
                    <a:pt x="38" y="22"/>
                    <a:pt x="37" y="21"/>
                  </a:cubicBezTo>
                  <a:cubicBezTo>
                    <a:pt x="36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Freeform 62"/>
            <p:cNvSpPr>
              <a:spLocks/>
            </p:cNvSpPr>
            <p:nvPr/>
          </p:nvSpPr>
          <p:spPr bwMode="auto">
            <a:xfrm>
              <a:off x="6903419" y="5697269"/>
              <a:ext cx="70355" cy="40732"/>
            </a:xfrm>
            <a:custGeom>
              <a:avLst/>
              <a:gdLst>
                <a:gd name="T0" fmla="*/ 33 w 40"/>
                <a:gd name="T1" fmla="*/ 2 h 23"/>
                <a:gd name="T2" fmla="*/ 29 w 40"/>
                <a:gd name="T3" fmla="*/ 0 h 23"/>
                <a:gd name="T4" fmla="*/ 3 w 40"/>
                <a:gd name="T5" fmla="*/ 0 h 23"/>
                <a:gd name="T6" fmla="*/ 0 w 40"/>
                <a:gd name="T7" fmla="*/ 2 h 23"/>
                <a:gd name="T8" fmla="*/ 5 w 40"/>
                <a:gd name="T9" fmla="*/ 21 h 23"/>
                <a:gd name="T10" fmla="*/ 10 w 40"/>
                <a:gd name="T11" fmla="*/ 23 h 23"/>
                <a:gd name="T12" fmla="*/ 37 w 40"/>
                <a:gd name="T13" fmla="*/ 23 h 23"/>
                <a:gd name="T14" fmla="*/ 39 w 40"/>
                <a:gd name="T15" fmla="*/ 21 h 23"/>
                <a:gd name="T16" fmla="*/ 33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8"/>
                    <a:pt x="4" y="15"/>
                    <a:pt x="5" y="21"/>
                  </a:cubicBezTo>
                  <a:cubicBezTo>
                    <a:pt x="6" y="22"/>
                    <a:pt x="8" y="23"/>
                    <a:pt x="10" y="23"/>
                  </a:cubicBezTo>
                  <a:cubicBezTo>
                    <a:pt x="19" y="23"/>
                    <a:pt x="28" y="23"/>
                    <a:pt x="37" y="23"/>
                  </a:cubicBezTo>
                  <a:cubicBezTo>
                    <a:pt x="39" y="23"/>
                    <a:pt x="40" y="22"/>
                    <a:pt x="39" y="21"/>
                  </a:cubicBezTo>
                  <a:cubicBezTo>
                    <a:pt x="37" y="15"/>
                    <a:pt x="35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Freeform 63"/>
            <p:cNvSpPr>
              <a:spLocks/>
            </p:cNvSpPr>
            <p:nvPr/>
          </p:nvSpPr>
          <p:spPr bwMode="auto">
            <a:xfrm>
              <a:off x="6973774" y="5697269"/>
              <a:ext cx="73317" cy="40732"/>
            </a:xfrm>
            <a:custGeom>
              <a:avLst/>
              <a:gdLst>
                <a:gd name="T0" fmla="*/ 33 w 42"/>
                <a:gd name="T1" fmla="*/ 2 h 23"/>
                <a:gd name="T2" fmla="*/ 29 w 42"/>
                <a:gd name="T3" fmla="*/ 0 h 23"/>
                <a:gd name="T4" fmla="*/ 3 w 42"/>
                <a:gd name="T5" fmla="*/ 0 h 23"/>
                <a:gd name="T6" fmla="*/ 1 w 42"/>
                <a:gd name="T7" fmla="*/ 2 h 23"/>
                <a:gd name="T8" fmla="*/ 8 w 42"/>
                <a:gd name="T9" fmla="*/ 21 h 23"/>
                <a:gd name="T10" fmla="*/ 12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3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" y="8"/>
                    <a:pt x="5" y="15"/>
                    <a:pt x="8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1" y="23"/>
                    <a:pt x="30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4" name="Freeform 64"/>
            <p:cNvSpPr>
              <a:spLocks/>
            </p:cNvSpPr>
            <p:nvPr/>
          </p:nvSpPr>
          <p:spPr bwMode="auto">
            <a:xfrm>
              <a:off x="7045610" y="5697269"/>
              <a:ext cx="74799" cy="40732"/>
            </a:xfrm>
            <a:custGeom>
              <a:avLst/>
              <a:gdLst>
                <a:gd name="T0" fmla="*/ 33 w 43"/>
                <a:gd name="T1" fmla="*/ 2 h 23"/>
                <a:gd name="T2" fmla="*/ 28 w 43"/>
                <a:gd name="T3" fmla="*/ 0 h 23"/>
                <a:gd name="T4" fmla="*/ 3 w 43"/>
                <a:gd name="T5" fmla="*/ 0 h 23"/>
                <a:gd name="T6" fmla="*/ 0 w 43"/>
                <a:gd name="T7" fmla="*/ 2 h 23"/>
                <a:gd name="T8" fmla="*/ 9 w 43"/>
                <a:gd name="T9" fmla="*/ 21 h 23"/>
                <a:gd name="T10" fmla="*/ 13 w 43"/>
                <a:gd name="T11" fmla="*/ 23 h 23"/>
                <a:gd name="T12" fmla="*/ 40 w 43"/>
                <a:gd name="T13" fmla="*/ 23 h 23"/>
                <a:gd name="T14" fmla="*/ 43 w 43"/>
                <a:gd name="T15" fmla="*/ 21 h 23"/>
                <a:gd name="T16" fmla="*/ 33 w 43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8"/>
                    <a:pt x="6" y="15"/>
                    <a:pt x="9" y="21"/>
                  </a:cubicBezTo>
                  <a:cubicBezTo>
                    <a:pt x="9" y="22"/>
                    <a:pt x="11" y="23"/>
                    <a:pt x="13" y="23"/>
                  </a:cubicBezTo>
                  <a:cubicBezTo>
                    <a:pt x="22" y="23"/>
                    <a:pt x="31" y="23"/>
                    <a:pt x="40" y="23"/>
                  </a:cubicBezTo>
                  <a:cubicBezTo>
                    <a:pt x="42" y="23"/>
                    <a:pt x="43" y="22"/>
                    <a:pt x="43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Freeform 65"/>
            <p:cNvSpPr>
              <a:spLocks/>
            </p:cNvSpPr>
            <p:nvPr/>
          </p:nvSpPr>
          <p:spPr bwMode="auto">
            <a:xfrm>
              <a:off x="7115225" y="5697269"/>
              <a:ext cx="79242" cy="40732"/>
            </a:xfrm>
            <a:custGeom>
              <a:avLst/>
              <a:gdLst>
                <a:gd name="T0" fmla="*/ 33 w 45"/>
                <a:gd name="T1" fmla="*/ 2 h 23"/>
                <a:gd name="T2" fmla="*/ 28 w 45"/>
                <a:gd name="T3" fmla="*/ 0 h 23"/>
                <a:gd name="T4" fmla="*/ 3 w 45"/>
                <a:gd name="T5" fmla="*/ 0 h 23"/>
                <a:gd name="T6" fmla="*/ 1 w 45"/>
                <a:gd name="T7" fmla="*/ 2 h 23"/>
                <a:gd name="T8" fmla="*/ 11 w 45"/>
                <a:gd name="T9" fmla="*/ 21 h 23"/>
                <a:gd name="T10" fmla="*/ 16 w 45"/>
                <a:gd name="T11" fmla="*/ 23 h 23"/>
                <a:gd name="T12" fmla="*/ 42 w 45"/>
                <a:gd name="T13" fmla="*/ 23 h 23"/>
                <a:gd name="T14" fmla="*/ 45 w 45"/>
                <a:gd name="T15" fmla="*/ 21 h 23"/>
                <a:gd name="T16" fmla="*/ 33 w 4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4" y="8"/>
                    <a:pt x="7" y="15"/>
                    <a:pt x="11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5" y="23"/>
                    <a:pt x="34" y="23"/>
                    <a:pt x="42" y="23"/>
                  </a:cubicBezTo>
                  <a:cubicBezTo>
                    <a:pt x="45" y="23"/>
                    <a:pt x="45" y="22"/>
                    <a:pt x="45" y="21"/>
                  </a:cubicBezTo>
                  <a:cubicBezTo>
                    <a:pt x="41" y="15"/>
                    <a:pt x="37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6" name="Freeform 66"/>
            <p:cNvSpPr>
              <a:spLocks/>
            </p:cNvSpPr>
            <p:nvPr/>
          </p:nvSpPr>
          <p:spPr bwMode="auto">
            <a:xfrm>
              <a:off x="6493878" y="5921665"/>
              <a:ext cx="383621" cy="87388"/>
            </a:xfrm>
            <a:custGeom>
              <a:avLst/>
              <a:gdLst>
                <a:gd name="T0" fmla="*/ 218 w 219"/>
                <a:gd name="T1" fmla="*/ 47 h 50"/>
                <a:gd name="T2" fmla="*/ 214 w 219"/>
                <a:gd name="T3" fmla="*/ 50 h 50"/>
                <a:gd name="T4" fmla="*/ 5 w 219"/>
                <a:gd name="T5" fmla="*/ 50 h 50"/>
                <a:gd name="T6" fmla="*/ 0 w 219"/>
                <a:gd name="T7" fmla="*/ 47 h 50"/>
                <a:gd name="T8" fmla="*/ 11 w 219"/>
                <a:gd name="T9" fmla="*/ 2 h 50"/>
                <a:gd name="T10" fmla="*/ 16 w 219"/>
                <a:gd name="T11" fmla="*/ 0 h 50"/>
                <a:gd name="T12" fmla="*/ 203 w 219"/>
                <a:gd name="T13" fmla="*/ 0 h 50"/>
                <a:gd name="T14" fmla="*/ 208 w 219"/>
                <a:gd name="T15" fmla="*/ 2 h 50"/>
                <a:gd name="T16" fmla="*/ 218 w 219"/>
                <a:gd name="T1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50">
                  <a:moveTo>
                    <a:pt x="218" y="47"/>
                  </a:moveTo>
                  <a:cubicBezTo>
                    <a:pt x="219" y="49"/>
                    <a:pt x="216" y="50"/>
                    <a:pt x="214" y="50"/>
                  </a:cubicBezTo>
                  <a:cubicBezTo>
                    <a:pt x="144" y="50"/>
                    <a:pt x="75" y="50"/>
                    <a:pt x="5" y="50"/>
                  </a:cubicBezTo>
                  <a:cubicBezTo>
                    <a:pt x="2" y="50"/>
                    <a:pt x="0" y="49"/>
                    <a:pt x="0" y="47"/>
                  </a:cubicBezTo>
                  <a:cubicBezTo>
                    <a:pt x="4" y="27"/>
                    <a:pt x="7" y="23"/>
                    <a:pt x="11" y="2"/>
                  </a:cubicBezTo>
                  <a:cubicBezTo>
                    <a:pt x="11" y="1"/>
                    <a:pt x="13" y="0"/>
                    <a:pt x="16" y="0"/>
                  </a:cubicBezTo>
                  <a:cubicBezTo>
                    <a:pt x="78" y="0"/>
                    <a:pt x="141" y="0"/>
                    <a:pt x="203" y="0"/>
                  </a:cubicBezTo>
                  <a:cubicBezTo>
                    <a:pt x="205" y="0"/>
                    <a:pt x="208" y="1"/>
                    <a:pt x="208" y="2"/>
                  </a:cubicBezTo>
                  <a:cubicBezTo>
                    <a:pt x="211" y="23"/>
                    <a:pt x="215" y="27"/>
                    <a:pt x="2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7" name="Freeform 67"/>
            <p:cNvSpPr>
              <a:spLocks/>
            </p:cNvSpPr>
            <p:nvPr/>
          </p:nvSpPr>
          <p:spPr bwMode="auto">
            <a:xfrm>
              <a:off x="7195948" y="5047780"/>
              <a:ext cx="139970" cy="91091"/>
            </a:xfrm>
            <a:custGeom>
              <a:avLst/>
              <a:gdLst>
                <a:gd name="T0" fmla="*/ 60 w 80"/>
                <a:gd name="T1" fmla="*/ 0 h 52"/>
                <a:gd name="T2" fmla="*/ 0 w 80"/>
                <a:gd name="T3" fmla="*/ 0 h 52"/>
                <a:gd name="T4" fmla="*/ 0 w 80"/>
                <a:gd name="T5" fmla="*/ 52 h 52"/>
                <a:gd name="T6" fmla="*/ 60 w 80"/>
                <a:gd name="T7" fmla="*/ 52 h 52"/>
                <a:gd name="T8" fmla="*/ 80 w 80"/>
                <a:gd name="T9" fmla="*/ 32 h 52"/>
                <a:gd name="T10" fmla="*/ 80 w 80"/>
                <a:gd name="T11" fmla="*/ 20 h 52"/>
                <a:gd name="T12" fmla="*/ 6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6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1" y="52"/>
                    <a:pt x="80" y="43"/>
                    <a:pt x="80" y="3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9"/>
                    <a:pt x="71" y="0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8" name="Freeform 68"/>
            <p:cNvSpPr>
              <a:spLocks/>
            </p:cNvSpPr>
            <p:nvPr/>
          </p:nvSpPr>
          <p:spPr bwMode="auto">
            <a:xfrm>
              <a:off x="9256983" y="3756948"/>
              <a:ext cx="231061" cy="1415249"/>
            </a:xfrm>
            <a:custGeom>
              <a:avLst/>
              <a:gdLst>
                <a:gd name="T0" fmla="*/ 0 w 132"/>
                <a:gd name="T1" fmla="*/ 0 h 808"/>
                <a:gd name="T2" fmla="*/ 0 w 132"/>
                <a:gd name="T3" fmla="*/ 788 h 808"/>
                <a:gd name="T4" fmla="*/ 20 w 132"/>
                <a:gd name="T5" fmla="*/ 808 h 808"/>
                <a:gd name="T6" fmla="*/ 132 w 132"/>
                <a:gd name="T7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808">
                  <a:moveTo>
                    <a:pt x="0" y="0"/>
                  </a:moveTo>
                  <a:cubicBezTo>
                    <a:pt x="0" y="788"/>
                    <a:pt x="0" y="788"/>
                    <a:pt x="0" y="788"/>
                  </a:cubicBezTo>
                  <a:cubicBezTo>
                    <a:pt x="0" y="799"/>
                    <a:pt x="9" y="808"/>
                    <a:pt x="20" y="808"/>
                  </a:cubicBezTo>
                  <a:cubicBezTo>
                    <a:pt x="132" y="808"/>
                    <a:pt x="132" y="808"/>
                    <a:pt x="132" y="808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Rectangle 69"/>
            <p:cNvSpPr>
              <a:spLocks noChangeArrowheads="1"/>
            </p:cNvSpPr>
            <p:nvPr/>
          </p:nvSpPr>
          <p:spPr bwMode="auto">
            <a:xfrm>
              <a:off x="10092358" y="6029789"/>
              <a:ext cx="279939" cy="2066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Freeform 70"/>
            <p:cNvSpPr>
              <a:spLocks/>
            </p:cNvSpPr>
            <p:nvPr/>
          </p:nvSpPr>
          <p:spPr bwMode="auto">
            <a:xfrm>
              <a:off x="9512483" y="5009269"/>
              <a:ext cx="1441170" cy="1052365"/>
            </a:xfrm>
            <a:custGeom>
              <a:avLst/>
              <a:gdLst>
                <a:gd name="T0" fmla="*/ 823 w 823"/>
                <a:gd name="T1" fmla="*/ 596 h 601"/>
                <a:gd name="T2" fmla="*/ 817 w 823"/>
                <a:gd name="T3" fmla="*/ 601 h 601"/>
                <a:gd name="T4" fmla="*/ 5 w 823"/>
                <a:gd name="T5" fmla="*/ 601 h 601"/>
                <a:gd name="T6" fmla="*/ 0 w 823"/>
                <a:gd name="T7" fmla="*/ 596 h 601"/>
                <a:gd name="T8" fmla="*/ 0 w 823"/>
                <a:gd name="T9" fmla="*/ 5 h 601"/>
                <a:gd name="T10" fmla="*/ 5 w 823"/>
                <a:gd name="T11" fmla="*/ 0 h 601"/>
                <a:gd name="T12" fmla="*/ 817 w 823"/>
                <a:gd name="T13" fmla="*/ 0 h 601"/>
                <a:gd name="T14" fmla="*/ 823 w 823"/>
                <a:gd name="T15" fmla="*/ 5 h 601"/>
                <a:gd name="T16" fmla="*/ 823 w 823"/>
                <a:gd name="T17" fmla="*/ 596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3" h="601">
                  <a:moveTo>
                    <a:pt x="823" y="596"/>
                  </a:moveTo>
                  <a:cubicBezTo>
                    <a:pt x="823" y="599"/>
                    <a:pt x="820" y="601"/>
                    <a:pt x="817" y="601"/>
                  </a:cubicBezTo>
                  <a:cubicBezTo>
                    <a:pt x="5" y="601"/>
                    <a:pt x="5" y="601"/>
                    <a:pt x="5" y="601"/>
                  </a:cubicBezTo>
                  <a:cubicBezTo>
                    <a:pt x="3" y="601"/>
                    <a:pt x="0" y="599"/>
                    <a:pt x="0" y="59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820" y="0"/>
                    <a:pt x="823" y="2"/>
                    <a:pt x="823" y="5"/>
                  </a:cubicBezTo>
                  <a:lnTo>
                    <a:pt x="823" y="596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1" name="Freeform 71"/>
            <p:cNvSpPr>
              <a:spLocks/>
            </p:cNvSpPr>
            <p:nvPr/>
          </p:nvSpPr>
          <p:spPr bwMode="auto">
            <a:xfrm>
              <a:off x="9512483" y="5883154"/>
              <a:ext cx="1441170" cy="178480"/>
            </a:xfrm>
            <a:custGeom>
              <a:avLst/>
              <a:gdLst>
                <a:gd name="T0" fmla="*/ 0 w 823"/>
                <a:gd name="T1" fmla="*/ 0 h 102"/>
                <a:gd name="T2" fmla="*/ 0 w 823"/>
                <a:gd name="T3" fmla="*/ 97 h 102"/>
                <a:gd name="T4" fmla="*/ 5 w 823"/>
                <a:gd name="T5" fmla="*/ 102 h 102"/>
                <a:gd name="T6" fmla="*/ 817 w 823"/>
                <a:gd name="T7" fmla="*/ 102 h 102"/>
                <a:gd name="T8" fmla="*/ 823 w 823"/>
                <a:gd name="T9" fmla="*/ 97 h 102"/>
                <a:gd name="T10" fmla="*/ 823 w 823"/>
                <a:gd name="T11" fmla="*/ 0 h 102"/>
                <a:gd name="T12" fmla="*/ 0 w 823"/>
                <a:gd name="T1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102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100"/>
                    <a:pt x="3" y="102"/>
                    <a:pt x="5" y="102"/>
                  </a:cubicBezTo>
                  <a:cubicBezTo>
                    <a:pt x="817" y="102"/>
                    <a:pt x="817" y="102"/>
                    <a:pt x="817" y="102"/>
                  </a:cubicBezTo>
                  <a:cubicBezTo>
                    <a:pt x="820" y="102"/>
                    <a:pt x="823" y="100"/>
                    <a:pt x="823" y="97"/>
                  </a:cubicBezTo>
                  <a:cubicBezTo>
                    <a:pt x="823" y="0"/>
                    <a:pt x="823" y="0"/>
                    <a:pt x="82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2" name="Rectangle 72"/>
            <p:cNvSpPr>
              <a:spLocks noChangeArrowheads="1"/>
            </p:cNvSpPr>
            <p:nvPr/>
          </p:nvSpPr>
          <p:spPr bwMode="auto">
            <a:xfrm>
              <a:off x="9575433" y="5068516"/>
              <a:ext cx="1315271" cy="814638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3" name="Rectangle 73"/>
            <p:cNvSpPr>
              <a:spLocks noChangeArrowheads="1"/>
            </p:cNvSpPr>
            <p:nvPr/>
          </p:nvSpPr>
          <p:spPr bwMode="auto">
            <a:xfrm>
              <a:off x="9930911" y="6210491"/>
              <a:ext cx="604314" cy="52581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4" name="Freeform 74"/>
            <p:cNvSpPr>
              <a:spLocks/>
            </p:cNvSpPr>
            <p:nvPr/>
          </p:nvSpPr>
          <p:spPr bwMode="auto">
            <a:xfrm>
              <a:off x="9372514" y="5126281"/>
              <a:ext cx="139970" cy="91091"/>
            </a:xfrm>
            <a:custGeom>
              <a:avLst/>
              <a:gdLst>
                <a:gd name="T0" fmla="*/ 20 w 80"/>
                <a:gd name="T1" fmla="*/ 0 h 52"/>
                <a:gd name="T2" fmla="*/ 80 w 80"/>
                <a:gd name="T3" fmla="*/ 0 h 52"/>
                <a:gd name="T4" fmla="*/ 80 w 80"/>
                <a:gd name="T5" fmla="*/ 52 h 52"/>
                <a:gd name="T6" fmla="*/ 20 w 80"/>
                <a:gd name="T7" fmla="*/ 52 h 52"/>
                <a:gd name="T8" fmla="*/ 0 w 80"/>
                <a:gd name="T9" fmla="*/ 32 h 52"/>
                <a:gd name="T10" fmla="*/ 0 w 80"/>
                <a:gd name="T11" fmla="*/ 20 h 52"/>
                <a:gd name="T12" fmla="*/ 2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20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9" y="52"/>
                    <a:pt x="0" y="43"/>
                    <a:pt x="0" y="3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5" name="Line 75"/>
            <p:cNvSpPr>
              <a:spLocks noChangeShapeType="1"/>
            </p:cNvSpPr>
            <p:nvPr/>
          </p:nvSpPr>
          <p:spPr bwMode="auto">
            <a:xfrm>
              <a:off x="8623046" y="3756948"/>
              <a:ext cx="0" cy="1597432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6" name="Freeform 76"/>
            <p:cNvSpPr>
              <a:spLocks/>
            </p:cNvSpPr>
            <p:nvPr/>
          </p:nvSpPr>
          <p:spPr bwMode="auto">
            <a:xfrm>
              <a:off x="8463822" y="5376597"/>
              <a:ext cx="812417" cy="1056068"/>
            </a:xfrm>
            <a:custGeom>
              <a:avLst/>
              <a:gdLst>
                <a:gd name="T0" fmla="*/ 464 w 464"/>
                <a:gd name="T1" fmla="*/ 586 h 603"/>
                <a:gd name="T2" fmla="*/ 446 w 464"/>
                <a:gd name="T3" fmla="*/ 603 h 603"/>
                <a:gd name="T4" fmla="*/ 18 w 464"/>
                <a:gd name="T5" fmla="*/ 603 h 603"/>
                <a:gd name="T6" fmla="*/ 0 w 464"/>
                <a:gd name="T7" fmla="*/ 586 h 603"/>
                <a:gd name="T8" fmla="*/ 0 w 464"/>
                <a:gd name="T9" fmla="*/ 18 h 603"/>
                <a:gd name="T10" fmla="*/ 18 w 464"/>
                <a:gd name="T11" fmla="*/ 0 h 603"/>
                <a:gd name="T12" fmla="*/ 446 w 464"/>
                <a:gd name="T13" fmla="*/ 0 h 603"/>
                <a:gd name="T14" fmla="*/ 464 w 464"/>
                <a:gd name="T15" fmla="*/ 18 h 603"/>
                <a:gd name="T16" fmla="*/ 464 w 464"/>
                <a:gd name="T17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603">
                  <a:moveTo>
                    <a:pt x="464" y="586"/>
                  </a:moveTo>
                  <a:cubicBezTo>
                    <a:pt x="464" y="596"/>
                    <a:pt x="456" y="603"/>
                    <a:pt x="446" y="603"/>
                  </a:cubicBezTo>
                  <a:cubicBezTo>
                    <a:pt x="18" y="603"/>
                    <a:pt x="18" y="603"/>
                    <a:pt x="18" y="603"/>
                  </a:cubicBezTo>
                  <a:cubicBezTo>
                    <a:pt x="8" y="603"/>
                    <a:pt x="0" y="596"/>
                    <a:pt x="0" y="58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56" y="0"/>
                    <a:pt x="464" y="8"/>
                    <a:pt x="464" y="18"/>
                  </a:cubicBezTo>
                  <a:lnTo>
                    <a:pt x="464" y="5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Rectangle 77"/>
            <p:cNvSpPr>
              <a:spLocks noChangeArrowheads="1"/>
            </p:cNvSpPr>
            <p:nvPr/>
          </p:nvSpPr>
          <p:spPr bwMode="auto">
            <a:xfrm>
              <a:off x="8491964" y="5412145"/>
              <a:ext cx="756133" cy="934612"/>
            </a:xfrm>
            <a:prstGeom prst="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8" name="Oval 78"/>
            <p:cNvSpPr>
              <a:spLocks noChangeArrowheads="1"/>
            </p:cNvSpPr>
            <p:nvPr/>
          </p:nvSpPr>
          <p:spPr bwMode="auto">
            <a:xfrm>
              <a:off x="8843739" y="6360829"/>
              <a:ext cx="5258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9" name="Freeform 79"/>
            <p:cNvSpPr>
              <a:spLocks/>
            </p:cNvSpPr>
            <p:nvPr/>
          </p:nvSpPr>
          <p:spPr bwMode="auto">
            <a:xfrm>
              <a:off x="8577871" y="5236628"/>
              <a:ext cx="90351" cy="139970"/>
            </a:xfrm>
            <a:custGeom>
              <a:avLst/>
              <a:gdLst>
                <a:gd name="T0" fmla="*/ 52 w 52"/>
                <a:gd name="T1" fmla="*/ 20 h 80"/>
                <a:gd name="T2" fmla="*/ 52 w 52"/>
                <a:gd name="T3" fmla="*/ 80 h 80"/>
                <a:gd name="T4" fmla="*/ 0 w 52"/>
                <a:gd name="T5" fmla="*/ 80 h 80"/>
                <a:gd name="T6" fmla="*/ 0 w 52"/>
                <a:gd name="T7" fmla="*/ 20 h 80"/>
                <a:gd name="T8" fmla="*/ 20 w 52"/>
                <a:gd name="T9" fmla="*/ 0 h 80"/>
                <a:gd name="T10" fmla="*/ 32 w 52"/>
                <a:gd name="T11" fmla="*/ 0 h 80"/>
                <a:gd name="T12" fmla="*/ 52 w 52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0">
                  <a:moveTo>
                    <a:pt x="52" y="20"/>
                  </a:moveTo>
                  <a:cubicBezTo>
                    <a:pt x="52" y="80"/>
                    <a:pt x="52" y="80"/>
                    <a:pt x="52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0"/>
                    <a:pt x="52" y="9"/>
                    <a:pt x="52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0" name="Line 80"/>
            <p:cNvSpPr>
              <a:spLocks noChangeShapeType="1"/>
            </p:cNvSpPr>
            <p:nvPr/>
          </p:nvSpPr>
          <p:spPr bwMode="auto">
            <a:xfrm>
              <a:off x="7868395" y="3756948"/>
              <a:ext cx="0" cy="1844045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1" name="Freeform 81"/>
            <p:cNvSpPr>
              <a:spLocks/>
            </p:cNvSpPr>
            <p:nvPr/>
          </p:nvSpPr>
          <p:spPr bwMode="auto">
            <a:xfrm>
              <a:off x="7647702" y="5625432"/>
              <a:ext cx="439905" cy="807233"/>
            </a:xfrm>
            <a:custGeom>
              <a:avLst/>
              <a:gdLst>
                <a:gd name="T0" fmla="*/ 251 w 251"/>
                <a:gd name="T1" fmla="*/ 444 h 461"/>
                <a:gd name="T2" fmla="*/ 233 w 251"/>
                <a:gd name="T3" fmla="*/ 461 h 461"/>
                <a:gd name="T4" fmla="*/ 18 w 251"/>
                <a:gd name="T5" fmla="*/ 461 h 461"/>
                <a:gd name="T6" fmla="*/ 0 w 251"/>
                <a:gd name="T7" fmla="*/ 444 h 461"/>
                <a:gd name="T8" fmla="*/ 0 w 251"/>
                <a:gd name="T9" fmla="*/ 18 h 461"/>
                <a:gd name="T10" fmla="*/ 18 w 251"/>
                <a:gd name="T11" fmla="*/ 0 h 461"/>
                <a:gd name="T12" fmla="*/ 233 w 251"/>
                <a:gd name="T13" fmla="*/ 0 h 461"/>
                <a:gd name="T14" fmla="*/ 251 w 251"/>
                <a:gd name="T15" fmla="*/ 18 h 461"/>
                <a:gd name="T16" fmla="*/ 251 w 251"/>
                <a:gd name="T17" fmla="*/ 444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461">
                  <a:moveTo>
                    <a:pt x="251" y="444"/>
                  </a:moveTo>
                  <a:cubicBezTo>
                    <a:pt x="251" y="454"/>
                    <a:pt x="243" y="461"/>
                    <a:pt x="233" y="461"/>
                  </a:cubicBezTo>
                  <a:cubicBezTo>
                    <a:pt x="18" y="461"/>
                    <a:pt x="18" y="461"/>
                    <a:pt x="18" y="461"/>
                  </a:cubicBezTo>
                  <a:cubicBezTo>
                    <a:pt x="8" y="461"/>
                    <a:pt x="0" y="454"/>
                    <a:pt x="0" y="44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3" y="0"/>
                    <a:pt x="251" y="8"/>
                    <a:pt x="251" y="18"/>
                  </a:cubicBezTo>
                  <a:lnTo>
                    <a:pt x="251" y="444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Freeform 82"/>
            <p:cNvSpPr>
              <a:spLocks/>
            </p:cNvSpPr>
            <p:nvPr/>
          </p:nvSpPr>
          <p:spPr bwMode="auto">
            <a:xfrm>
              <a:off x="7786190" y="5649872"/>
              <a:ext cx="162928" cy="17774"/>
            </a:xfrm>
            <a:custGeom>
              <a:avLst/>
              <a:gdLst>
                <a:gd name="T0" fmla="*/ 93 w 93"/>
                <a:gd name="T1" fmla="*/ 5 h 10"/>
                <a:gd name="T2" fmla="*/ 88 w 93"/>
                <a:gd name="T3" fmla="*/ 10 h 10"/>
                <a:gd name="T4" fmla="*/ 5 w 93"/>
                <a:gd name="T5" fmla="*/ 10 h 10"/>
                <a:gd name="T6" fmla="*/ 0 w 93"/>
                <a:gd name="T7" fmla="*/ 5 h 10"/>
                <a:gd name="T8" fmla="*/ 0 w 93"/>
                <a:gd name="T9" fmla="*/ 5 h 10"/>
                <a:gd name="T10" fmla="*/ 5 w 93"/>
                <a:gd name="T11" fmla="*/ 0 h 10"/>
                <a:gd name="T12" fmla="*/ 88 w 93"/>
                <a:gd name="T13" fmla="*/ 0 h 10"/>
                <a:gd name="T14" fmla="*/ 93 w 93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0">
                  <a:moveTo>
                    <a:pt x="93" y="5"/>
                  </a:moveTo>
                  <a:cubicBezTo>
                    <a:pt x="93" y="7"/>
                    <a:pt x="91" y="10"/>
                    <a:pt x="88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1" y="0"/>
                    <a:pt x="93" y="2"/>
                    <a:pt x="93" y="5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" name="Rectangle 83"/>
            <p:cNvSpPr>
              <a:spLocks noChangeArrowheads="1"/>
            </p:cNvSpPr>
            <p:nvPr/>
          </p:nvSpPr>
          <p:spPr bwMode="auto">
            <a:xfrm>
              <a:off x="7675844" y="5686901"/>
              <a:ext cx="383621" cy="659857"/>
            </a:xfrm>
            <a:prstGeom prst="rect">
              <a:avLst/>
            </a:pr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" name="Oval 84"/>
            <p:cNvSpPr>
              <a:spLocks noChangeArrowheads="1"/>
            </p:cNvSpPr>
            <p:nvPr/>
          </p:nvSpPr>
          <p:spPr bwMode="auto">
            <a:xfrm>
              <a:off x="7842475" y="6360829"/>
              <a:ext cx="5184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" name="Freeform 85"/>
            <p:cNvSpPr>
              <a:spLocks/>
            </p:cNvSpPr>
            <p:nvPr/>
          </p:nvSpPr>
          <p:spPr bwMode="auto">
            <a:xfrm>
              <a:off x="7822479" y="5485463"/>
              <a:ext cx="89610" cy="139970"/>
            </a:xfrm>
            <a:custGeom>
              <a:avLst/>
              <a:gdLst>
                <a:gd name="T0" fmla="*/ 51 w 51"/>
                <a:gd name="T1" fmla="*/ 20 h 80"/>
                <a:gd name="T2" fmla="*/ 51 w 51"/>
                <a:gd name="T3" fmla="*/ 80 h 80"/>
                <a:gd name="T4" fmla="*/ 0 w 51"/>
                <a:gd name="T5" fmla="*/ 80 h 80"/>
                <a:gd name="T6" fmla="*/ 0 w 51"/>
                <a:gd name="T7" fmla="*/ 20 h 80"/>
                <a:gd name="T8" fmla="*/ 20 w 51"/>
                <a:gd name="T9" fmla="*/ 0 h 80"/>
                <a:gd name="T10" fmla="*/ 31 w 51"/>
                <a:gd name="T11" fmla="*/ 0 h 80"/>
                <a:gd name="T12" fmla="*/ 51 w 51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0">
                  <a:moveTo>
                    <a:pt x="51" y="20"/>
                  </a:moveTo>
                  <a:cubicBezTo>
                    <a:pt x="51" y="80"/>
                    <a:pt x="51" y="80"/>
                    <a:pt x="5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3" y="0"/>
                    <a:pt x="51" y="9"/>
                    <a:pt x="51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" name="Freeform 86"/>
            <p:cNvSpPr>
              <a:spLocks/>
            </p:cNvSpPr>
            <p:nvPr/>
          </p:nvSpPr>
          <p:spPr bwMode="auto">
            <a:xfrm>
              <a:off x="6047308" y="1522617"/>
              <a:ext cx="4794518" cy="2824574"/>
            </a:xfrm>
            <a:custGeom>
              <a:avLst/>
              <a:gdLst>
                <a:gd name="T0" fmla="*/ 2456 w 2738"/>
                <a:gd name="T1" fmla="*/ 830 h 1613"/>
                <a:gd name="T2" fmla="*/ 2348 w 2738"/>
                <a:gd name="T3" fmla="*/ 851 h 1613"/>
                <a:gd name="T4" fmla="*/ 2348 w 2738"/>
                <a:gd name="T5" fmla="*/ 850 h 1613"/>
                <a:gd name="T6" fmla="*/ 2025 w 2738"/>
                <a:gd name="T7" fmla="*/ 528 h 1613"/>
                <a:gd name="T8" fmla="*/ 1910 w 2738"/>
                <a:gd name="T9" fmla="*/ 549 h 1613"/>
                <a:gd name="T10" fmla="*/ 1812 w 2738"/>
                <a:gd name="T11" fmla="*/ 480 h 1613"/>
                <a:gd name="T12" fmla="*/ 1814 w 2738"/>
                <a:gd name="T13" fmla="*/ 435 h 1613"/>
                <a:gd name="T14" fmla="*/ 1379 w 2738"/>
                <a:gd name="T15" fmla="*/ 0 h 1613"/>
                <a:gd name="T16" fmla="*/ 1015 w 2738"/>
                <a:gd name="T17" fmla="*/ 196 h 1613"/>
                <a:gd name="T18" fmla="*/ 917 w 2738"/>
                <a:gd name="T19" fmla="*/ 162 h 1613"/>
                <a:gd name="T20" fmla="*/ 759 w 2738"/>
                <a:gd name="T21" fmla="*/ 320 h 1613"/>
                <a:gd name="T22" fmla="*/ 763 w 2738"/>
                <a:gd name="T23" fmla="*/ 356 h 1613"/>
                <a:gd name="T24" fmla="*/ 511 w 2738"/>
                <a:gd name="T25" fmla="*/ 621 h 1613"/>
                <a:gd name="T26" fmla="*/ 469 w 2738"/>
                <a:gd name="T27" fmla="*/ 616 h 1613"/>
                <a:gd name="T28" fmla="*/ 294 w 2738"/>
                <a:gd name="T29" fmla="*/ 791 h 1613"/>
                <a:gd name="T30" fmla="*/ 298 w 2738"/>
                <a:gd name="T31" fmla="*/ 830 h 1613"/>
                <a:gd name="T32" fmla="*/ 0 w 2738"/>
                <a:gd name="T33" fmla="*/ 1139 h 1613"/>
                <a:gd name="T34" fmla="*/ 309 w 2738"/>
                <a:gd name="T35" fmla="*/ 1449 h 1613"/>
                <a:gd name="T36" fmla="*/ 426 w 2738"/>
                <a:gd name="T37" fmla="*/ 1426 h 1613"/>
                <a:gd name="T38" fmla="*/ 737 w 2738"/>
                <a:gd name="T39" fmla="*/ 1573 h 1613"/>
                <a:gd name="T40" fmla="*/ 984 w 2738"/>
                <a:gd name="T41" fmla="*/ 1488 h 1613"/>
                <a:gd name="T42" fmla="*/ 1138 w 2738"/>
                <a:gd name="T43" fmla="*/ 1607 h 1613"/>
                <a:gd name="T44" fmla="*/ 1296 w 2738"/>
                <a:gd name="T45" fmla="*/ 1461 h 1613"/>
                <a:gd name="T46" fmla="*/ 1379 w 2738"/>
                <a:gd name="T47" fmla="*/ 1469 h 1613"/>
                <a:gd name="T48" fmla="*/ 1594 w 2738"/>
                <a:gd name="T49" fmla="*/ 1412 h 1613"/>
                <a:gd name="T50" fmla="*/ 1763 w 2738"/>
                <a:gd name="T51" fmla="*/ 1449 h 1613"/>
                <a:gd name="T52" fmla="*/ 1803 w 2738"/>
                <a:gd name="T53" fmla="*/ 1447 h 1613"/>
                <a:gd name="T54" fmla="*/ 2085 w 2738"/>
                <a:gd name="T55" fmla="*/ 1613 h 1613"/>
                <a:gd name="T56" fmla="*/ 2393 w 2738"/>
                <a:gd name="T57" fmla="*/ 1387 h 1613"/>
                <a:gd name="T58" fmla="*/ 2456 w 2738"/>
                <a:gd name="T59" fmla="*/ 1395 h 1613"/>
                <a:gd name="T60" fmla="*/ 2738 w 2738"/>
                <a:gd name="T61" fmla="*/ 1112 h 1613"/>
                <a:gd name="T62" fmla="*/ 2456 w 2738"/>
                <a:gd name="T63" fmla="*/ 83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38" h="1613">
                  <a:moveTo>
                    <a:pt x="2456" y="830"/>
                  </a:moveTo>
                  <a:cubicBezTo>
                    <a:pt x="2418" y="830"/>
                    <a:pt x="2381" y="837"/>
                    <a:pt x="2348" y="851"/>
                  </a:cubicBezTo>
                  <a:cubicBezTo>
                    <a:pt x="2348" y="851"/>
                    <a:pt x="2348" y="851"/>
                    <a:pt x="2348" y="850"/>
                  </a:cubicBezTo>
                  <a:cubicBezTo>
                    <a:pt x="2348" y="672"/>
                    <a:pt x="2203" y="528"/>
                    <a:pt x="2025" y="528"/>
                  </a:cubicBezTo>
                  <a:cubicBezTo>
                    <a:pt x="1985" y="528"/>
                    <a:pt x="1946" y="536"/>
                    <a:pt x="1910" y="549"/>
                  </a:cubicBezTo>
                  <a:cubicBezTo>
                    <a:pt x="1890" y="513"/>
                    <a:pt x="1854" y="487"/>
                    <a:pt x="1812" y="480"/>
                  </a:cubicBezTo>
                  <a:cubicBezTo>
                    <a:pt x="1813" y="465"/>
                    <a:pt x="1814" y="450"/>
                    <a:pt x="1814" y="435"/>
                  </a:cubicBezTo>
                  <a:cubicBezTo>
                    <a:pt x="1814" y="194"/>
                    <a:pt x="1619" y="0"/>
                    <a:pt x="1379" y="0"/>
                  </a:cubicBezTo>
                  <a:cubicBezTo>
                    <a:pt x="1227" y="0"/>
                    <a:pt x="1093" y="78"/>
                    <a:pt x="1015" y="196"/>
                  </a:cubicBezTo>
                  <a:cubicBezTo>
                    <a:pt x="988" y="175"/>
                    <a:pt x="954" y="162"/>
                    <a:pt x="917" y="162"/>
                  </a:cubicBezTo>
                  <a:cubicBezTo>
                    <a:pt x="829" y="162"/>
                    <a:pt x="759" y="233"/>
                    <a:pt x="759" y="320"/>
                  </a:cubicBezTo>
                  <a:cubicBezTo>
                    <a:pt x="759" y="333"/>
                    <a:pt x="760" y="344"/>
                    <a:pt x="763" y="356"/>
                  </a:cubicBezTo>
                  <a:cubicBezTo>
                    <a:pt x="642" y="398"/>
                    <a:pt x="547" y="497"/>
                    <a:pt x="511" y="621"/>
                  </a:cubicBezTo>
                  <a:cubicBezTo>
                    <a:pt x="497" y="618"/>
                    <a:pt x="483" y="616"/>
                    <a:pt x="469" y="616"/>
                  </a:cubicBezTo>
                  <a:cubicBezTo>
                    <a:pt x="372" y="616"/>
                    <a:pt x="294" y="694"/>
                    <a:pt x="294" y="791"/>
                  </a:cubicBezTo>
                  <a:cubicBezTo>
                    <a:pt x="294" y="805"/>
                    <a:pt x="295" y="818"/>
                    <a:pt x="298" y="830"/>
                  </a:cubicBezTo>
                  <a:cubicBezTo>
                    <a:pt x="132" y="836"/>
                    <a:pt x="0" y="972"/>
                    <a:pt x="0" y="1139"/>
                  </a:cubicBezTo>
                  <a:cubicBezTo>
                    <a:pt x="0" y="1310"/>
                    <a:pt x="138" y="1449"/>
                    <a:pt x="309" y="1449"/>
                  </a:cubicBezTo>
                  <a:cubicBezTo>
                    <a:pt x="351" y="1449"/>
                    <a:pt x="390" y="1441"/>
                    <a:pt x="426" y="1426"/>
                  </a:cubicBezTo>
                  <a:cubicBezTo>
                    <a:pt x="500" y="1516"/>
                    <a:pt x="612" y="1573"/>
                    <a:pt x="737" y="1573"/>
                  </a:cubicBezTo>
                  <a:cubicBezTo>
                    <a:pt x="830" y="1573"/>
                    <a:pt x="916" y="1541"/>
                    <a:pt x="984" y="1488"/>
                  </a:cubicBezTo>
                  <a:cubicBezTo>
                    <a:pt x="1002" y="1556"/>
                    <a:pt x="1064" y="1607"/>
                    <a:pt x="1138" y="1607"/>
                  </a:cubicBezTo>
                  <a:cubicBezTo>
                    <a:pt x="1221" y="1607"/>
                    <a:pt x="1290" y="1543"/>
                    <a:pt x="1296" y="1461"/>
                  </a:cubicBezTo>
                  <a:cubicBezTo>
                    <a:pt x="1323" y="1466"/>
                    <a:pt x="1351" y="1469"/>
                    <a:pt x="1379" y="1469"/>
                  </a:cubicBezTo>
                  <a:cubicBezTo>
                    <a:pt x="1457" y="1469"/>
                    <a:pt x="1531" y="1448"/>
                    <a:pt x="1594" y="1412"/>
                  </a:cubicBezTo>
                  <a:cubicBezTo>
                    <a:pt x="1646" y="1435"/>
                    <a:pt x="1703" y="1449"/>
                    <a:pt x="1763" y="1449"/>
                  </a:cubicBezTo>
                  <a:cubicBezTo>
                    <a:pt x="1777" y="1449"/>
                    <a:pt x="1790" y="1448"/>
                    <a:pt x="1803" y="1447"/>
                  </a:cubicBezTo>
                  <a:cubicBezTo>
                    <a:pt x="1858" y="1546"/>
                    <a:pt x="1964" y="1613"/>
                    <a:pt x="2085" y="1613"/>
                  </a:cubicBezTo>
                  <a:cubicBezTo>
                    <a:pt x="2229" y="1613"/>
                    <a:pt x="2351" y="1518"/>
                    <a:pt x="2393" y="1387"/>
                  </a:cubicBezTo>
                  <a:cubicBezTo>
                    <a:pt x="2413" y="1392"/>
                    <a:pt x="2434" y="1395"/>
                    <a:pt x="2456" y="1395"/>
                  </a:cubicBezTo>
                  <a:cubicBezTo>
                    <a:pt x="2612" y="1395"/>
                    <a:pt x="2738" y="1268"/>
                    <a:pt x="2738" y="1112"/>
                  </a:cubicBezTo>
                  <a:cubicBezTo>
                    <a:pt x="2738" y="956"/>
                    <a:pt x="2612" y="830"/>
                    <a:pt x="2456" y="830"/>
                  </a:cubicBez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7" name="Freeform 87"/>
            <p:cNvSpPr>
              <a:spLocks noEditPoints="1"/>
            </p:cNvSpPr>
            <p:nvPr/>
          </p:nvSpPr>
          <p:spPr bwMode="auto">
            <a:xfrm>
              <a:off x="8797823" y="289861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8" name="Freeform 88"/>
            <p:cNvSpPr>
              <a:spLocks noEditPoints="1"/>
            </p:cNvSpPr>
            <p:nvPr/>
          </p:nvSpPr>
          <p:spPr bwMode="auto">
            <a:xfrm>
              <a:off x="8908170" y="3020071"/>
              <a:ext cx="44435" cy="96275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4 h 55"/>
                <a:gd name="T6" fmla="*/ 0 w 25"/>
                <a:gd name="T7" fmla="*/ 50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0 h 55"/>
                <a:gd name="T14" fmla="*/ 25 w 25"/>
                <a:gd name="T15" fmla="*/ 4 h 55"/>
                <a:gd name="T16" fmla="*/ 21 w 25"/>
                <a:gd name="T17" fmla="*/ 0 h 55"/>
                <a:gd name="T18" fmla="*/ 21 w 25"/>
                <a:gd name="T19" fmla="*/ 0 h 55"/>
                <a:gd name="T20" fmla="*/ 21 w 25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9" name="Freeform 89"/>
            <p:cNvSpPr>
              <a:spLocks noEditPoints="1"/>
            </p:cNvSpPr>
            <p:nvPr/>
          </p:nvSpPr>
          <p:spPr bwMode="auto">
            <a:xfrm>
              <a:off x="8906689" y="294823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21" y="28"/>
                    <a:pt x="28" y="22"/>
                    <a:pt x="28" y="14"/>
                  </a:cubicBezTo>
                  <a:cubicBezTo>
                    <a:pt x="28" y="6"/>
                    <a:pt x="21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0" name="Freeform 90"/>
            <p:cNvSpPr>
              <a:spLocks noEditPoints="1"/>
            </p:cNvSpPr>
            <p:nvPr/>
          </p:nvSpPr>
          <p:spPr bwMode="auto">
            <a:xfrm>
              <a:off x="6793072" y="330667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1" name="Freeform 91"/>
            <p:cNvSpPr>
              <a:spLocks noEditPoints="1"/>
            </p:cNvSpPr>
            <p:nvPr/>
          </p:nvSpPr>
          <p:spPr bwMode="auto">
            <a:xfrm>
              <a:off x="6905640" y="3428130"/>
              <a:ext cx="41473" cy="96275"/>
            </a:xfrm>
            <a:custGeom>
              <a:avLst/>
              <a:gdLst>
                <a:gd name="T0" fmla="*/ 20 w 24"/>
                <a:gd name="T1" fmla="*/ 0 h 55"/>
                <a:gd name="T2" fmla="*/ 4 w 24"/>
                <a:gd name="T3" fmla="*/ 0 h 55"/>
                <a:gd name="T4" fmla="*/ 0 w 24"/>
                <a:gd name="T5" fmla="*/ 4 h 55"/>
                <a:gd name="T6" fmla="*/ 0 w 24"/>
                <a:gd name="T7" fmla="*/ 50 h 55"/>
                <a:gd name="T8" fmla="*/ 4 w 24"/>
                <a:gd name="T9" fmla="*/ 55 h 55"/>
                <a:gd name="T10" fmla="*/ 20 w 24"/>
                <a:gd name="T11" fmla="*/ 55 h 55"/>
                <a:gd name="T12" fmla="*/ 24 w 24"/>
                <a:gd name="T13" fmla="*/ 50 h 55"/>
                <a:gd name="T14" fmla="*/ 24 w 24"/>
                <a:gd name="T15" fmla="*/ 4 h 55"/>
                <a:gd name="T16" fmla="*/ 20 w 24"/>
                <a:gd name="T17" fmla="*/ 0 h 55"/>
                <a:gd name="T18" fmla="*/ 20 w 24"/>
                <a:gd name="T19" fmla="*/ 0 h 55"/>
                <a:gd name="T20" fmla="*/ 20 w 24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55">
                  <a:moveTo>
                    <a:pt x="2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2" y="55"/>
                    <a:pt x="24" y="53"/>
                    <a:pt x="24" y="5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lose/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2" name="Freeform 92"/>
            <p:cNvSpPr>
              <a:spLocks noEditPoints="1"/>
            </p:cNvSpPr>
            <p:nvPr/>
          </p:nvSpPr>
          <p:spPr bwMode="auto">
            <a:xfrm>
              <a:off x="6901937" y="335629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8"/>
                    <a:pt x="14" y="28"/>
                  </a:cubicBezTo>
                  <a:cubicBezTo>
                    <a:pt x="22" y="28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3" name="Freeform 93"/>
            <p:cNvSpPr>
              <a:spLocks noEditPoints="1"/>
            </p:cNvSpPr>
            <p:nvPr/>
          </p:nvSpPr>
          <p:spPr bwMode="auto">
            <a:xfrm>
              <a:off x="9340669" y="3196329"/>
              <a:ext cx="487302" cy="705773"/>
            </a:xfrm>
            <a:custGeom>
              <a:avLst/>
              <a:gdLst>
                <a:gd name="T0" fmla="*/ 163 w 278"/>
                <a:gd name="T1" fmla="*/ 16 h 403"/>
                <a:gd name="T2" fmla="*/ 17 w 278"/>
                <a:gd name="T3" fmla="*/ 201 h 403"/>
                <a:gd name="T4" fmla="*/ 24 w 278"/>
                <a:gd name="T5" fmla="*/ 337 h 403"/>
                <a:gd name="T6" fmla="*/ 48 w 278"/>
                <a:gd name="T7" fmla="*/ 356 h 403"/>
                <a:gd name="T8" fmla="*/ 68 w 278"/>
                <a:gd name="T9" fmla="*/ 395 h 403"/>
                <a:gd name="T10" fmla="*/ 123 w 278"/>
                <a:gd name="T11" fmla="*/ 379 h 403"/>
                <a:gd name="T12" fmla="*/ 139 w 278"/>
                <a:gd name="T13" fmla="*/ 376 h 403"/>
                <a:gd name="T14" fmla="*/ 172 w 278"/>
                <a:gd name="T15" fmla="*/ 288 h 403"/>
                <a:gd name="T16" fmla="*/ 263 w 278"/>
                <a:gd name="T17" fmla="*/ 172 h 403"/>
                <a:gd name="T18" fmla="*/ 90 w 278"/>
                <a:gd name="T19" fmla="*/ 152 h 403"/>
                <a:gd name="T20" fmla="*/ 119 w 278"/>
                <a:gd name="T21" fmla="*/ 165 h 403"/>
                <a:gd name="T22" fmla="*/ 128 w 278"/>
                <a:gd name="T23" fmla="*/ 167 h 403"/>
                <a:gd name="T24" fmla="*/ 151 w 278"/>
                <a:gd name="T25" fmla="*/ 171 h 403"/>
                <a:gd name="T26" fmla="*/ 158 w 278"/>
                <a:gd name="T27" fmla="*/ 176 h 403"/>
                <a:gd name="T28" fmla="*/ 129 w 278"/>
                <a:gd name="T29" fmla="*/ 261 h 403"/>
                <a:gd name="T30" fmla="*/ 144 w 278"/>
                <a:gd name="T31" fmla="*/ 292 h 403"/>
                <a:gd name="T32" fmla="*/ 60 w 278"/>
                <a:gd name="T33" fmla="*/ 296 h 403"/>
                <a:gd name="T34" fmla="*/ 144 w 278"/>
                <a:gd name="T35" fmla="*/ 292 h 403"/>
                <a:gd name="T36" fmla="*/ 57 w 278"/>
                <a:gd name="T37" fmla="*/ 308 h 403"/>
                <a:gd name="T38" fmla="*/ 132 w 278"/>
                <a:gd name="T39" fmla="*/ 348 h 403"/>
                <a:gd name="T40" fmla="*/ 156 w 278"/>
                <a:gd name="T41" fmla="*/ 267 h 403"/>
                <a:gd name="T42" fmla="*/ 196 w 278"/>
                <a:gd name="T43" fmla="*/ 165 h 403"/>
                <a:gd name="T44" fmla="*/ 178 w 278"/>
                <a:gd name="T45" fmla="*/ 157 h 403"/>
                <a:gd name="T46" fmla="*/ 162 w 278"/>
                <a:gd name="T47" fmla="*/ 162 h 403"/>
                <a:gd name="T48" fmla="*/ 152 w 278"/>
                <a:gd name="T49" fmla="*/ 135 h 403"/>
                <a:gd name="T50" fmla="*/ 125 w 278"/>
                <a:gd name="T51" fmla="*/ 152 h 403"/>
                <a:gd name="T52" fmla="*/ 106 w 278"/>
                <a:gd name="T53" fmla="*/ 132 h 403"/>
                <a:gd name="T54" fmla="*/ 90 w 278"/>
                <a:gd name="T55" fmla="*/ 138 h 403"/>
                <a:gd name="T56" fmla="*/ 71 w 278"/>
                <a:gd name="T57" fmla="*/ 138 h 403"/>
                <a:gd name="T58" fmla="*/ 64 w 278"/>
                <a:gd name="T59" fmla="*/ 247 h 403"/>
                <a:gd name="T60" fmla="*/ 32 w 278"/>
                <a:gd name="T61" fmla="*/ 121 h 403"/>
                <a:gd name="T62" fmla="*/ 237 w 278"/>
                <a:gd name="T63" fmla="*/ 166 h 403"/>
                <a:gd name="T64" fmla="*/ 156 w 278"/>
                <a:gd name="T65" fmla="*/ 267 h 403"/>
                <a:gd name="T66" fmla="*/ 156 w 278"/>
                <a:gd name="T67" fmla="*/ 267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8" h="403">
                  <a:moveTo>
                    <a:pt x="263" y="172"/>
                  </a:moveTo>
                  <a:cubicBezTo>
                    <a:pt x="278" y="101"/>
                    <a:pt x="234" y="31"/>
                    <a:pt x="163" y="16"/>
                  </a:cubicBezTo>
                  <a:cubicBezTo>
                    <a:pt x="92" y="0"/>
                    <a:pt x="22" y="45"/>
                    <a:pt x="7" y="116"/>
                  </a:cubicBezTo>
                  <a:cubicBezTo>
                    <a:pt x="0" y="145"/>
                    <a:pt x="4" y="174"/>
                    <a:pt x="17" y="201"/>
                  </a:cubicBezTo>
                  <a:cubicBezTo>
                    <a:pt x="26" y="219"/>
                    <a:pt x="34" y="240"/>
                    <a:pt x="41" y="259"/>
                  </a:cubicBezTo>
                  <a:cubicBezTo>
                    <a:pt x="24" y="337"/>
                    <a:pt x="24" y="337"/>
                    <a:pt x="24" y="337"/>
                  </a:cubicBezTo>
                  <a:cubicBezTo>
                    <a:pt x="22" y="344"/>
                    <a:pt x="27" y="351"/>
                    <a:pt x="34" y="353"/>
                  </a:cubicBezTo>
                  <a:cubicBezTo>
                    <a:pt x="48" y="356"/>
                    <a:pt x="48" y="356"/>
                    <a:pt x="48" y="356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4" y="377"/>
                    <a:pt x="53" y="392"/>
                    <a:pt x="68" y="395"/>
                  </a:cubicBezTo>
                  <a:cubicBezTo>
                    <a:pt x="90" y="400"/>
                    <a:pt x="90" y="400"/>
                    <a:pt x="90" y="400"/>
                  </a:cubicBezTo>
                  <a:cubicBezTo>
                    <a:pt x="105" y="403"/>
                    <a:pt x="120" y="394"/>
                    <a:pt x="123" y="379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39" y="376"/>
                    <a:pt x="139" y="376"/>
                    <a:pt x="139" y="376"/>
                  </a:cubicBezTo>
                  <a:cubicBezTo>
                    <a:pt x="146" y="378"/>
                    <a:pt x="153" y="373"/>
                    <a:pt x="155" y="366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86" y="273"/>
                    <a:pt x="202" y="258"/>
                    <a:pt x="218" y="245"/>
                  </a:cubicBezTo>
                  <a:cubicBezTo>
                    <a:pt x="241" y="226"/>
                    <a:pt x="257" y="201"/>
                    <a:pt x="263" y="172"/>
                  </a:cubicBezTo>
                  <a:close/>
                  <a:moveTo>
                    <a:pt x="91" y="253"/>
                  </a:moveTo>
                  <a:cubicBezTo>
                    <a:pt x="90" y="152"/>
                    <a:pt x="90" y="152"/>
                    <a:pt x="90" y="152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7"/>
                    <a:pt x="121" y="168"/>
                    <a:pt x="123" y="168"/>
                  </a:cubicBezTo>
                  <a:cubicBezTo>
                    <a:pt x="125" y="169"/>
                    <a:pt x="127" y="168"/>
                    <a:pt x="128" y="167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2" y="173"/>
                    <a:pt x="153" y="175"/>
                    <a:pt x="156" y="175"/>
                  </a:cubicBezTo>
                  <a:cubicBezTo>
                    <a:pt x="157" y="176"/>
                    <a:pt x="157" y="176"/>
                    <a:pt x="158" y="176"/>
                  </a:cubicBezTo>
                  <a:cubicBezTo>
                    <a:pt x="170" y="173"/>
                    <a:pt x="170" y="173"/>
                    <a:pt x="170" y="173"/>
                  </a:cubicBezTo>
                  <a:cubicBezTo>
                    <a:pt x="129" y="261"/>
                    <a:pt x="129" y="261"/>
                    <a:pt x="129" y="261"/>
                  </a:cubicBezTo>
                  <a:lnTo>
                    <a:pt x="91" y="253"/>
                  </a:lnTo>
                  <a:close/>
                  <a:moveTo>
                    <a:pt x="144" y="292"/>
                  </a:moveTo>
                  <a:cubicBezTo>
                    <a:pt x="140" y="313"/>
                    <a:pt x="140" y="313"/>
                    <a:pt x="140" y="313"/>
                  </a:cubicBezTo>
                  <a:cubicBezTo>
                    <a:pt x="60" y="296"/>
                    <a:pt x="60" y="296"/>
                    <a:pt x="60" y="296"/>
                  </a:cubicBezTo>
                  <a:cubicBezTo>
                    <a:pt x="64" y="274"/>
                    <a:pt x="64" y="274"/>
                    <a:pt x="64" y="274"/>
                  </a:cubicBezTo>
                  <a:lnTo>
                    <a:pt x="144" y="292"/>
                  </a:lnTo>
                  <a:close/>
                  <a:moveTo>
                    <a:pt x="52" y="330"/>
                  </a:moveTo>
                  <a:cubicBezTo>
                    <a:pt x="57" y="308"/>
                    <a:pt x="57" y="308"/>
                    <a:pt x="57" y="308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2" y="348"/>
                    <a:pt x="132" y="348"/>
                    <a:pt x="132" y="348"/>
                  </a:cubicBezTo>
                  <a:lnTo>
                    <a:pt x="52" y="330"/>
                  </a:lnTo>
                  <a:close/>
                  <a:moveTo>
                    <a:pt x="156" y="267"/>
                  </a:moveTo>
                  <a:cubicBezTo>
                    <a:pt x="148" y="266"/>
                    <a:pt x="148" y="266"/>
                    <a:pt x="148" y="266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8" y="160"/>
                    <a:pt x="196" y="154"/>
                    <a:pt x="191" y="152"/>
                  </a:cubicBezTo>
                  <a:cubicBezTo>
                    <a:pt x="186" y="150"/>
                    <a:pt x="180" y="152"/>
                    <a:pt x="178" y="157"/>
                  </a:cubicBezTo>
                  <a:cubicBezTo>
                    <a:pt x="177" y="159"/>
                    <a:pt x="177" y="159"/>
                    <a:pt x="177" y="159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8"/>
                    <a:pt x="154" y="136"/>
                    <a:pt x="152" y="135"/>
                  </a:cubicBezTo>
                  <a:cubicBezTo>
                    <a:pt x="150" y="134"/>
                    <a:pt x="148" y="135"/>
                    <a:pt x="146" y="136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2" y="132"/>
                    <a:pt x="109" y="131"/>
                    <a:pt x="106" y="132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2"/>
                    <a:pt x="86" y="128"/>
                    <a:pt x="80" y="128"/>
                  </a:cubicBezTo>
                  <a:cubicBezTo>
                    <a:pt x="75" y="128"/>
                    <a:pt x="71" y="132"/>
                    <a:pt x="71" y="138"/>
                  </a:cubicBezTo>
                  <a:cubicBezTo>
                    <a:pt x="72" y="249"/>
                    <a:pt x="72" y="249"/>
                    <a:pt x="72" y="249"/>
                  </a:cubicBezTo>
                  <a:cubicBezTo>
                    <a:pt x="64" y="247"/>
                    <a:pt x="64" y="247"/>
                    <a:pt x="64" y="247"/>
                  </a:cubicBezTo>
                  <a:cubicBezTo>
                    <a:pt x="58" y="228"/>
                    <a:pt x="50" y="208"/>
                    <a:pt x="41" y="189"/>
                  </a:cubicBezTo>
                  <a:cubicBezTo>
                    <a:pt x="30" y="168"/>
                    <a:pt x="27" y="144"/>
                    <a:pt x="32" y="121"/>
                  </a:cubicBezTo>
                  <a:cubicBezTo>
                    <a:pt x="45" y="65"/>
                    <a:pt x="101" y="29"/>
                    <a:pt x="157" y="41"/>
                  </a:cubicBezTo>
                  <a:cubicBezTo>
                    <a:pt x="214" y="54"/>
                    <a:pt x="250" y="110"/>
                    <a:pt x="237" y="166"/>
                  </a:cubicBezTo>
                  <a:cubicBezTo>
                    <a:pt x="232" y="189"/>
                    <a:pt x="220" y="210"/>
                    <a:pt x="201" y="225"/>
                  </a:cubicBezTo>
                  <a:cubicBezTo>
                    <a:pt x="185" y="238"/>
                    <a:pt x="170" y="252"/>
                    <a:pt x="156" y="267"/>
                  </a:cubicBezTo>
                  <a:close/>
                  <a:moveTo>
                    <a:pt x="156" y="267"/>
                  </a:moveTo>
                  <a:cubicBezTo>
                    <a:pt x="156" y="267"/>
                    <a:pt x="156" y="267"/>
                    <a:pt x="156" y="2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4" name="Freeform 94"/>
            <p:cNvSpPr>
              <a:spLocks noEditPoints="1"/>
            </p:cNvSpPr>
            <p:nvPr/>
          </p:nvSpPr>
          <p:spPr bwMode="auto">
            <a:xfrm>
              <a:off x="6924895" y="3683631"/>
              <a:ext cx="208103" cy="302897"/>
            </a:xfrm>
            <a:custGeom>
              <a:avLst/>
              <a:gdLst>
                <a:gd name="T0" fmla="*/ 69 w 119"/>
                <a:gd name="T1" fmla="*/ 7 h 173"/>
                <a:gd name="T2" fmla="*/ 7 w 119"/>
                <a:gd name="T3" fmla="*/ 86 h 173"/>
                <a:gd name="T4" fmla="*/ 10 w 119"/>
                <a:gd name="T5" fmla="*/ 145 h 173"/>
                <a:gd name="T6" fmla="*/ 20 w 119"/>
                <a:gd name="T7" fmla="*/ 153 h 173"/>
                <a:gd name="T8" fmla="*/ 29 w 119"/>
                <a:gd name="T9" fmla="*/ 169 h 173"/>
                <a:gd name="T10" fmla="*/ 52 w 119"/>
                <a:gd name="T11" fmla="*/ 162 h 173"/>
                <a:gd name="T12" fmla="*/ 59 w 119"/>
                <a:gd name="T13" fmla="*/ 161 h 173"/>
                <a:gd name="T14" fmla="*/ 73 w 119"/>
                <a:gd name="T15" fmla="*/ 124 h 173"/>
                <a:gd name="T16" fmla="*/ 112 w 119"/>
                <a:gd name="T17" fmla="*/ 74 h 173"/>
                <a:gd name="T18" fmla="*/ 38 w 119"/>
                <a:gd name="T19" fmla="*/ 65 h 173"/>
                <a:gd name="T20" fmla="*/ 50 w 119"/>
                <a:gd name="T21" fmla="*/ 71 h 173"/>
                <a:gd name="T22" fmla="*/ 54 w 119"/>
                <a:gd name="T23" fmla="*/ 72 h 173"/>
                <a:gd name="T24" fmla="*/ 64 w 119"/>
                <a:gd name="T25" fmla="*/ 73 h 173"/>
                <a:gd name="T26" fmla="*/ 67 w 119"/>
                <a:gd name="T27" fmla="*/ 75 h 173"/>
                <a:gd name="T28" fmla="*/ 54 w 119"/>
                <a:gd name="T29" fmla="*/ 112 h 173"/>
                <a:gd name="T30" fmla="*/ 61 w 119"/>
                <a:gd name="T31" fmla="*/ 125 h 173"/>
                <a:gd name="T32" fmla="*/ 25 w 119"/>
                <a:gd name="T33" fmla="*/ 127 h 173"/>
                <a:gd name="T34" fmla="*/ 61 w 119"/>
                <a:gd name="T35" fmla="*/ 125 h 173"/>
                <a:gd name="T36" fmla="*/ 24 w 119"/>
                <a:gd name="T37" fmla="*/ 132 h 173"/>
                <a:gd name="T38" fmla="*/ 56 w 119"/>
                <a:gd name="T39" fmla="*/ 149 h 173"/>
                <a:gd name="T40" fmla="*/ 66 w 119"/>
                <a:gd name="T41" fmla="*/ 115 h 173"/>
                <a:gd name="T42" fmla="*/ 83 w 119"/>
                <a:gd name="T43" fmla="*/ 71 h 173"/>
                <a:gd name="T44" fmla="*/ 76 w 119"/>
                <a:gd name="T45" fmla="*/ 67 h 173"/>
                <a:gd name="T46" fmla="*/ 69 w 119"/>
                <a:gd name="T47" fmla="*/ 69 h 173"/>
                <a:gd name="T48" fmla="*/ 65 w 119"/>
                <a:gd name="T49" fmla="*/ 58 h 173"/>
                <a:gd name="T50" fmla="*/ 53 w 119"/>
                <a:gd name="T51" fmla="*/ 65 h 173"/>
                <a:gd name="T52" fmla="*/ 45 w 119"/>
                <a:gd name="T53" fmla="*/ 57 h 173"/>
                <a:gd name="T54" fmla="*/ 38 w 119"/>
                <a:gd name="T55" fmla="*/ 59 h 173"/>
                <a:gd name="T56" fmla="*/ 30 w 119"/>
                <a:gd name="T57" fmla="*/ 59 h 173"/>
                <a:gd name="T58" fmla="*/ 27 w 119"/>
                <a:gd name="T59" fmla="*/ 106 h 173"/>
                <a:gd name="T60" fmla="*/ 13 w 119"/>
                <a:gd name="T61" fmla="*/ 52 h 173"/>
                <a:gd name="T62" fmla="*/ 101 w 119"/>
                <a:gd name="T63" fmla="*/ 71 h 173"/>
                <a:gd name="T64" fmla="*/ 66 w 119"/>
                <a:gd name="T65" fmla="*/ 115 h 173"/>
                <a:gd name="T66" fmla="*/ 66 w 119"/>
                <a:gd name="T67" fmla="*/ 11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9" h="173">
                  <a:moveTo>
                    <a:pt x="112" y="74"/>
                  </a:moveTo>
                  <a:cubicBezTo>
                    <a:pt x="119" y="44"/>
                    <a:pt x="99" y="14"/>
                    <a:pt x="69" y="7"/>
                  </a:cubicBezTo>
                  <a:cubicBezTo>
                    <a:pt x="39" y="0"/>
                    <a:pt x="9" y="20"/>
                    <a:pt x="2" y="50"/>
                  </a:cubicBezTo>
                  <a:cubicBezTo>
                    <a:pt x="0" y="62"/>
                    <a:pt x="1" y="75"/>
                    <a:pt x="7" y="86"/>
                  </a:cubicBezTo>
                  <a:cubicBezTo>
                    <a:pt x="11" y="94"/>
                    <a:pt x="14" y="103"/>
                    <a:pt x="17" y="111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9" y="148"/>
                    <a:pt x="11" y="151"/>
                    <a:pt x="14" y="151"/>
                  </a:cubicBezTo>
                  <a:cubicBezTo>
                    <a:pt x="20" y="153"/>
                    <a:pt x="20" y="153"/>
                    <a:pt x="20" y="153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8" y="162"/>
                    <a:pt x="22" y="168"/>
                    <a:pt x="29" y="169"/>
                  </a:cubicBezTo>
                  <a:cubicBezTo>
                    <a:pt x="38" y="172"/>
                    <a:pt x="38" y="172"/>
                    <a:pt x="38" y="172"/>
                  </a:cubicBezTo>
                  <a:cubicBezTo>
                    <a:pt x="45" y="173"/>
                    <a:pt x="51" y="169"/>
                    <a:pt x="52" y="162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2" y="162"/>
                    <a:pt x="65" y="160"/>
                    <a:pt x="66" y="157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9" y="117"/>
                    <a:pt x="86" y="111"/>
                    <a:pt x="93" y="105"/>
                  </a:cubicBezTo>
                  <a:cubicBezTo>
                    <a:pt x="103" y="97"/>
                    <a:pt x="109" y="86"/>
                    <a:pt x="112" y="74"/>
                  </a:cubicBezTo>
                  <a:close/>
                  <a:moveTo>
                    <a:pt x="39" y="109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1" y="72"/>
                    <a:pt x="51" y="72"/>
                    <a:pt x="52" y="72"/>
                  </a:cubicBezTo>
                  <a:cubicBezTo>
                    <a:pt x="53" y="72"/>
                    <a:pt x="54" y="72"/>
                    <a:pt x="54" y="72"/>
                  </a:cubicBezTo>
                  <a:cubicBezTo>
                    <a:pt x="62" y="66"/>
                    <a:pt x="62" y="66"/>
                    <a:pt x="62" y="66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4"/>
                    <a:pt x="65" y="75"/>
                    <a:pt x="66" y="75"/>
                  </a:cubicBezTo>
                  <a:cubicBezTo>
                    <a:pt x="66" y="75"/>
                    <a:pt x="67" y="75"/>
                    <a:pt x="67" y="75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54" y="112"/>
                    <a:pt x="54" y="112"/>
                    <a:pt x="54" y="112"/>
                  </a:cubicBezTo>
                  <a:lnTo>
                    <a:pt x="39" y="109"/>
                  </a:lnTo>
                  <a:close/>
                  <a:moveTo>
                    <a:pt x="61" y="125"/>
                  </a:moveTo>
                  <a:cubicBezTo>
                    <a:pt x="59" y="134"/>
                    <a:pt x="59" y="134"/>
                    <a:pt x="59" y="13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7" y="118"/>
                    <a:pt x="27" y="118"/>
                    <a:pt x="27" y="118"/>
                  </a:cubicBezTo>
                  <a:lnTo>
                    <a:pt x="61" y="125"/>
                  </a:lnTo>
                  <a:close/>
                  <a:moveTo>
                    <a:pt x="22" y="142"/>
                  </a:moveTo>
                  <a:cubicBezTo>
                    <a:pt x="24" y="132"/>
                    <a:pt x="24" y="132"/>
                    <a:pt x="24" y="132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56" y="149"/>
                    <a:pt x="56" y="149"/>
                    <a:pt x="56" y="149"/>
                  </a:cubicBezTo>
                  <a:lnTo>
                    <a:pt x="22" y="142"/>
                  </a:lnTo>
                  <a:close/>
                  <a:moveTo>
                    <a:pt x="66" y="115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3" y="66"/>
                    <a:pt x="81" y="65"/>
                  </a:cubicBezTo>
                  <a:cubicBezTo>
                    <a:pt x="79" y="64"/>
                    <a:pt x="77" y="65"/>
                    <a:pt x="76" y="67"/>
                  </a:cubicBezTo>
                  <a:cubicBezTo>
                    <a:pt x="75" y="68"/>
                    <a:pt x="75" y="68"/>
                    <a:pt x="75" y="68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9"/>
                    <a:pt x="65" y="58"/>
                    <a:pt x="65" y="58"/>
                  </a:cubicBezTo>
                  <a:cubicBezTo>
                    <a:pt x="64" y="58"/>
                    <a:pt x="63" y="58"/>
                    <a:pt x="62" y="5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7" y="57"/>
                    <a:pt x="46" y="56"/>
                    <a:pt x="45" y="57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7"/>
                    <a:pt x="36" y="55"/>
                    <a:pt x="34" y="55"/>
                  </a:cubicBezTo>
                  <a:cubicBezTo>
                    <a:pt x="32" y="55"/>
                    <a:pt x="30" y="57"/>
                    <a:pt x="30" y="59"/>
                  </a:cubicBezTo>
                  <a:cubicBezTo>
                    <a:pt x="30" y="107"/>
                    <a:pt x="30" y="107"/>
                    <a:pt x="30" y="10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4" y="98"/>
                    <a:pt x="21" y="89"/>
                    <a:pt x="17" y="81"/>
                  </a:cubicBezTo>
                  <a:cubicBezTo>
                    <a:pt x="12" y="72"/>
                    <a:pt x="11" y="62"/>
                    <a:pt x="13" y="52"/>
                  </a:cubicBezTo>
                  <a:cubicBezTo>
                    <a:pt x="19" y="28"/>
                    <a:pt x="43" y="13"/>
                    <a:pt x="67" y="18"/>
                  </a:cubicBezTo>
                  <a:cubicBezTo>
                    <a:pt x="91" y="23"/>
                    <a:pt x="106" y="47"/>
                    <a:pt x="101" y="71"/>
                  </a:cubicBezTo>
                  <a:cubicBezTo>
                    <a:pt x="99" y="81"/>
                    <a:pt x="94" y="90"/>
                    <a:pt x="86" y="96"/>
                  </a:cubicBezTo>
                  <a:cubicBezTo>
                    <a:pt x="79" y="102"/>
                    <a:pt x="72" y="108"/>
                    <a:pt x="66" y="115"/>
                  </a:cubicBezTo>
                  <a:close/>
                  <a:moveTo>
                    <a:pt x="66" y="115"/>
                  </a:moveTo>
                  <a:cubicBezTo>
                    <a:pt x="66" y="115"/>
                    <a:pt x="66" y="115"/>
                    <a:pt x="66" y="1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Freeform 95"/>
            <p:cNvSpPr>
              <a:spLocks noEditPoints="1"/>
            </p:cNvSpPr>
            <p:nvPr/>
          </p:nvSpPr>
          <p:spPr bwMode="auto">
            <a:xfrm>
              <a:off x="7745459" y="2105454"/>
              <a:ext cx="662079" cy="648008"/>
            </a:xfrm>
            <a:custGeom>
              <a:avLst/>
              <a:gdLst>
                <a:gd name="T0" fmla="*/ 251 w 378"/>
                <a:gd name="T1" fmla="*/ 53 h 370"/>
                <a:gd name="T2" fmla="*/ 54 w 378"/>
                <a:gd name="T3" fmla="*/ 58 h 370"/>
                <a:gd name="T4" fmla="*/ 58 w 378"/>
                <a:gd name="T5" fmla="*/ 255 h 370"/>
                <a:gd name="T6" fmla="*/ 236 w 378"/>
                <a:gd name="T7" fmla="*/ 267 h 370"/>
                <a:gd name="T8" fmla="*/ 245 w 378"/>
                <a:gd name="T9" fmla="*/ 281 h 370"/>
                <a:gd name="T10" fmla="*/ 325 w 378"/>
                <a:gd name="T11" fmla="*/ 359 h 370"/>
                <a:gd name="T12" fmla="*/ 367 w 378"/>
                <a:gd name="T13" fmla="*/ 358 h 370"/>
                <a:gd name="T14" fmla="*/ 366 w 378"/>
                <a:gd name="T15" fmla="*/ 316 h 370"/>
                <a:gd name="T16" fmla="*/ 285 w 378"/>
                <a:gd name="T17" fmla="*/ 239 h 370"/>
                <a:gd name="T18" fmla="*/ 270 w 378"/>
                <a:gd name="T19" fmla="*/ 231 h 370"/>
                <a:gd name="T20" fmla="*/ 251 w 378"/>
                <a:gd name="T21" fmla="*/ 53 h 370"/>
                <a:gd name="T22" fmla="*/ 229 w 378"/>
                <a:gd name="T23" fmla="*/ 226 h 370"/>
                <a:gd name="T24" fmla="*/ 82 w 378"/>
                <a:gd name="T25" fmla="*/ 229 h 370"/>
                <a:gd name="T26" fmla="*/ 79 w 378"/>
                <a:gd name="T27" fmla="*/ 82 h 370"/>
                <a:gd name="T28" fmla="*/ 226 w 378"/>
                <a:gd name="T29" fmla="*/ 79 h 370"/>
                <a:gd name="T30" fmla="*/ 229 w 378"/>
                <a:gd name="T31" fmla="*/ 226 h 370"/>
                <a:gd name="T32" fmla="*/ 229 w 378"/>
                <a:gd name="T33" fmla="*/ 226 h 370"/>
                <a:gd name="T34" fmla="*/ 229 w 378"/>
                <a:gd name="T35" fmla="*/ 22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8" h="370">
                  <a:moveTo>
                    <a:pt x="251" y="53"/>
                  </a:moveTo>
                  <a:cubicBezTo>
                    <a:pt x="195" y="0"/>
                    <a:pt x="107" y="2"/>
                    <a:pt x="54" y="58"/>
                  </a:cubicBezTo>
                  <a:cubicBezTo>
                    <a:pt x="0" y="113"/>
                    <a:pt x="2" y="201"/>
                    <a:pt x="58" y="255"/>
                  </a:cubicBezTo>
                  <a:cubicBezTo>
                    <a:pt x="107" y="302"/>
                    <a:pt x="183" y="306"/>
                    <a:pt x="236" y="267"/>
                  </a:cubicBezTo>
                  <a:cubicBezTo>
                    <a:pt x="237" y="272"/>
                    <a:pt x="240" y="277"/>
                    <a:pt x="245" y="281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37" y="370"/>
                    <a:pt x="356" y="370"/>
                    <a:pt x="367" y="358"/>
                  </a:cubicBezTo>
                  <a:cubicBezTo>
                    <a:pt x="378" y="346"/>
                    <a:pt x="378" y="327"/>
                    <a:pt x="366" y="316"/>
                  </a:cubicBezTo>
                  <a:cubicBezTo>
                    <a:pt x="285" y="239"/>
                    <a:pt x="285" y="239"/>
                    <a:pt x="285" y="239"/>
                  </a:cubicBezTo>
                  <a:cubicBezTo>
                    <a:pt x="281" y="235"/>
                    <a:pt x="276" y="232"/>
                    <a:pt x="270" y="231"/>
                  </a:cubicBezTo>
                  <a:cubicBezTo>
                    <a:pt x="307" y="176"/>
                    <a:pt x="300" y="101"/>
                    <a:pt x="251" y="53"/>
                  </a:cubicBezTo>
                  <a:close/>
                  <a:moveTo>
                    <a:pt x="229" y="226"/>
                  </a:moveTo>
                  <a:cubicBezTo>
                    <a:pt x="190" y="267"/>
                    <a:pt x="124" y="269"/>
                    <a:pt x="82" y="229"/>
                  </a:cubicBezTo>
                  <a:cubicBezTo>
                    <a:pt x="41" y="189"/>
                    <a:pt x="39" y="123"/>
                    <a:pt x="79" y="82"/>
                  </a:cubicBezTo>
                  <a:cubicBezTo>
                    <a:pt x="119" y="41"/>
                    <a:pt x="185" y="39"/>
                    <a:pt x="226" y="79"/>
                  </a:cubicBezTo>
                  <a:cubicBezTo>
                    <a:pt x="268" y="119"/>
                    <a:pt x="269" y="185"/>
                    <a:pt x="229" y="226"/>
                  </a:cubicBezTo>
                  <a:close/>
                  <a:moveTo>
                    <a:pt x="229" y="226"/>
                  </a:moveTo>
                  <a:cubicBezTo>
                    <a:pt x="229" y="226"/>
                    <a:pt x="229" y="226"/>
                    <a:pt x="229" y="2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6" name="Freeform 96"/>
            <p:cNvSpPr>
              <a:spLocks noEditPoints="1"/>
            </p:cNvSpPr>
            <p:nvPr/>
          </p:nvSpPr>
          <p:spPr bwMode="auto">
            <a:xfrm>
              <a:off x="10445615" y="3240023"/>
              <a:ext cx="250316" cy="278458"/>
            </a:xfrm>
            <a:custGeom>
              <a:avLst/>
              <a:gdLst>
                <a:gd name="T0" fmla="*/ 71 w 143"/>
                <a:gd name="T1" fmla="*/ 17 h 159"/>
                <a:gd name="T2" fmla="*/ 70 w 143"/>
                <a:gd name="T3" fmla="*/ 14 h 159"/>
                <a:gd name="T4" fmla="*/ 61 w 143"/>
                <a:gd name="T5" fmla="*/ 11 h 159"/>
                <a:gd name="T6" fmla="*/ 51 w 143"/>
                <a:gd name="T7" fmla="*/ 15 h 159"/>
                <a:gd name="T8" fmla="*/ 50 w 143"/>
                <a:gd name="T9" fmla="*/ 9 h 159"/>
                <a:gd name="T10" fmla="*/ 33 w 143"/>
                <a:gd name="T11" fmla="*/ 3 h 159"/>
                <a:gd name="T12" fmla="*/ 27 w 143"/>
                <a:gd name="T13" fmla="*/ 20 h 159"/>
                <a:gd name="T14" fmla="*/ 31 w 143"/>
                <a:gd name="T15" fmla="*/ 24 h 159"/>
                <a:gd name="T16" fmla="*/ 23 w 143"/>
                <a:gd name="T17" fmla="*/ 28 h 159"/>
                <a:gd name="T18" fmla="*/ 19 w 143"/>
                <a:gd name="T19" fmla="*/ 37 h 159"/>
                <a:gd name="T20" fmla="*/ 21 w 143"/>
                <a:gd name="T21" fmla="*/ 40 h 159"/>
                <a:gd name="T22" fmla="*/ 7 w 143"/>
                <a:gd name="T23" fmla="*/ 46 h 159"/>
                <a:gd name="T24" fmla="*/ 2 w 143"/>
                <a:gd name="T25" fmla="*/ 60 h 159"/>
                <a:gd name="T26" fmla="*/ 44 w 143"/>
                <a:gd name="T27" fmla="*/ 152 h 159"/>
                <a:gd name="T28" fmla="*/ 58 w 143"/>
                <a:gd name="T29" fmla="*/ 157 h 159"/>
                <a:gd name="T30" fmla="*/ 136 w 143"/>
                <a:gd name="T31" fmla="*/ 121 h 159"/>
                <a:gd name="T32" fmla="*/ 141 w 143"/>
                <a:gd name="T33" fmla="*/ 107 h 159"/>
                <a:gd name="T34" fmla="*/ 99 w 143"/>
                <a:gd name="T35" fmla="*/ 16 h 159"/>
                <a:gd name="T36" fmla="*/ 85 w 143"/>
                <a:gd name="T37" fmla="*/ 11 h 159"/>
                <a:gd name="T38" fmla="*/ 71 w 143"/>
                <a:gd name="T39" fmla="*/ 17 h 159"/>
                <a:gd name="T40" fmla="*/ 32 w 143"/>
                <a:gd name="T41" fmla="*/ 18 h 159"/>
                <a:gd name="T42" fmla="*/ 35 w 143"/>
                <a:gd name="T43" fmla="*/ 8 h 159"/>
                <a:gd name="T44" fmla="*/ 45 w 143"/>
                <a:gd name="T45" fmla="*/ 12 h 159"/>
                <a:gd name="T46" fmla="*/ 45 w 143"/>
                <a:gd name="T47" fmla="*/ 18 h 159"/>
                <a:gd name="T48" fmla="*/ 37 w 143"/>
                <a:gd name="T49" fmla="*/ 22 h 159"/>
                <a:gd name="T50" fmla="*/ 32 w 143"/>
                <a:gd name="T51" fmla="*/ 18 h 159"/>
                <a:gd name="T52" fmla="*/ 129 w 143"/>
                <a:gd name="T53" fmla="*/ 106 h 159"/>
                <a:gd name="T54" fmla="*/ 126 w 143"/>
                <a:gd name="T55" fmla="*/ 114 h 159"/>
                <a:gd name="T56" fmla="*/ 59 w 143"/>
                <a:gd name="T57" fmla="*/ 145 h 159"/>
                <a:gd name="T58" fmla="*/ 51 w 143"/>
                <a:gd name="T59" fmla="*/ 142 h 159"/>
                <a:gd name="T60" fmla="*/ 14 w 143"/>
                <a:gd name="T61" fmla="*/ 61 h 159"/>
                <a:gd name="T62" fmla="*/ 17 w 143"/>
                <a:gd name="T63" fmla="*/ 53 h 159"/>
                <a:gd name="T64" fmla="*/ 25 w 143"/>
                <a:gd name="T65" fmla="*/ 50 h 159"/>
                <a:gd name="T66" fmla="*/ 32 w 143"/>
                <a:gd name="T67" fmla="*/ 52 h 159"/>
                <a:gd name="T68" fmla="*/ 73 w 143"/>
                <a:gd name="T69" fmla="*/ 33 h 159"/>
                <a:gd name="T70" fmla="*/ 76 w 143"/>
                <a:gd name="T71" fmla="*/ 26 h 159"/>
                <a:gd name="T72" fmla="*/ 84 w 143"/>
                <a:gd name="T73" fmla="*/ 23 h 159"/>
                <a:gd name="T74" fmla="*/ 92 w 143"/>
                <a:gd name="T75" fmla="*/ 26 h 159"/>
                <a:gd name="T76" fmla="*/ 129 w 143"/>
                <a:gd name="T77" fmla="*/ 106 h 159"/>
                <a:gd name="T78" fmla="*/ 129 w 143"/>
                <a:gd name="T79" fmla="*/ 106 h 159"/>
                <a:gd name="T80" fmla="*/ 129 w 143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9">
                  <a:moveTo>
                    <a:pt x="71" y="17"/>
                  </a:moveTo>
                  <a:cubicBezTo>
                    <a:pt x="70" y="14"/>
                    <a:pt x="70" y="14"/>
                    <a:pt x="70" y="14"/>
                  </a:cubicBezTo>
                  <a:cubicBezTo>
                    <a:pt x="69" y="11"/>
                    <a:pt x="64" y="9"/>
                    <a:pt x="61" y="11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3"/>
                    <a:pt x="51" y="11"/>
                    <a:pt x="50" y="9"/>
                  </a:cubicBezTo>
                  <a:cubicBezTo>
                    <a:pt x="47" y="3"/>
                    <a:pt x="40" y="0"/>
                    <a:pt x="33" y="3"/>
                  </a:cubicBezTo>
                  <a:cubicBezTo>
                    <a:pt x="27" y="6"/>
                    <a:pt x="24" y="14"/>
                    <a:pt x="27" y="20"/>
                  </a:cubicBezTo>
                  <a:cubicBezTo>
                    <a:pt x="28" y="22"/>
                    <a:pt x="29" y="23"/>
                    <a:pt x="31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0"/>
                    <a:pt x="18" y="34"/>
                    <a:pt x="19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2" y="49"/>
                    <a:pt x="0" y="55"/>
                    <a:pt x="2" y="60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6" y="157"/>
                    <a:pt x="52" y="159"/>
                    <a:pt x="58" y="157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9"/>
                    <a:pt x="143" y="113"/>
                    <a:pt x="141" y="10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6" y="11"/>
                    <a:pt x="90" y="8"/>
                    <a:pt x="85" y="11"/>
                  </a:cubicBezTo>
                  <a:lnTo>
                    <a:pt x="71" y="17"/>
                  </a:lnTo>
                  <a:close/>
                  <a:moveTo>
                    <a:pt x="32" y="18"/>
                  </a:moveTo>
                  <a:cubicBezTo>
                    <a:pt x="30" y="14"/>
                    <a:pt x="32" y="10"/>
                    <a:pt x="35" y="8"/>
                  </a:cubicBezTo>
                  <a:cubicBezTo>
                    <a:pt x="39" y="6"/>
                    <a:pt x="44" y="8"/>
                    <a:pt x="45" y="12"/>
                  </a:cubicBezTo>
                  <a:cubicBezTo>
                    <a:pt x="46" y="14"/>
                    <a:pt x="46" y="16"/>
                    <a:pt x="45" y="1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5" y="21"/>
                    <a:pt x="33" y="20"/>
                    <a:pt x="32" y="18"/>
                  </a:cubicBezTo>
                  <a:close/>
                  <a:moveTo>
                    <a:pt x="129" y="106"/>
                  </a:moveTo>
                  <a:cubicBezTo>
                    <a:pt x="130" y="109"/>
                    <a:pt x="129" y="113"/>
                    <a:pt x="126" y="114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56" y="146"/>
                    <a:pt x="52" y="145"/>
                    <a:pt x="51" y="14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3" y="58"/>
                    <a:pt x="14" y="55"/>
                    <a:pt x="17" y="53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52"/>
                    <a:pt x="29" y="53"/>
                    <a:pt x="32" y="5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6" y="32"/>
                    <a:pt x="77" y="29"/>
                    <a:pt x="76" y="2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7" y="21"/>
                    <a:pt x="90" y="23"/>
                    <a:pt x="92" y="26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7" name="Freeform 97"/>
            <p:cNvSpPr>
              <a:spLocks noEditPoints="1"/>
            </p:cNvSpPr>
            <p:nvPr/>
          </p:nvSpPr>
          <p:spPr bwMode="auto">
            <a:xfrm>
              <a:off x="10495234" y="3342223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6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8" y="17"/>
                    <a:pt x="14" y="19"/>
                  </a:cubicBezTo>
                  <a:cubicBezTo>
                    <a:pt x="9" y="21"/>
                    <a:pt x="4" y="19"/>
                    <a:pt x="2" y="14"/>
                  </a:cubicBezTo>
                  <a:cubicBezTo>
                    <a:pt x="0" y="10"/>
                    <a:pt x="2" y="5"/>
                    <a:pt x="6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8" name="Freeform 98"/>
            <p:cNvSpPr>
              <a:spLocks noEditPoints="1"/>
            </p:cNvSpPr>
            <p:nvPr/>
          </p:nvSpPr>
          <p:spPr bwMode="auto">
            <a:xfrm>
              <a:off x="10535225" y="3314081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0 h 24"/>
                <a:gd name="T6" fmla="*/ 7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7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Freeform 99"/>
            <p:cNvSpPr>
              <a:spLocks noEditPoints="1"/>
            </p:cNvSpPr>
            <p:nvPr/>
          </p:nvSpPr>
          <p:spPr bwMode="auto">
            <a:xfrm>
              <a:off x="10512267" y="3382214"/>
              <a:ext cx="37029" cy="37029"/>
            </a:xfrm>
            <a:custGeom>
              <a:avLst/>
              <a:gdLst>
                <a:gd name="T0" fmla="*/ 19 w 21"/>
                <a:gd name="T1" fmla="*/ 7 h 21"/>
                <a:gd name="T2" fmla="*/ 14 w 21"/>
                <a:gd name="T3" fmla="*/ 19 h 21"/>
                <a:gd name="T4" fmla="*/ 2 w 21"/>
                <a:gd name="T5" fmla="*/ 14 h 21"/>
                <a:gd name="T6" fmla="*/ 7 w 21"/>
                <a:gd name="T7" fmla="*/ 2 h 21"/>
                <a:gd name="T8" fmla="*/ 19 w 21"/>
                <a:gd name="T9" fmla="*/ 7 h 21"/>
                <a:gd name="T10" fmla="*/ 19 w 21"/>
                <a:gd name="T11" fmla="*/ 7 h 21"/>
                <a:gd name="T12" fmla="*/ 19 w 21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21" y="11"/>
                    <a:pt x="19" y="16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4"/>
                    <a:pt x="7" y="2"/>
                  </a:cubicBezTo>
                  <a:cubicBezTo>
                    <a:pt x="11" y="0"/>
                    <a:pt x="17" y="2"/>
                    <a:pt x="19" y="7"/>
                  </a:cubicBezTo>
                  <a:close/>
                  <a:moveTo>
                    <a:pt x="19" y="7"/>
                  </a:moveTo>
                  <a:cubicBezTo>
                    <a:pt x="19" y="7"/>
                    <a:pt x="19" y="7"/>
                    <a:pt x="19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0" name="Freeform 100"/>
            <p:cNvSpPr>
              <a:spLocks noEditPoints="1"/>
            </p:cNvSpPr>
            <p:nvPr/>
          </p:nvSpPr>
          <p:spPr bwMode="auto">
            <a:xfrm>
              <a:off x="10552999" y="3354072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1" name="Freeform 101"/>
            <p:cNvSpPr>
              <a:spLocks noEditPoints="1"/>
            </p:cNvSpPr>
            <p:nvPr/>
          </p:nvSpPr>
          <p:spPr bwMode="auto">
            <a:xfrm>
              <a:off x="10533744" y="3425909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Freeform 102"/>
            <p:cNvSpPr>
              <a:spLocks noEditPoints="1"/>
            </p:cNvSpPr>
            <p:nvPr/>
          </p:nvSpPr>
          <p:spPr bwMode="auto">
            <a:xfrm>
              <a:off x="10572254" y="3396285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Freeform 103"/>
            <p:cNvSpPr>
              <a:spLocks noEditPoints="1"/>
            </p:cNvSpPr>
            <p:nvPr/>
          </p:nvSpPr>
          <p:spPr bwMode="auto">
            <a:xfrm>
              <a:off x="8318668" y="3474787"/>
              <a:ext cx="251797" cy="278458"/>
            </a:xfrm>
            <a:custGeom>
              <a:avLst/>
              <a:gdLst>
                <a:gd name="T0" fmla="*/ 72 w 144"/>
                <a:gd name="T1" fmla="*/ 17 h 159"/>
                <a:gd name="T2" fmla="*/ 71 w 144"/>
                <a:gd name="T3" fmla="*/ 14 h 159"/>
                <a:gd name="T4" fmla="*/ 62 w 144"/>
                <a:gd name="T5" fmla="*/ 10 h 159"/>
                <a:gd name="T6" fmla="*/ 52 w 144"/>
                <a:gd name="T7" fmla="*/ 15 h 159"/>
                <a:gd name="T8" fmla="*/ 51 w 144"/>
                <a:gd name="T9" fmla="*/ 9 h 159"/>
                <a:gd name="T10" fmla="*/ 34 w 144"/>
                <a:gd name="T11" fmla="*/ 3 h 159"/>
                <a:gd name="T12" fmla="*/ 28 w 144"/>
                <a:gd name="T13" fmla="*/ 19 h 159"/>
                <a:gd name="T14" fmla="*/ 32 w 144"/>
                <a:gd name="T15" fmla="*/ 24 h 159"/>
                <a:gd name="T16" fmla="*/ 23 w 144"/>
                <a:gd name="T17" fmla="*/ 28 h 159"/>
                <a:gd name="T18" fmla="*/ 20 w 144"/>
                <a:gd name="T19" fmla="*/ 37 h 159"/>
                <a:gd name="T20" fmla="*/ 21 w 144"/>
                <a:gd name="T21" fmla="*/ 40 h 159"/>
                <a:gd name="T22" fmla="*/ 8 w 144"/>
                <a:gd name="T23" fmla="*/ 46 h 159"/>
                <a:gd name="T24" fmla="*/ 3 w 144"/>
                <a:gd name="T25" fmla="*/ 60 h 159"/>
                <a:gd name="T26" fmla="*/ 45 w 144"/>
                <a:gd name="T27" fmla="*/ 151 h 159"/>
                <a:gd name="T28" fmla="*/ 58 w 144"/>
                <a:gd name="T29" fmla="*/ 156 h 159"/>
                <a:gd name="T30" fmla="*/ 136 w 144"/>
                <a:gd name="T31" fmla="*/ 121 h 159"/>
                <a:gd name="T32" fmla="*/ 141 w 144"/>
                <a:gd name="T33" fmla="*/ 107 h 159"/>
                <a:gd name="T34" fmla="*/ 99 w 144"/>
                <a:gd name="T35" fmla="*/ 15 h 159"/>
                <a:gd name="T36" fmla="*/ 86 w 144"/>
                <a:gd name="T37" fmla="*/ 10 h 159"/>
                <a:gd name="T38" fmla="*/ 72 w 144"/>
                <a:gd name="T39" fmla="*/ 17 h 159"/>
                <a:gd name="T40" fmla="*/ 32 w 144"/>
                <a:gd name="T41" fmla="*/ 17 h 159"/>
                <a:gd name="T42" fmla="*/ 36 w 144"/>
                <a:gd name="T43" fmla="*/ 7 h 159"/>
                <a:gd name="T44" fmla="*/ 46 w 144"/>
                <a:gd name="T45" fmla="*/ 11 h 159"/>
                <a:gd name="T46" fmla="*/ 46 w 144"/>
                <a:gd name="T47" fmla="*/ 18 h 159"/>
                <a:gd name="T48" fmla="*/ 37 w 144"/>
                <a:gd name="T49" fmla="*/ 21 h 159"/>
                <a:gd name="T50" fmla="*/ 32 w 144"/>
                <a:gd name="T51" fmla="*/ 17 h 159"/>
                <a:gd name="T52" fmla="*/ 129 w 144"/>
                <a:gd name="T53" fmla="*/ 106 h 159"/>
                <a:gd name="T54" fmla="*/ 126 w 144"/>
                <a:gd name="T55" fmla="*/ 114 h 159"/>
                <a:gd name="T56" fmla="*/ 60 w 144"/>
                <a:gd name="T57" fmla="*/ 145 h 159"/>
                <a:gd name="T58" fmla="*/ 51 w 144"/>
                <a:gd name="T59" fmla="*/ 141 h 159"/>
                <a:gd name="T60" fmla="*/ 15 w 144"/>
                <a:gd name="T61" fmla="*/ 61 h 159"/>
                <a:gd name="T62" fmla="*/ 18 w 144"/>
                <a:gd name="T63" fmla="*/ 53 h 159"/>
                <a:gd name="T64" fmla="*/ 26 w 144"/>
                <a:gd name="T65" fmla="*/ 49 h 159"/>
                <a:gd name="T66" fmla="*/ 32 w 144"/>
                <a:gd name="T67" fmla="*/ 52 h 159"/>
                <a:gd name="T68" fmla="*/ 74 w 144"/>
                <a:gd name="T69" fmla="*/ 33 h 159"/>
                <a:gd name="T70" fmla="*/ 76 w 144"/>
                <a:gd name="T71" fmla="*/ 26 h 159"/>
                <a:gd name="T72" fmla="*/ 84 w 144"/>
                <a:gd name="T73" fmla="*/ 22 h 159"/>
                <a:gd name="T74" fmla="*/ 93 w 144"/>
                <a:gd name="T75" fmla="*/ 25 h 159"/>
                <a:gd name="T76" fmla="*/ 129 w 144"/>
                <a:gd name="T77" fmla="*/ 106 h 159"/>
                <a:gd name="T78" fmla="*/ 129 w 144"/>
                <a:gd name="T79" fmla="*/ 106 h 159"/>
                <a:gd name="T80" fmla="*/ 129 w 144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59">
                  <a:moveTo>
                    <a:pt x="72" y="17"/>
                  </a:moveTo>
                  <a:cubicBezTo>
                    <a:pt x="71" y="14"/>
                    <a:pt x="71" y="14"/>
                    <a:pt x="71" y="14"/>
                  </a:cubicBezTo>
                  <a:cubicBezTo>
                    <a:pt x="69" y="10"/>
                    <a:pt x="65" y="9"/>
                    <a:pt x="62" y="10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3"/>
                    <a:pt x="51" y="11"/>
                    <a:pt x="51" y="9"/>
                  </a:cubicBezTo>
                  <a:cubicBezTo>
                    <a:pt x="48" y="3"/>
                    <a:pt x="40" y="0"/>
                    <a:pt x="34" y="3"/>
                  </a:cubicBezTo>
                  <a:cubicBezTo>
                    <a:pt x="28" y="6"/>
                    <a:pt x="25" y="13"/>
                    <a:pt x="28" y="19"/>
                  </a:cubicBezTo>
                  <a:cubicBezTo>
                    <a:pt x="29" y="21"/>
                    <a:pt x="30" y="23"/>
                    <a:pt x="32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0" y="29"/>
                    <a:pt x="19" y="33"/>
                    <a:pt x="20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8"/>
                    <a:pt x="0" y="55"/>
                    <a:pt x="3" y="60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7" y="156"/>
                    <a:pt x="53" y="159"/>
                    <a:pt x="58" y="156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8"/>
                    <a:pt x="144" y="112"/>
                    <a:pt x="141" y="107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0"/>
                    <a:pt x="91" y="8"/>
                    <a:pt x="86" y="10"/>
                  </a:cubicBezTo>
                  <a:lnTo>
                    <a:pt x="72" y="17"/>
                  </a:lnTo>
                  <a:close/>
                  <a:moveTo>
                    <a:pt x="32" y="17"/>
                  </a:moveTo>
                  <a:cubicBezTo>
                    <a:pt x="31" y="14"/>
                    <a:pt x="32" y="9"/>
                    <a:pt x="36" y="7"/>
                  </a:cubicBezTo>
                  <a:cubicBezTo>
                    <a:pt x="40" y="6"/>
                    <a:pt x="44" y="7"/>
                    <a:pt x="46" y="11"/>
                  </a:cubicBezTo>
                  <a:cubicBezTo>
                    <a:pt x="47" y="13"/>
                    <a:pt x="47" y="16"/>
                    <a:pt x="46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5" y="21"/>
                    <a:pt x="33" y="19"/>
                    <a:pt x="32" y="17"/>
                  </a:cubicBezTo>
                  <a:close/>
                  <a:moveTo>
                    <a:pt x="129" y="106"/>
                  </a:moveTo>
                  <a:cubicBezTo>
                    <a:pt x="131" y="109"/>
                    <a:pt x="129" y="113"/>
                    <a:pt x="126" y="114"/>
                  </a:cubicBezTo>
                  <a:cubicBezTo>
                    <a:pt x="60" y="145"/>
                    <a:pt x="60" y="145"/>
                    <a:pt x="60" y="145"/>
                  </a:cubicBezTo>
                  <a:cubicBezTo>
                    <a:pt x="57" y="146"/>
                    <a:pt x="53" y="145"/>
                    <a:pt x="51" y="14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3" y="58"/>
                    <a:pt x="15" y="54"/>
                    <a:pt x="18" y="53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52"/>
                    <a:pt x="30" y="53"/>
                    <a:pt x="32" y="52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76" y="31"/>
                    <a:pt x="77" y="28"/>
                    <a:pt x="76" y="2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7" y="21"/>
                    <a:pt x="91" y="22"/>
                    <a:pt x="93" y="25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Freeform 104"/>
            <p:cNvSpPr>
              <a:spLocks noEditPoints="1"/>
            </p:cNvSpPr>
            <p:nvPr/>
          </p:nvSpPr>
          <p:spPr bwMode="auto">
            <a:xfrm>
              <a:off x="8369027" y="3576987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1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Freeform 105"/>
            <p:cNvSpPr>
              <a:spLocks noEditPoints="1"/>
            </p:cNvSpPr>
            <p:nvPr/>
          </p:nvSpPr>
          <p:spPr bwMode="auto">
            <a:xfrm>
              <a:off x="8407537" y="3546623"/>
              <a:ext cx="68133" cy="42213"/>
            </a:xfrm>
            <a:custGeom>
              <a:avLst/>
              <a:gdLst>
                <a:gd name="T0" fmla="*/ 31 w 39"/>
                <a:gd name="T1" fmla="*/ 2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1 h 24"/>
                <a:gd name="T10" fmla="*/ 38 w 39"/>
                <a:gd name="T11" fmla="*/ 4 h 24"/>
                <a:gd name="T12" fmla="*/ 31 w 39"/>
                <a:gd name="T13" fmla="*/ 2 h 24"/>
                <a:gd name="T14" fmla="*/ 31 w 39"/>
                <a:gd name="T15" fmla="*/ 2 h 24"/>
                <a:gd name="T16" fmla="*/ 31 w 39"/>
                <a:gd name="T17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2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0"/>
                    <a:pt x="39" y="7"/>
                    <a:pt x="38" y="4"/>
                  </a:cubicBezTo>
                  <a:cubicBezTo>
                    <a:pt x="37" y="2"/>
                    <a:pt x="34" y="0"/>
                    <a:pt x="31" y="2"/>
                  </a:cubicBezTo>
                  <a:close/>
                  <a:moveTo>
                    <a:pt x="31" y="2"/>
                  </a:moveTo>
                  <a:cubicBezTo>
                    <a:pt x="31" y="2"/>
                    <a:pt x="31" y="2"/>
                    <a:pt x="31" y="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6" name="Freeform 106"/>
            <p:cNvSpPr>
              <a:spLocks noEditPoints="1"/>
            </p:cNvSpPr>
            <p:nvPr/>
          </p:nvSpPr>
          <p:spPr bwMode="auto">
            <a:xfrm>
              <a:off x="8386801" y="3616978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4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4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1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8426793" y="3587355"/>
              <a:ext cx="68133" cy="4147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5 w 39"/>
                <a:gd name="T9" fmla="*/ 11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8" name="Freeform 108"/>
            <p:cNvSpPr>
              <a:spLocks noEditPoints="1"/>
            </p:cNvSpPr>
            <p:nvPr/>
          </p:nvSpPr>
          <p:spPr bwMode="auto">
            <a:xfrm>
              <a:off x="8406056" y="3659191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7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9" y="17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5"/>
                    <a:pt x="7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9" name="Freeform 109"/>
            <p:cNvSpPr>
              <a:spLocks noEditPoints="1"/>
            </p:cNvSpPr>
            <p:nvPr/>
          </p:nvSpPr>
          <p:spPr bwMode="auto">
            <a:xfrm>
              <a:off x="8446048" y="3631049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0" name="Freeform 110"/>
            <p:cNvSpPr>
              <a:spLocks noEditPoints="1"/>
            </p:cNvSpPr>
            <p:nvPr/>
          </p:nvSpPr>
          <p:spPr bwMode="auto">
            <a:xfrm>
              <a:off x="8348291" y="2331331"/>
              <a:ext cx="232542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5 h 125"/>
                <a:gd name="T8" fmla="*/ 93 w 133"/>
                <a:gd name="T9" fmla="*/ 16 h 125"/>
                <a:gd name="T10" fmla="*/ 95 w 133"/>
                <a:gd name="T11" fmla="*/ 20 h 125"/>
                <a:gd name="T12" fmla="*/ 113 w 133"/>
                <a:gd name="T13" fmla="*/ 58 h 125"/>
                <a:gd name="T14" fmla="*/ 66 w 133"/>
                <a:gd name="T15" fmla="*/ 105 h 125"/>
                <a:gd name="T16" fmla="*/ 19 w 133"/>
                <a:gd name="T17" fmla="*/ 58 h 125"/>
                <a:gd name="T18" fmla="*/ 38 w 133"/>
                <a:gd name="T19" fmla="*/ 20 h 125"/>
                <a:gd name="T20" fmla="*/ 40 w 133"/>
                <a:gd name="T21" fmla="*/ 16 h 125"/>
                <a:gd name="T22" fmla="*/ 40 w 133"/>
                <a:gd name="T23" fmla="*/ 5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8 h 125"/>
                <a:gd name="T32" fmla="*/ 19 w 133"/>
                <a:gd name="T33" fmla="*/ 105 h 125"/>
                <a:gd name="T34" fmla="*/ 66 w 133"/>
                <a:gd name="T35" fmla="*/ 125 h 125"/>
                <a:gd name="T36" fmla="*/ 113 w 133"/>
                <a:gd name="T37" fmla="*/ 105 h 125"/>
                <a:gd name="T38" fmla="*/ 133 w 133"/>
                <a:gd name="T39" fmla="*/ 58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3"/>
                    <a:pt x="109" y="6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8"/>
                    <a:pt x="93" y="19"/>
                    <a:pt x="95" y="20"/>
                  </a:cubicBezTo>
                  <a:cubicBezTo>
                    <a:pt x="106" y="29"/>
                    <a:pt x="113" y="43"/>
                    <a:pt x="113" y="58"/>
                  </a:cubicBezTo>
                  <a:cubicBezTo>
                    <a:pt x="113" y="84"/>
                    <a:pt x="92" y="105"/>
                    <a:pt x="66" y="105"/>
                  </a:cubicBezTo>
                  <a:cubicBezTo>
                    <a:pt x="40" y="105"/>
                    <a:pt x="19" y="84"/>
                    <a:pt x="19" y="58"/>
                  </a:cubicBezTo>
                  <a:cubicBezTo>
                    <a:pt x="19" y="43"/>
                    <a:pt x="26" y="29"/>
                    <a:pt x="38" y="20"/>
                  </a:cubicBezTo>
                  <a:cubicBezTo>
                    <a:pt x="39" y="19"/>
                    <a:pt x="40" y="18"/>
                    <a:pt x="40" y="16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6"/>
                    <a:pt x="16" y="13"/>
                    <a:pt x="10" y="22"/>
                  </a:cubicBezTo>
                  <a:cubicBezTo>
                    <a:pt x="3" y="33"/>
                    <a:pt x="0" y="45"/>
                    <a:pt x="0" y="58"/>
                  </a:cubicBezTo>
                  <a:cubicBezTo>
                    <a:pt x="0" y="76"/>
                    <a:pt x="7" y="92"/>
                    <a:pt x="19" y="105"/>
                  </a:cubicBezTo>
                  <a:cubicBezTo>
                    <a:pt x="32" y="118"/>
                    <a:pt x="49" y="125"/>
                    <a:pt x="66" y="125"/>
                  </a:cubicBezTo>
                  <a:cubicBezTo>
                    <a:pt x="84" y="125"/>
                    <a:pt x="101" y="118"/>
                    <a:pt x="113" y="105"/>
                  </a:cubicBezTo>
                  <a:cubicBezTo>
                    <a:pt x="126" y="92"/>
                    <a:pt x="133" y="76"/>
                    <a:pt x="133" y="58"/>
                  </a:cubicBezTo>
                  <a:cubicBezTo>
                    <a:pt x="133" y="45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1" name="Freeform 111"/>
            <p:cNvSpPr>
              <a:spLocks noEditPoints="1"/>
            </p:cNvSpPr>
            <p:nvPr/>
          </p:nvSpPr>
          <p:spPr bwMode="auto">
            <a:xfrm>
              <a:off x="8444567" y="2301708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8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8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8" y="81"/>
                    <a:pt x="18" y="81"/>
                    <a:pt x="18" y="81"/>
                  </a:cubicBezTo>
                  <a:cubicBezTo>
                    <a:pt x="20" y="81"/>
                    <a:pt x="22" y="79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2" name="Freeform 112"/>
            <p:cNvSpPr>
              <a:spLocks noEditPoints="1"/>
            </p:cNvSpPr>
            <p:nvPr/>
          </p:nvSpPr>
          <p:spPr bwMode="auto">
            <a:xfrm>
              <a:off x="8023917" y="3180776"/>
              <a:ext cx="233283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3 w 133"/>
                <a:gd name="T13" fmla="*/ 59 h 125"/>
                <a:gd name="T14" fmla="*/ 66 w 133"/>
                <a:gd name="T15" fmla="*/ 106 h 125"/>
                <a:gd name="T16" fmla="*/ 19 w 133"/>
                <a:gd name="T17" fmla="*/ 59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9 h 125"/>
                <a:gd name="T32" fmla="*/ 19 w 133"/>
                <a:gd name="T33" fmla="*/ 106 h 125"/>
                <a:gd name="T34" fmla="*/ 66 w 133"/>
                <a:gd name="T35" fmla="*/ 125 h 125"/>
                <a:gd name="T36" fmla="*/ 113 w 133"/>
                <a:gd name="T37" fmla="*/ 106 h 125"/>
                <a:gd name="T38" fmla="*/ 133 w 133"/>
                <a:gd name="T39" fmla="*/ 59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4"/>
                    <a:pt x="109" y="7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9"/>
                    <a:pt x="93" y="20"/>
                    <a:pt x="95" y="21"/>
                  </a:cubicBezTo>
                  <a:cubicBezTo>
                    <a:pt x="106" y="30"/>
                    <a:pt x="113" y="44"/>
                    <a:pt x="113" y="59"/>
                  </a:cubicBezTo>
                  <a:cubicBezTo>
                    <a:pt x="113" y="84"/>
                    <a:pt x="92" y="106"/>
                    <a:pt x="66" y="106"/>
                  </a:cubicBezTo>
                  <a:cubicBezTo>
                    <a:pt x="40" y="106"/>
                    <a:pt x="19" y="84"/>
                    <a:pt x="19" y="59"/>
                  </a:cubicBezTo>
                  <a:cubicBezTo>
                    <a:pt x="19" y="44"/>
                    <a:pt x="26" y="30"/>
                    <a:pt x="38" y="21"/>
                  </a:cubicBezTo>
                  <a:cubicBezTo>
                    <a:pt x="39" y="20"/>
                    <a:pt x="40" y="19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7"/>
                    <a:pt x="16" y="14"/>
                    <a:pt x="10" y="22"/>
                  </a:cubicBezTo>
                  <a:cubicBezTo>
                    <a:pt x="3" y="33"/>
                    <a:pt x="0" y="46"/>
                    <a:pt x="0" y="59"/>
                  </a:cubicBezTo>
                  <a:cubicBezTo>
                    <a:pt x="0" y="76"/>
                    <a:pt x="7" y="93"/>
                    <a:pt x="19" y="106"/>
                  </a:cubicBezTo>
                  <a:cubicBezTo>
                    <a:pt x="32" y="118"/>
                    <a:pt x="48" y="125"/>
                    <a:pt x="66" y="125"/>
                  </a:cubicBezTo>
                  <a:cubicBezTo>
                    <a:pt x="84" y="125"/>
                    <a:pt x="101" y="118"/>
                    <a:pt x="113" y="106"/>
                  </a:cubicBezTo>
                  <a:cubicBezTo>
                    <a:pt x="126" y="93"/>
                    <a:pt x="133" y="76"/>
                    <a:pt x="133" y="59"/>
                  </a:cubicBezTo>
                  <a:cubicBezTo>
                    <a:pt x="133" y="46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3" name="Freeform 113"/>
            <p:cNvSpPr>
              <a:spLocks noEditPoints="1"/>
            </p:cNvSpPr>
            <p:nvPr/>
          </p:nvSpPr>
          <p:spPr bwMode="auto">
            <a:xfrm>
              <a:off x="8120192" y="3152634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7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7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7" y="81"/>
                    <a:pt x="17" y="81"/>
                    <a:pt x="17" y="81"/>
                  </a:cubicBezTo>
                  <a:cubicBezTo>
                    <a:pt x="20" y="81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4" name="Freeform 114"/>
            <p:cNvSpPr>
              <a:spLocks noEditPoints="1"/>
            </p:cNvSpPr>
            <p:nvPr/>
          </p:nvSpPr>
          <p:spPr bwMode="auto">
            <a:xfrm>
              <a:off x="6828620" y="2762349"/>
              <a:ext cx="232542" cy="219212"/>
            </a:xfrm>
            <a:custGeom>
              <a:avLst/>
              <a:gdLst>
                <a:gd name="T0" fmla="*/ 123 w 133"/>
                <a:gd name="T1" fmla="*/ 22 h 125"/>
                <a:gd name="T2" fmla="*/ 101 w 133"/>
                <a:gd name="T3" fmla="*/ 1 h 125"/>
                <a:gd name="T4" fmla="*/ 96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4 w 133"/>
                <a:gd name="T13" fmla="*/ 58 h 125"/>
                <a:gd name="T14" fmla="*/ 67 w 133"/>
                <a:gd name="T15" fmla="*/ 106 h 125"/>
                <a:gd name="T16" fmla="*/ 20 w 133"/>
                <a:gd name="T17" fmla="*/ 58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8 w 133"/>
                <a:gd name="T25" fmla="*/ 1 h 125"/>
                <a:gd name="T26" fmla="*/ 32 w 133"/>
                <a:gd name="T27" fmla="*/ 1 h 125"/>
                <a:gd name="T28" fmla="*/ 11 w 133"/>
                <a:gd name="T29" fmla="*/ 22 h 125"/>
                <a:gd name="T30" fmla="*/ 0 w 133"/>
                <a:gd name="T31" fmla="*/ 58 h 125"/>
                <a:gd name="T32" fmla="*/ 20 w 133"/>
                <a:gd name="T33" fmla="*/ 106 h 125"/>
                <a:gd name="T34" fmla="*/ 67 w 133"/>
                <a:gd name="T35" fmla="*/ 125 h 125"/>
                <a:gd name="T36" fmla="*/ 114 w 133"/>
                <a:gd name="T37" fmla="*/ 106 h 125"/>
                <a:gd name="T38" fmla="*/ 133 w 133"/>
                <a:gd name="T39" fmla="*/ 58 h 125"/>
                <a:gd name="T40" fmla="*/ 123 w 133"/>
                <a:gd name="T41" fmla="*/ 22 h 125"/>
                <a:gd name="T42" fmla="*/ 123 w 133"/>
                <a:gd name="T43" fmla="*/ 22 h 125"/>
                <a:gd name="T44" fmla="*/ 123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3" y="22"/>
                  </a:moveTo>
                  <a:cubicBezTo>
                    <a:pt x="117" y="14"/>
                    <a:pt x="110" y="7"/>
                    <a:pt x="101" y="1"/>
                  </a:cubicBezTo>
                  <a:cubicBezTo>
                    <a:pt x="99" y="0"/>
                    <a:pt x="97" y="0"/>
                    <a:pt x="96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8"/>
                    <a:pt x="94" y="20"/>
                    <a:pt x="95" y="21"/>
                  </a:cubicBezTo>
                  <a:cubicBezTo>
                    <a:pt x="107" y="30"/>
                    <a:pt x="114" y="44"/>
                    <a:pt x="114" y="58"/>
                  </a:cubicBezTo>
                  <a:cubicBezTo>
                    <a:pt x="114" y="84"/>
                    <a:pt x="93" y="106"/>
                    <a:pt x="67" y="106"/>
                  </a:cubicBezTo>
                  <a:cubicBezTo>
                    <a:pt x="41" y="106"/>
                    <a:pt x="20" y="84"/>
                    <a:pt x="20" y="58"/>
                  </a:cubicBezTo>
                  <a:cubicBezTo>
                    <a:pt x="20" y="44"/>
                    <a:pt x="27" y="30"/>
                    <a:pt x="38" y="21"/>
                  </a:cubicBezTo>
                  <a:cubicBezTo>
                    <a:pt x="40" y="20"/>
                    <a:pt x="40" y="18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8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4" y="7"/>
                    <a:pt x="16" y="14"/>
                    <a:pt x="11" y="22"/>
                  </a:cubicBezTo>
                  <a:cubicBezTo>
                    <a:pt x="4" y="33"/>
                    <a:pt x="0" y="46"/>
                    <a:pt x="0" y="58"/>
                  </a:cubicBezTo>
                  <a:cubicBezTo>
                    <a:pt x="0" y="76"/>
                    <a:pt x="7" y="93"/>
                    <a:pt x="20" y="106"/>
                  </a:cubicBezTo>
                  <a:cubicBezTo>
                    <a:pt x="32" y="118"/>
                    <a:pt x="49" y="125"/>
                    <a:pt x="67" y="125"/>
                  </a:cubicBezTo>
                  <a:cubicBezTo>
                    <a:pt x="85" y="125"/>
                    <a:pt x="101" y="118"/>
                    <a:pt x="114" y="106"/>
                  </a:cubicBezTo>
                  <a:cubicBezTo>
                    <a:pt x="126" y="93"/>
                    <a:pt x="133" y="76"/>
                    <a:pt x="133" y="58"/>
                  </a:cubicBezTo>
                  <a:cubicBezTo>
                    <a:pt x="133" y="46"/>
                    <a:pt x="130" y="33"/>
                    <a:pt x="123" y="22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5" name="Freeform 115"/>
            <p:cNvSpPr>
              <a:spLocks noEditPoints="1"/>
            </p:cNvSpPr>
            <p:nvPr/>
          </p:nvSpPr>
          <p:spPr bwMode="auto">
            <a:xfrm>
              <a:off x="6926377" y="2734207"/>
              <a:ext cx="38510" cy="139970"/>
            </a:xfrm>
            <a:custGeom>
              <a:avLst/>
              <a:gdLst>
                <a:gd name="T0" fmla="*/ 5 w 22"/>
                <a:gd name="T1" fmla="*/ 80 h 80"/>
                <a:gd name="T2" fmla="*/ 17 w 22"/>
                <a:gd name="T3" fmla="*/ 80 h 80"/>
                <a:gd name="T4" fmla="*/ 22 w 22"/>
                <a:gd name="T5" fmla="*/ 76 h 80"/>
                <a:gd name="T6" fmla="*/ 22 w 22"/>
                <a:gd name="T7" fmla="*/ 5 h 80"/>
                <a:gd name="T8" fmla="*/ 17 w 22"/>
                <a:gd name="T9" fmla="*/ 0 h 80"/>
                <a:gd name="T10" fmla="*/ 5 w 22"/>
                <a:gd name="T11" fmla="*/ 0 h 80"/>
                <a:gd name="T12" fmla="*/ 0 w 22"/>
                <a:gd name="T13" fmla="*/ 5 h 80"/>
                <a:gd name="T14" fmla="*/ 0 w 22"/>
                <a:gd name="T15" fmla="*/ 76 h 80"/>
                <a:gd name="T16" fmla="*/ 5 w 22"/>
                <a:gd name="T17" fmla="*/ 80 h 80"/>
                <a:gd name="T18" fmla="*/ 5 w 22"/>
                <a:gd name="T19" fmla="*/ 80 h 80"/>
                <a:gd name="T20" fmla="*/ 5 w 22"/>
                <a:gd name="T21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0">
                  <a:moveTo>
                    <a:pt x="5" y="80"/>
                  </a:moveTo>
                  <a:cubicBezTo>
                    <a:pt x="17" y="80"/>
                    <a:pt x="17" y="80"/>
                    <a:pt x="17" y="80"/>
                  </a:cubicBezTo>
                  <a:cubicBezTo>
                    <a:pt x="20" y="80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5" y="80"/>
                  </a:cubicBezTo>
                  <a:close/>
                  <a:moveTo>
                    <a:pt x="5" y="80"/>
                  </a:moveTo>
                  <a:cubicBezTo>
                    <a:pt x="5" y="80"/>
                    <a:pt x="5" y="80"/>
                    <a:pt x="5" y="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6" name="Freeform 116"/>
            <p:cNvSpPr>
              <a:spLocks noEditPoints="1"/>
            </p:cNvSpPr>
            <p:nvPr/>
          </p:nvSpPr>
          <p:spPr bwMode="auto">
            <a:xfrm>
              <a:off x="9582839" y="2617195"/>
              <a:ext cx="108125" cy="77020"/>
            </a:xfrm>
            <a:custGeom>
              <a:avLst/>
              <a:gdLst>
                <a:gd name="T0" fmla="*/ 2 w 62"/>
                <a:gd name="T1" fmla="*/ 25 h 44"/>
                <a:gd name="T2" fmla="*/ 50 w 62"/>
                <a:gd name="T3" fmla="*/ 44 h 44"/>
                <a:gd name="T4" fmla="*/ 53 w 62"/>
                <a:gd name="T5" fmla="*/ 42 h 44"/>
                <a:gd name="T6" fmla="*/ 62 w 62"/>
                <a:gd name="T7" fmla="*/ 21 h 44"/>
                <a:gd name="T8" fmla="*/ 9 w 62"/>
                <a:gd name="T9" fmla="*/ 0 h 44"/>
                <a:gd name="T10" fmla="*/ 0 w 62"/>
                <a:gd name="T11" fmla="*/ 21 h 44"/>
                <a:gd name="T12" fmla="*/ 2 w 62"/>
                <a:gd name="T13" fmla="*/ 25 h 44"/>
                <a:gd name="T14" fmla="*/ 2 w 62"/>
                <a:gd name="T15" fmla="*/ 25 h 44"/>
                <a:gd name="T16" fmla="*/ 2 w 62"/>
                <a:gd name="T17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4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3" y="44"/>
                    <a:pt x="53" y="4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7" name="Freeform 117"/>
            <p:cNvSpPr>
              <a:spLocks noEditPoints="1"/>
            </p:cNvSpPr>
            <p:nvPr/>
          </p:nvSpPr>
          <p:spPr bwMode="auto">
            <a:xfrm>
              <a:off x="9445831" y="2594237"/>
              <a:ext cx="285864" cy="308081"/>
            </a:xfrm>
            <a:custGeom>
              <a:avLst/>
              <a:gdLst>
                <a:gd name="T0" fmla="*/ 162 w 163"/>
                <a:gd name="T1" fmla="*/ 81 h 176"/>
                <a:gd name="T2" fmla="*/ 146 w 163"/>
                <a:gd name="T3" fmla="*/ 43 h 176"/>
                <a:gd name="T4" fmla="*/ 140 w 163"/>
                <a:gd name="T5" fmla="*/ 59 h 176"/>
                <a:gd name="T6" fmla="*/ 124 w 163"/>
                <a:gd name="T7" fmla="*/ 65 h 176"/>
                <a:gd name="T8" fmla="*/ 76 w 163"/>
                <a:gd name="T9" fmla="*/ 46 h 176"/>
                <a:gd name="T10" fmla="*/ 70 w 163"/>
                <a:gd name="T11" fmla="*/ 30 h 176"/>
                <a:gd name="T12" fmla="*/ 78 w 163"/>
                <a:gd name="T13" fmla="*/ 9 h 176"/>
                <a:gd name="T14" fmla="*/ 61 w 163"/>
                <a:gd name="T15" fmla="*/ 2 h 176"/>
                <a:gd name="T16" fmla="*/ 44 w 163"/>
                <a:gd name="T17" fmla="*/ 9 h 176"/>
                <a:gd name="T18" fmla="*/ 2 w 163"/>
                <a:gd name="T19" fmla="*/ 114 h 176"/>
                <a:gd name="T20" fmla="*/ 9 w 163"/>
                <a:gd name="T21" fmla="*/ 131 h 176"/>
                <a:gd name="T22" fmla="*/ 114 w 163"/>
                <a:gd name="T23" fmla="*/ 173 h 176"/>
                <a:gd name="T24" fmla="*/ 130 w 163"/>
                <a:gd name="T25" fmla="*/ 166 h 176"/>
                <a:gd name="T26" fmla="*/ 162 w 163"/>
                <a:gd name="T27" fmla="*/ 87 h 176"/>
                <a:gd name="T28" fmla="*/ 162 w 163"/>
                <a:gd name="T29" fmla="*/ 81 h 176"/>
                <a:gd name="T30" fmla="*/ 117 w 163"/>
                <a:gd name="T31" fmla="*/ 143 h 176"/>
                <a:gd name="T32" fmla="*/ 107 w 163"/>
                <a:gd name="T33" fmla="*/ 147 h 176"/>
                <a:gd name="T34" fmla="*/ 32 w 163"/>
                <a:gd name="T35" fmla="*/ 117 h 176"/>
                <a:gd name="T36" fmla="*/ 28 w 163"/>
                <a:gd name="T37" fmla="*/ 107 h 176"/>
                <a:gd name="T38" fmla="*/ 43 w 163"/>
                <a:gd name="T39" fmla="*/ 71 h 176"/>
                <a:gd name="T40" fmla="*/ 52 w 163"/>
                <a:gd name="T41" fmla="*/ 67 h 176"/>
                <a:gd name="T42" fmla="*/ 127 w 163"/>
                <a:gd name="T43" fmla="*/ 97 h 176"/>
                <a:gd name="T44" fmla="*/ 131 w 163"/>
                <a:gd name="T45" fmla="*/ 107 h 176"/>
                <a:gd name="T46" fmla="*/ 117 w 163"/>
                <a:gd name="T47" fmla="*/ 143 h 176"/>
                <a:gd name="T48" fmla="*/ 117 w 163"/>
                <a:gd name="T49" fmla="*/ 143 h 176"/>
                <a:gd name="T50" fmla="*/ 117 w 163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3" h="176">
                  <a:moveTo>
                    <a:pt x="162" y="81"/>
                  </a:moveTo>
                  <a:cubicBezTo>
                    <a:pt x="146" y="43"/>
                    <a:pt x="146" y="43"/>
                    <a:pt x="146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7" y="65"/>
                    <a:pt x="130" y="68"/>
                    <a:pt x="124" y="6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0" y="44"/>
                    <a:pt x="67" y="37"/>
                    <a:pt x="70" y="30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54" y="0"/>
                    <a:pt x="47" y="3"/>
                    <a:pt x="44" y="9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0" y="121"/>
                    <a:pt x="3" y="128"/>
                    <a:pt x="9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0" y="176"/>
                    <a:pt x="128" y="172"/>
                    <a:pt x="130" y="166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3" y="85"/>
                    <a:pt x="163" y="83"/>
                    <a:pt x="162" y="81"/>
                  </a:cubicBezTo>
                  <a:close/>
                  <a:moveTo>
                    <a:pt x="117" y="143"/>
                  </a:moveTo>
                  <a:cubicBezTo>
                    <a:pt x="115" y="146"/>
                    <a:pt x="111" y="148"/>
                    <a:pt x="107" y="14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29" y="115"/>
                    <a:pt x="27" y="111"/>
                    <a:pt x="28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4" y="67"/>
                    <a:pt x="49" y="66"/>
                    <a:pt x="52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1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8" name="Freeform 118"/>
            <p:cNvSpPr>
              <a:spLocks noEditPoints="1"/>
            </p:cNvSpPr>
            <p:nvPr/>
          </p:nvSpPr>
          <p:spPr bwMode="auto">
            <a:xfrm>
              <a:off x="9531739" y="2734207"/>
              <a:ext cx="120715" cy="61468"/>
            </a:xfrm>
            <a:custGeom>
              <a:avLst/>
              <a:gdLst>
                <a:gd name="T0" fmla="*/ 66 w 69"/>
                <a:gd name="T1" fmla="*/ 25 h 35"/>
                <a:gd name="T2" fmla="*/ 7 w 69"/>
                <a:gd name="T3" fmla="*/ 1 h 35"/>
                <a:gd name="T4" fmla="*/ 1 w 69"/>
                <a:gd name="T5" fmla="*/ 4 h 35"/>
                <a:gd name="T6" fmla="*/ 3 w 69"/>
                <a:gd name="T7" fmla="*/ 10 h 35"/>
                <a:gd name="T8" fmla="*/ 62 w 69"/>
                <a:gd name="T9" fmla="*/ 34 h 35"/>
                <a:gd name="T10" fmla="*/ 68 w 69"/>
                <a:gd name="T11" fmla="*/ 31 h 35"/>
                <a:gd name="T12" fmla="*/ 66 w 69"/>
                <a:gd name="T13" fmla="*/ 25 h 35"/>
                <a:gd name="T14" fmla="*/ 66 w 69"/>
                <a:gd name="T15" fmla="*/ 25 h 35"/>
                <a:gd name="T16" fmla="*/ 66 w 69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5" y="35"/>
                    <a:pt x="67" y="33"/>
                    <a:pt x="68" y="31"/>
                  </a:cubicBezTo>
                  <a:cubicBezTo>
                    <a:pt x="69" y="29"/>
                    <a:pt x="68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9" name="Freeform 119"/>
            <p:cNvSpPr>
              <a:spLocks noEditPoints="1"/>
            </p:cNvSpPr>
            <p:nvPr/>
          </p:nvSpPr>
          <p:spPr bwMode="auto">
            <a:xfrm>
              <a:off x="9533220" y="2771236"/>
              <a:ext cx="93313" cy="47397"/>
            </a:xfrm>
            <a:custGeom>
              <a:avLst/>
              <a:gdLst>
                <a:gd name="T0" fmla="*/ 49 w 53"/>
                <a:gd name="T1" fmla="*/ 18 h 27"/>
                <a:gd name="T2" fmla="*/ 7 w 53"/>
                <a:gd name="T3" fmla="*/ 1 h 27"/>
                <a:gd name="T4" fmla="*/ 1 w 53"/>
                <a:gd name="T5" fmla="*/ 3 h 27"/>
                <a:gd name="T6" fmla="*/ 4 w 53"/>
                <a:gd name="T7" fmla="*/ 9 h 27"/>
                <a:gd name="T8" fmla="*/ 46 w 53"/>
                <a:gd name="T9" fmla="*/ 26 h 27"/>
                <a:gd name="T10" fmla="*/ 52 w 53"/>
                <a:gd name="T11" fmla="*/ 24 h 27"/>
                <a:gd name="T12" fmla="*/ 49 w 53"/>
                <a:gd name="T13" fmla="*/ 18 h 27"/>
                <a:gd name="T14" fmla="*/ 49 w 53"/>
                <a:gd name="T15" fmla="*/ 18 h 27"/>
                <a:gd name="T16" fmla="*/ 49 w 53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3"/>
                  </a:cubicBezTo>
                  <a:cubicBezTo>
                    <a:pt x="0" y="6"/>
                    <a:pt x="2" y="8"/>
                    <a:pt x="4" y="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8" y="27"/>
                    <a:pt x="51" y="26"/>
                    <a:pt x="52" y="24"/>
                  </a:cubicBezTo>
                  <a:cubicBezTo>
                    <a:pt x="53" y="21"/>
                    <a:pt x="52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0" name="Freeform 120"/>
            <p:cNvSpPr>
              <a:spLocks noEditPoints="1"/>
            </p:cNvSpPr>
            <p:nvPr/>
          </p:nvSpPr>
          <p:spPr bwMode="auto">
            <a:xfrm>
              <a:off x="7062643" y="2960084"/>
              <a:ext cx="110346" cy="79242"/>
            </a:xfrm>
            <a:custGeom>
              <a:avLst/>
              <a:gdLst>
                <a:gd name="T0" fmla="*/ 60 w 63"/>
                <a:gd name="T1" fmla="*/ 25 h 45"/>
                <a:gd name="T2" fmla="*/ 62 w 63"/>
                <a:gd name="T3" fmla="*/ 21 h 45"/>
                <a:gd name="T4" fmla="*/ 53 w 63"/>
                <a:gd name="T5" fmla="*/ 0 h 45"/>
                <a:gd name="T6" fmla="*/ 0 w 63"/>
                <a:gd name="T7" fmla="*/ 22 h 45"/>
                <a:gd name="T8" fmla="*/ 9 w 63"/>
                <a:gd name="T9" fmla="*/ 43 h 45"/>
                <a:gd name="T10" fmla="*/ 13 w 63"/>
                <a:gd name="T11" fmla="*/ 44 h 45"/>
                <a:gd name="T12" fmla="*/ 60 w 63"/>
                <a:gd name="T13" fmla="*/ 25 h 45"/>
                <a:gd name="T14" fmla="*/ 60 w 63"/>
                <a:gd name="T15" fmla="*/ 25 h 45"/>
                <a:gd name="T16" fmla="*/ 60 w 63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5">
                  <a:moveTo>
                    <a:pt x="60" y="25"/>
                  </a:moveTo>
                  <a:cubicBezTo>
                    <a:pt x="62" y="24"/>
                    <a:pt x="63" y="23"/>
                    <a:pt x="62" y="2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4"/>
                    <a:pt x="11" y="45"/>
                    <a:pt x="13" y="44"/>
                  </a:cubicBezTo>
                  <a:cubicBezTo>
                    <a:pt x="60" y="25"/>
                    <a:pt x="60" y="25"/>
                    <a:pt x="60" y="25"/>
                  </a:cubicBezTo>
                  <a:close/>
                  <a:moveTo>
                    <a:pt x="60" y="25"/>
                  </a:moveTo>
                  <a:cubicBezTo>
                    <a:pt x="60" y="25"/>
                    <a:pt x="60" y="25"/>
                    <a:pt x="6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1" name="Freeform 121"/>
            <p:cNvSpPr>
              <a:spLocks noEditPoints="1"/>
            </p:cNvSpPr>
            <p:nvPr/>
          </p:nvSpPr>
          <p:spPr bwMode="auto">
            <a:xfrm>
              <a:off x="7022652" y="2937126"/>
              <a:ext cx="287345" cy="308822"/>
            </a:xfrm>
            <a:custGeom>
              <a:avLst/>
              <a:gdLst>
                <a:gd name="T0" fmla="*/ 1 w 164"/>
                <a:gd name="T1" fmla="*/ 81 h 176"/>
                <a:gd name="T2" fmla="*/ 1 w 164"/>
                <a:gd name="T3" fmla="*/ 87 h 176"/>
                <a:gd name="T4" fmla="*/ 33 w 164"/>
                <a:gd name="T5" fmla="*/ 166 h 176"/>
                <a:gd name="T6" fmla="*/ 49 w 164"/>
                <a:gd name="T7" fmla="*/ 173 h 176"/>
                <a:gd name="T8" fmla="*/ 154 w 164"/>
                <a:gd name="T9" fmla="*/ 131 h 176"/>
                <a:gd name="T10" fmla="*/ 161 w 164"/>
                <a:gd name="T11" fmla="*/ 114 h 176"/>
                <a:gd name="T12" fmla="*/ 119 w 164"/>
                <a:gd name="T13" fmla="*/ 10 h 176"/>
                <a:gd name="T14" fmla="*/ 102 w 164"/>
                <a:gd name="T15" fmla="*/ 3 h 176"/>
                <a:gd name="T16" fmla="*/ 85 w 164"/>
                <a:gd name="T17" fmla="*/ 10 h 176"/>
                <a:gd name="T18" fmla="*/ 94 w 164"/>
                <a:gd name="T19" fmla="*/ 31 h 176"/>
                <a:gd name="T20" fmla="*/ 87 w 164"/>
                <a:gd name="T21" fmla="*/ 46 h 176"/>
                <a:gd name="T22" fmla="*/ 39 w 164"/>
                <a:gd name="T23" fmla="*/ 66 h 176"/>
                <a:gd name="T24" fmla="*/ 23 w 164"/>
                <a:gd name="T25" fmla="*/ 59 h 176"/>
                <a:gd name="T26" fmla="*/ 17 w 164"/>
                <a:gd name="T27" fmla="*/ 43 h 176"/>
                <a:gd name="T28" fmla="*/ 1 w 164"/>
                <a:gd name="T29" fmla="*/ 81 h 176"/>
                <a:gd name="T30" fmla="*/ 32 w 164"/>
                <a:gd name="T31" fmla="*/ 107 h 176"/>
                <a:gd name="T32" fmla="*/ 36 w 164"/>
                <a:gd name="T33" fmla="*/ 98 h 176"/>
                <a:gd name="T34" fmla="*/ 111 w 164"/>
                <a:gd name="T35" fmla="*/ 67 h 176"/>
                <a:gd name="T36" fmla="*/ 121 w 164"/>
                <a:gd name="T37" fmla="*/ 71 h 176"/>
                <a:gd name="T38" fmla="*/ 135 w 164"/>
                <a:gd name="T39" fmla="*/ 107 h 176"/>
                <a:gd name="T40" fmla="*/ 131 w 164"/>
                <a:gd name="T41" fmla="*/ 117 h 176"/>
                <a:gd name="T42" fmla="*/ 56 w 164"/>
                <a:gd name="T43" fmla="*/ 147 h 176"/>
                <a:gd name="T44" fmla="*/ 47 w 164"/>
                <a:gd name="T45" fmla="*/ 143 h 176"/>
                <a:gd name="T46" fmla="*/ 32 w 164"/>
                <a:gd name="T47" fmla="*/ 107 h 176"/>
                <a:gd name="T48" fmla="*/ 47 w 164"/>
                <a:gd name="T49" fmla="*/ 143 h 176"/>
                <a:gd name="T50" fmla="*/ 4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" y="81"/>
                  </a:moveTo>
                  <a:cubicBezTo>
                    <a:pt x="0" y="83"/>
                    <a:pt x="0" y="85"/>
                    <a:pt x="1" y="87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5" y="173"/>
                    <a:pt x="43" y="176"/>
                    <a:pt x="49" y="173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61" y="128"/>
                    <a:pt x="164" y="121"/>
                    <a:pt x="161" y="114"/>
                  </a:cubicBezTo>
                  <a:cubicBezTo>
                    <a:pt x="119" y="10"/>
                    <a:pt x="119" y="10"/>
                    <a:pt x="119" y="10"/>
                  </a:cubicBezTo>
                  <a:cubicBezTo>
                    <a:pt x="116" y="3"/>
                    <a:pt x="109" y="0"/>
                    <a:pt x="102" y="3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6" y="37"/>
                    <a:pt x="93" y="44"/>
                    <a:pt x="87" y="4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3" y="68"/>
                    <a:pt x="26" y="65"/>
                    <a:pt x="23" y="5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" y="81"/>
                    <a:pt x="1" y="81"/>
                    <a:pt x="1" y="81"/>
                  </a:cubicBezTo>
                  <a:close/>
                  <a:moveTo>
                    <a:pt x="32" y="107"/>
                  </a:moveTo>
                  <a:cubicBezTo>
                    <a:pt x="31" y="103"/>
                    <a:pt x="32" y="99"/>
                    <a:pt x="36" y="98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5" y="66"/>
                    <a:pt x="119" y="68"/>
                    <a:pt x="121" y="71"/>
                  </a:cubicBezTo>
                  <a:cubicBezTo>
                    <a:pt x="135" y="107"/>
                    <a:pt x="135" y="107"/>
                    <a:pt x="135" y="107"/>
                  </a:cubicBezTo>
                  <a:cubicBezTo>
                    <a:pt x="137" y="111"/>
                    <a:pt x="135" y="115"/>
                    <a:pt x="131" y="117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3" y="149"/>
                    <a:pt x="48" y="147"/>
                    <a:pt x="47" y="143"/>
                  </a:cubicBezTo>
                  <a:lnTo>
                    <a:pt x="32" y="107"/>
                  </a:lnTo>
                  <a:close/>
                  <a:moveTo>
                    <a:pt x="47" y="143"/>
                  </a:moveTo>
                  <a:cubicBezTo>
                    <a:pt x="47" y="143"/>
                    <a:pt x="47" y="143"/>
                    <a:pt x="4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2" name="Freeform 122"/>
            <p:cNvSpPr>
              <a:spLocks noEditPoints="1"/>
            </p:cNvSpPr>
            <p:nvPr/>
          </p:nvSpPr>
          <p:spPr bwMode="auto">
            <a:xfrm>
              <a:off x="7101154" y="3079317"/>
              <a:ext cx="121455" cy="59246"/>
            </a:xfrm>
            <a:custGeom>
              <a:avLst/>
              <a:gdLst>
                <a:gd name="T0" fmla="*/ 4 w 69"/>
                <a:gd name="T1" fmla="*/ 24 h 34"/>
                <a:gd name="T2" fmla="*/ 1 w 69"/>
                <a:gd name="T3" fmla="*/ 30 h 34"/>
                <a:gd name="T4" fmla="*/ 7 w 69"/>
                <a:gd name="T5" fmla="*/ 33 h 34"/>
                <a:gd name="T6" fmla="*/ 66 w 69"/>
                <a:gd name="T7" fmla="*/ 9 h 34"/>
                <a:gd name="T8" fmla="*/ 69 w 69"/>
                <a:gd name="T9" fmla="*/ 3 h 34"/>
                <a:gd name="T10" fmla="*/ 63 w 69"/>
                <a:gd name="T11" fmla="*/ 1 h 34"/>
                <a:gd name="T12" fmla="*/ 4 w 69"/>
                <a:gd name="T13" fmla="*/ 24 h 34"/>
                <a:gd name="T14" fmla="*/ 4 w 69"/>
                <a:gd name="T15" fmla="*/ 24 h 34"/>
                <a:gd name="T16" fmla="*/ 4 w 69"/>
                <a:gd name="T17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4">
                  <a:moveTo>
                    <a:pt x="4" y="24"/>
                  </a:moveTo>
                  <a:cubicBezTo>
                    <a:pt x="1" y="25"/>
                    <a:pt x="0" y="28"/>
                    <a:pt x="1" y="30"/>
                  </a:cubicBezTo>
                  <a:cubicBezTo>
                    <a:pt x="2" y="33"/>
                    <a:pt x="5" y="34"/>
                    <a:pt x="7" y="33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8" y="8"/>
                    <a:pt x="69" y="5"/>
                    <a:pt x="69" y="3"/>
                  </a:cubicBezTo>
                  <a:cubicBezTo>
                    <a:pt x="68" y="1"/>
                    <a:pt x="65" y="0"/>
                    <a:pt x="63" y="1"/>
                  </a:cubicBezTo>
                  <a:cubicBezTo>
                    <a:pt x="4" y="24"/>
                    <a:pt x="4" y="24"/>
                    <a:pt x="4" y="24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3" name="Freeform 123"/>
            <p:cNvSpPr>
              <a:spLocks noEditPoints="1"/>
            </p:cNvSpPr>
            <p:nvPr/>
          </p:nvSpPr>
          <p:spPr bwMode="auto">
            <a:xfrm>
              <a:off x="7129296" y="3114124"/>
              <a:ext cx="91091" cy="48878"/>
            </a:xfrm>
            <a:custGeom>
              <a:avLst/>
              <a:gdLst>
                <a:gd name="T0" fmla="*/ 3 w 52"/>
                <a:gd name="T1" fmla="*/ 18 h 28"/>
                <a:gd name="T2" fmla="*/ 0 w 52"/>
                <a:gd name="T3" fmla="*/ 24 h 28"/>
                <a:gd name="T4" fmla="*/ 6 w 52"/>
                <a:gd name="T5" fmla="*/ 27 h 28"/>
                <a:gd name="T6" fmla="*/ 48 w 52"/>
                <a:gd name="T7" fmla="*/ 10 h 28"/>
                <a:gd name="T8" fmla="*/ 51 w 52"/>
                <a:gd name="T9" fmla="*/ 4 h 28"/>
                <a:gd name="T10" fmla="*/ 45 w 52"/>
                <a:gd name="T11" fmla="*/ 1 h 28"/>
                <a:gd name="T12" fmla="*/ 3 w 52"/>
                <a:gd name="T13" fmla="*/ 18 h 28"/>
                <a:gd name="T14" fmla="*/ 3 w 52"/>
                <a:gd name="T15" fmla="*/ 18 h 28"/>
                <a:gd name="T16" fmla="*/ 3 w 52"/>
                <a:gd name="T1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8">
                  <a:moveTo>
                    <a:pt x="3" y="18"/>
                  </a:moveTo>
                  <a:cubicBezTo>
                    <a:pt x="1" y="19"/>
                    <a:pt x="0" y="22"/>
                    <a:pt x="0" y="24"/>
                  </a:cubicBezTo>
                  <a:cubicBezTo>
                    <a:pt x="1" y="26"/>
                    <a:pt x="4" y="28"/>
                    <a:pt x="6" y="27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51" y="9"/>
                    <a:pt x="52" y="6"/>
                    <a:pt x="51" y="4"/>
                  </a:cubicBezTo>
                  <a:cubicBezTo>
                    <a:pt x="50" y="1"/>
                    <a:pt x="47" y="0"/>
                    <a:pt x="45" y="1"/>
                  </a:cubicBezTo>
                  <a:cubicBezTo>
                    <a:pt x="3" y="18"/>
                    <a:pt x="3" y="18"/>
                    <a:pt x="3" y="18"/>
                  </a:cubicBezTo>
                  <a:close/>
                  <a:moveTo>
                    <a:pt x="3" y="18"/>
                  </a:moveTo>
                  <a:cubicBezTo>
                    <a:pt x="3" y="18"/>
                    <a:pt x="3" y="18"/>
                    <a:pt x="3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4" name="Freeform 124"/>
            <p:cNvSpPr>
              <a:spLocks noEditPoints="1"/>
            </p:cNvSpPr>
            <p:nvPr/>
          </p:nvSpPr>
          <p:spPr bwMode="auto">
            <a:xfrm>
              <a:off x="7833588" y="3758429"/>
              <a:ext cx="108125" cy="79242"/>
            </a:xfrm>
            <a:custGeom>
              <a:avLst/>
              <a:gdLst>
                <a:gd name="T0" fmla="*/ 2 w 62"/>
                <a:gd name="T1" fmla="*/ 25 h 45"/>
                <a:gd name="T2" fmla="*/ 50 w 62"/>
                <a:gd name="T3" fmla="*/ 44 h 45"/>
                <a:gd name="T4" fmla="*/ 54 w 62"/>
                <a:gd name="T5" fmla="*/ 43 h 45"/>
                <a:gd name="T6" fmla="*/ 62 w 62"/>
                <a:gd name="T7" fmla="*/ 21 h 45"/>
                <a:gd name="T8" fmla="*/ 9 w 62"/>
                <a:gd name="T9" fmla="*/ 0 h 45"/>
                <a:gd name="T10" fmla="*/ 1 w 62"/>
                <a:gd name="T11" fmla="*/ 21 h 45"/>
                <a:gd name="T12" fmla="*/ 2 w 62"/>
                <a:gd name="T13" fmla="*/ 25 h 45"/>
                <a:gd name="T14" fmla="*/ 2 w 62"/>
                <a:gd name="T15" fmla="*/ 25 h 45"/>
                <a:gd name="T16" fmla="*/ 2 w 62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5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2" y="45"/>
                    <a:pt x="53" y="44"/>
                    <a:pt x="54" y="43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5" name="Freeform 125"/>
            <p:cNvSpPr>
              <a:spLocks noEditPoints="1"/>
            </p:cNvSpPr>
            <p:nvPr/>
          </p:nvSpPr>
          <p:spPr bwMode="auto">
            <a:xfrm>
              <a:off x="7696580" y="3736212"/>
              <a:ext cx="287345" cy="308081"/>
            </a:xfrm>
            <a:custGeom>
              <a:avLst/>
              <a:gdLst>
                <a:gd name="T0" fmla="*/ 163 w 164"/>
                <a:gd name="T1" fmla="*/ 81 h 176"/>
                <a:gd name="T2" fmla="*/ 147 w 164"/>
                <a:gd name="T3" fmla="*/ 43 h 176"/>
                <a:gd name="T4" fmla="*/ 140 w 164"/>
                <a:gd name="T5" fmla="*/ 59 h 176"/>
                <a:gd name="T6" fmla="*/ 125 w 164"/>
                <a:gd name="T7" fmla="*/ 66 h 176"/>
                <a:gd name="T8" fmla="*/ 77 w 164"/>
                <a:gd name="T9" fmla="*/ 46 h 176"/>
                <a:gd name="T10" fmla="*/ 70 w 164"/>
                <a:gd name="T11" fmla="*/ 31 h 176"/>
                <a:gd name="T12" fmla="*/ 79 w 164"/>
                <a:gd name="T13" fmla="*/ 10 h 176"/>
                <a:gd name="T14" fmla="*/ 61 w 164"/>
                <a:gd name="T15" fmla="*/ 3 h 176"/>
                <a:gd name="T16" fmla="*/ 45 w 164"/>
                <a:gd name="T17" fmla="*/ 10 h 176"/>
                <a:gd name="T18" fmla="*/ 3 w 164"/>
                <a:gd name="T19" fmla="*/ 114 h 176"/>
                <a:gd name="T20" fmla="*/ 10 w 164"/>
                <a:gd name="T21" fmla="*/ 131 h 176"/>
                <a:gd name="T22" fmla="*/ 114 w 164"/>
                <a:gd name="T23" fmla="*/ 173 h 176"/>
                <a:gd name="T24" fmla="*/ 131 w 164"/>
                <a:gd name="T25" fmla="*/ 166 h 176"/>
                <a:gd name="T26" fmla="*/ 163 w 164"/>
                <a:gd name="T27" fmla="*/ 87 h 176"/>
                <a:gd name="T28" fmla="*/ 163 w 164"/>
                <a:gd name="T29" fmla="*/ 81 h 176"/>
                <a:gd name="T30" fmla="*/ 117 w 164"/>
                <a:gd name="T31" fmla="*/ 143 h 176"/>
                <a:gd name="T32" fmla="*/ 107 w 164"/>
                <a:gd name="T33" fmla="*/ 147 h 176"/>
                <a:gd name="T34" fmla="*/ 33 w 164"/>
                <a:gd name="T35" fmla="*/ 117 h 176"/>
                <a:gd name="T36" fmla="*/ 29 w 164"/>
                <a:gd name="T37" fmla="*/ 107 h 176"/>
                <a:gd name="T38" fmla="*/ 43 w 164"/>
                <a:gd name="T39" fmla="*/ 71 h 176"/>
                <a:gd name="T40" fmla="*/ 53 w 164"/>
                <a:gd name="T41" fmla="*/ 67 h 176"/>
                <a:gd name="T42" fmla="*/ 127 w 164"/>
                <a:gd name="T43" fmla="*/ 97 h 176"/>
                <a:gd name="T44" fmla="*/ 132 w 164"/>
                <a:gd name="T45" fmla="*/ 107 h 176"/>
                <a:gd name="T46" fmla="*/ 117 w 164"/>
                <a:gd name="T47" fmla="*/ 143 h 176"/>
                <a:gd name="T48" fmla="*/ 117 w 164"/>
                <a:gd name="T49" fmla="*/ 143 h 176"/>
                <a:gd name="T50" fmla="*/ 11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63" y="81"/>
                  </a:moveTo>
                  <a:cubicBezTo>
                    <a:pt x="147" y="43"/>
                    <a:pt x="147" y="43"/>
                    <a:pt x="147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5"/>
                    <a:pt x="131" y="68"/>
                    <a:pt x="125" y="66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1" y="44"/>
                    <a:pt x="68" y="37"/>
                    <a:pt x="70" y="31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55" y="0"/>
                    <a:pt x="48" y="3"/>
                    <a:pt x="45" y="10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0" y="121"/>
                    <a:pt x="3" y="128"/>
                    <a:pt x="10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1" y="176"/>
                    <a:pt x="128" y="173"/>
                    <a:pt x="131" y="16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4" y="85"/>
                    <a:pt x="164" y="83"/>
                    <a:pt x="163" y="81"/>
                  </a:cubicBezTo>
                  <a:close/>
                  <a:moveTo>
                    <a:pt x="117" y="143"/>
                  </a:moveTo>
                  <a:cubicBezTo>
                    <a:pt x="116" y="147"/>
                    <a:pt x="111" y="148"/>
                    <a:pt x="107" y="14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29" y="115"/>
                    <a:pt x="27" y="111"/>
                    <a:pt x="29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5" y="68"/>
                    <a:pt x="49" y="66"/>
                    <a:pt x="53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2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Freeform 126"/>
            <p:cNvSpPr>
              <a:spLocks noEditPoints="1"/>
            </p:cNvSpPr>
            <p:nvPr/>
          </p:nvSpPr>
          <p:spPr bwMode="auto">
            <a:xfrm>
              <a:off x="7782488" y="3876181"/>
              <a:ext cx="122936" cy="61468"/>
            </a:xfrm>
            <a:custGeom>
              <a:avLst/>
              <a:gdLst>
                <a:gd name="T0" fmla="*/ 66 w 70"/>
                <a:gd name="T1" fmla="*/ 25 h 35"/>
                <a:gd name="T2" fmla="*/ 7 w 70"/>
                <a:gd name="T3" fmla="*/ 1 h 35"/>
                <a:gd name="T4" fmla="*/ 1 w 70"/>
                <a:gd name="T5" fmla="*/ 4 h 35"/>
                <a:gd name="T6" fmla="*/ 4 w 70"/>
                <a:gd name="T7" fmla="*/ 10 h 35"/>
                <a:gd name="T8" fmla="*/ 63 w 70"/>
                <a:gd name="T9" fmla="*/ 34 h 35"/>
                <a:gd name="T10" fmla="*/ 69 w 70"/>
                <a:gd name="T11" fmla="*/ 31 h 35"/>
                <a:gd name="T12" fmla="*/ 66 w 70"/>
                <a:gd name="T13" fmla="*/ 25 h 35"/>
                <a:gd name="T14" fmla="*/ 66 w 70"/>
                <a:gd name="T15" fmla="*/ 25 h 35"/>
                <a:gd name="T16" fmla="*/ 66 w 70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ubicBezTo>
                    <a:pt x="0" y="6"/>
                    <a:pt x="1" y="9"/>
                    <a:pt x="4" y="10"/>
                  </a:cubicBezTo>
                  <a:cubicBezTo>
                    <a:pt x="63" y="34"/>
                    <a:pt x="63" y="34"/>
                    <a:pt x="63" y="34"/>
                  </a:cubicBezTo>
                  <a:cubicBezTo>
                    <a:pt x="65" y="35"/>
                    <a:pt x="68" y="34"/>
                    <a:pt x="69" y="31"/>
                  </a:cubicBezTo>
                  <a:cubicBezTo>
                    <a:pt x="70" y="29"/>
                    <a:pt x="69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7" name="Freeform 127"/>
            <p:cNvSpPr>
              <a:spLocks noEditPoints="1"/>
            </p:cNvSpPr>
            <p:nvPr/>
          </p:nvSpPr>
          <p:spPr bwMode="auto">
            <a:xfrm>
              <a:off x="7786190" y="3913211"/>
              <a:ext cx="91091" cy="46657"/>
            </a:xfrm>
            <a:custGeom>
              <a:avLst/>
              <a:gdLst>
                <a:gd name="T0" fmla="*/ 49 w 52"/>
                <a:gd name="T1" fmla="*/ 18 h 27"/>
                <a:gd name="T2" fmla="*/ 7 w 52"/>
                <a:gd name="T3" fmla="*/ 1 h 27"/>
                <a:gd name="T4" fmla="*/ 1 w 52"/>
                <a:gd name="T5" fmla="*/ 4 h 27"/>
                <a:gd name="T6" fmla="*/ 3 w 52"/>
                <a:gd name="T7" fmla="*/ 10 h 27"/>
                <a:gd name="T8" fmla="*/ 45 w 52"/>
                <a:gd name="T9" fmla="*/ 26 h 27"/>
                <a:gd name="T10" fmla="*/ 51 w 52"/>
                <a:gd name="T11" fmla="*/ 24 h 27"/>
                <a:gd name="T12" fmla="*/ 49 w 52"/>
                <a:gd name="T13" fmla="*/ 18 h 27"/>
                <a:gd name="T14" fmla="*/ 49 w 52"/>
                <a:gd name="T15" fmla="*/ 18 h 27"/>
                <a:gd name="T16" fmla="*/ 49 w 52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8" y="27"/>
                    <a:pt x="50" y="26"/>
                    <a:pt x="51" y="24"/>
                  </a:cubicBezTo>
                  <a:cubicBezTo>
                    <a:pt x="52" y="22"/>
                    <a:pt x="51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" name="Freeform 128"/>
            <p:cNvSpPr>
              <a:spLocks noEditPoints="1"/>
            </p:cNvSpPr>
            <p:nvPr/>
          </p:nvSpPr>
          <p:spPr bwMode="auto">
            <a:xfrm>
              <a:off x="9892401" y="3310378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1 h 104"/>
                <a:gd name="T6" fmla="*/ 10 w 109"/>
                <a:gd name="T7" fmla="*/ 41 h 104"/>
                <a:gd name="T8" fmla="*/ 29 w 109"/>
                <a:gd name="T9" fmla="*/ 8 h 104"/>
                <a:gd name="T10" fmla="*/ 99 w 109"/>
                <a:gd name="T11" fmla="*/ 41 h 104"/>
                <a:gd name="T12" fmla="*/ 109 w 109"/>
                <a:gd name="T13" fmla="*/ 41 h 104"/>
                <a:gd name="T14" fmla="*/ 88 w 109"/>
                <a:gd name="T15" fmla="*/ 1 h 104"/>
                <a:gd name="T16" fmla="*/ 81 w 109"/>
                <a:gd name="T17" fmla="*/ 8 h 104"/>
                <a:gd name="T18" fmla="*/ 99 w 109"/>
                <a:gd name="T19" fmla="*/ 41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7 h 104"/>
                <a:gd name="T26" fmla="*/ 55 w 109"/>
                <a:gd name="T27" fmla="*/ 0 h 104"/>
                <a:gd name="T28" fmla="*/ 47 w 109"/>
                <a:gd name="T29" fmla="*/ 7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8 h 104"/>
                <a:gd name="T40" fmla="*/ 99 w 109"/>
                <a:gd name="T41" fmla="*/ 88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5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3 h 104"/>
                <a:gd name="T56" fmla="*/ 44 w 109"/>
                <a:gd name="T57" fmla="*/ 93 h 104"/>
                <a:gd name="T58" fmla="*/ 55 w 109"/>
                <a:gd name="T59" fmla="*/ 104 h 104"/>
                <a:gd name="T60" fmla="*/ 55 w 109"/>
                <a:gd name="T61" fmla="*/ 104 h 104"/>
                <a:gd name="T62" fmla="*/ 55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27"/>
                    <a:pt x="18" y="15"/>
                    <a:pt x="29" y="8"/>
                  </a:cubicBezTo>
                  <a:close/>
                  <a:moveTo>
                    <a:pt x="99" y="41"/>
                  </a:moveTo>
                  <a:cubicBezTo>
                    <a:pt x="109" y="41"/>
                    <a:pt x="109" y="41"/>
                    <a:pt x="109" y="41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5"/>
                    <a:pt x="98" y="27"/>
                    <a:pt x="99" y="41"/>
                  </a:cubicBezTo>
                  <a:close/>
                  <a:moveTo>
                    <a:pt x="88" y="44"/>
                  </a:moveTo>
                  <a:cubicBezTo>
                    <a:pt x="88" y="28"/>
                    <a:pt x="78" y="15"/>
                    <a:pt x="62" y="1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3"/>
                    <a:pt x="63" y="101"/>
                    <a:pt x="64" y="98"/>
                  </a:cubicBezTo>
                  <a:cubicBezTo>
                    <a:pt x="64" y="96"/>
                    <a:pt x="65" y="95"/>
                    <a:pt x="6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9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9" name="Freeform 129"/>
            <p:cNvSpPr>
              <a:spLocks noEditPoints="1"/>
            </p:cNvSpPr>
            <p:nvPr/>
          </p:nvSpPr>
          <p:spPr bwMode="auto">
            <a:xfrm>
              <a:off x="7420344" y="2280971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0" name="Freeform 130"/>
            <p:cNvSpPr>
              <a:spLocks noEditPoints="1"/>
            </p:cNvSpPr>
            <p:nvPr/>
          </p:nvSpPr>
          <p:spPr bwMode="auto">
            <a:xfrm>
              <a:off x="8551210" y="3732509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1" name="Freeform 131"/>
            <p:cNvSpPr>
              <a:spLocks noEditPoints="1"/>
            </p:cNvSpPr>
            <p:nvPr/>
          </p:nvSpPr>
          <p:spPr bwMode="auto">
            <a:xfrm>
              <a:off x="8680812" y="2189880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2 h 104"/>
                <a:gd name="T6" fmla="*/ 10 w 109"/>
                <a:gd name="T7" fmla="*/ 42 h 104"/>
                <a:gd name="T8" fmla="*/ 29 w 109"/>
                <a:gd name="T9" fmla="*/ 8 h 104"/>
                <a:gd name="T10" fmla="*/ 99 w 109"/>
                <a:gd name="T11" fmla="*/ 42 h 104"/>
                <a:gd name="T12" fmla="*/ 109 w 109"/>
                <a:gd name="T13" fmla="*/ 42 h 104"/>
                <a:gd name="T14" fmla="*/ 88 w 109"/>
                <a:gd name="T15" fmla="*/ 1 h 104"/>
                <a:gd name="T16" fmla="*/ 80 w 109"/>
                <a:gd name="T17" fmla="*/ 8 h 104"/>
                <a:gd name="T18" fmla="*/ 99 w 109"/>
                <a:gd name="T19" fmla="*/ 42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8 h 104"/>
                <a:gd name="T26" fmla="*/ 54 w 109"/>
                <a:gd name="T27" fmla="*/ 0 h 104"/>
                <a:gd name="T28" fmla="*/ 47 w 109"/>
                <a:gd name="T29" fmla="*/ 8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9 h 104"/>
                <a:gd name="T40" fmla="*/ 99 w 109"/>
                <a:gd name="T41" fmla="*/ 89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4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4 h 104"/>
                <a:gd name="T56" fmla="*/ 44 w 109"/>
                <a:gd name="T57" fmla="*/ 94 h 104"/>
                <a:gd name="T58" fmla="*/ 54 w 109"/>
                <a:gd name="T59" fmla="*/ 104 h 104"/>
                <a:gd name="T60" fmla="*/ 54 w 109"/>
                <a:gd name="T61" fmla="*/ 104 h 104"/>
                <a:gd name="T62" fmla="*/ 54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1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09" y="42"/>
                    <a:pt x="109" y="42"/>
                    <a:pt x="109" y="42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8" y="44"/>
                  </a:moveTo>
                  <a:cubicBezTo>
                    <a:pt x="88" y="28"/>
                    <a:pt x="77" y="15"/>
                    <a:pt x="62" y="11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4"/>
                    <a:pt x="59" y="0"/>
                    <a:pt x="54" y="0"/>
                  </a:cubicBezTo>
                  <a:cubicBezTo>
                    <a:pt x="50" y="0"/>
                    <a:pt x="47" y="4"/>
                    <a:pt x="47" y="8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1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9"/>
                    <a:pt x="10" y="89"/>
                    <a:pt x="10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4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4"/>
                    <a:pt x="63" y="101"/>
                    <a:pt x="64" y="98"/>
                  </a:cubicBezTo>
                  <a:cubicBezTo>
                    <a:pt x="64" y="97"/>
                    <a:pt x="65" y="95"/>
                    <a:pt x="65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4" y="100"/>
                    <a:pt x="49" y="104"/>
                    <a:pt x="54" y="104"/>
                  </a:cubicBezTo>
                  <a:close/>
                  <a:moveTo>
                    <a:pt x="54" y="104"/>
                  </a:moveTo>
                  <a:cubicBezTo>
                    <a:pt x="54" y="104"/>
                    <a:pt x="54" y="104"/>
                    <a:pt x="54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2" name="Freeform 132"/>
            <p:cNvSpPr>
              <a:spLocks noEditPoints="1"/>
            </p:cNvSpPr>
            <p:nvPr/>
          </p:nvSpPr>
          <p:spPr bwMode="auto">
            <a:xfrm>
              <a:off x="9765021" y="2868992"/>
              <a:ext cx="276237" cy="302897"/>
            </a:xfrm>
            <a:custGeom>
              <a:avLst/>
              <a:gdLst>
                <a:gd name="T0" fmla="*/ 120 w 158"/>
                <a:gd name="T1" fmla="*/ 24 h 173"/>
                <a:gd name="T2" fmla="*/ 108 w 158"/>
                <a:gd name="T3" fmla="*/ 23 h 173"/>
                <a:gd name="T4" fmla="*/ 111 w 158"/>
                <a:gd name="T5" fmla="*/ 28 h 173"/>
                <a:gd name="T6" fmla="*/ 102 w 158"/>
                <a:gd name="T7" fmla="*/ 26 h 173"/>
                <a:gd name="T8" fmla="*/ 92 w 158"/>
                <a:gd name="T9" fmla="*/ 39 h 173"/>
                <a:gd name="T10" fmla="*/ 93 w 158"/>
                <a:gd name="T11" fmla="*/ 28 h 173"/>
                <a:gd name="T12" fmla="*/ 101 w 158"/>
                <a:gd name="T13" fmla="*/ 13 h 173"/>
                <a:gd name="T14" fmla="*/ 91 w 158"/>
                <a:gd name="T15" fmla="*/ 8 h 173"/>
                <a:gd name="T16" fmla="*/ 9 w 158"/>
                <a:gd name="T17" fmla="*/ 48 h 173"/>
                <a:gd name="T18" fmla="*/ 14 w 158"/>
                <a:gd name="T19" fmla="*/ 47 h 173"/>
                <a:gd name="T20" fmla="*/ 19 w 158"/>
                <a:gd name="T21" fmla="*/ 40 h 173"/>
                <a:gd name="T22" fmla="*/ 22 w 158"/>
                <a:gd name="T23" fmla="*/ 44 h 173"/>
                <a:gd name="T24" fmla="*/ 26 w 158"/>
                <a:gd name="T25" fmla="*/ 35 h 173"/>
                <a:gd name="T26" fmla="*/ 33 w 158"/>
                <a:gd name="T27" fmla="*/ 32 h 173"/>
                <a:gd name="T28" fmla="*/ 51 w 158"/>
                <a:gd name="T29" fmla="*/ 27 h 173"/>
                <a:gd name="T30" fmla="*/ 45 w 158"/>
                <a:gd name="T31" fmla="*/ 31 h 173"/>
                <a:gd name="T32" fmla="*/ 37 w 158"/>
                <a:gd name="T33" fmla="*/ 36 h 173"/>
                <a:gd name="T34" fmla="*/ 35 w 158"/>
                <a:gd name="T35" fmla="*/ 41 h 173"/>
                <a:gd name="T36" fmla="*/ 30 w 158"/>
                <a:gd name="T37" fmla="*/ 53 h 173"/>
                <a:gd name="T38" fmla="*/ 38 w 158"/>
                <a:gd name="T39" fmla="*/ 42 h 173"/>
                <a:gd name="T40" fmla="*/ 52 w 158"/>
                <a:gd name="T41" fmla="*/ 40 h 173"/>
                <a:gd name="T42" fmla="*/ 56 w 158"/>
                <a:gd name="T43" fmla="*/ 45 h 173"/>
                <a:gd name="T44" fmla="*/ 59 w 158"/>
                <a:gd name="T45" fmla="*/ 48 h 173"/>
                <a:gd name="T46" fmla="*/ 53 w 158"/>
                <a:gd name="T47" fmla="*/ 45 h 173"/>
                <a:gd name="T48" fmla="*/ 49 w 158"/>
                <a:gd name="T49" fmla="*/ 48 h 173"/>
                <a:gd name="T50" fmla="*/ 50 w 158"/>
                <a:gd name="T51" fmla="*/ 50 h 173"/>
                <a:gd name="T52" fmla="*/ 47 w 158"/>
                <a:gd name="T53" fmla="*/ 57 h 173"/>
                <a:gd name="T54" fmla="*/ 42 w 158"/>
                <a:gd name="T55" fmla="*/ 84 h 173"/>
                <a:gd name="T56" fmla="*/ 27 w 158"/>
                <a:gd name="T57" fmla="*/ 99 h 173"/>
                <a:gd name="T58" fmla="*/ 43 w 158"/>
                <a:gd name="T59" fmla="*/ 96 h 173"/>
                <a:gd name="T60" fmla="*/ 65 w 158"/>
                <a:gd name="T61" fmla="*/ 91 h 173"/>
                <a:gd name="T62" fmla="*/ 82 w 158"/>
                <a:gd name="T63" fmla="*/ 94 h 173"/>
                <a:gd name="T64" fmla="*/ 102 w 158"/>
                <a:gd name="T65" fmla="*/ 94 h 173"/>
                <a:gd name="T66" fmla="*/ 100 w 158"/>
                <a:gd name="T67" fmla="*/ 117 h 173"/>
                <a:gd name="T68" fmla="*/ 97 w 158"/>
                <a:gd name="T69" fmla="*/ 138 h 173"/>
                <a:gd name="T70" fmla="*/ 104 w 158"/>
                <a:gd name="T71" fmla="*/ 142 h 173"/>
                <a:gd name="T72" fmla="*/ 106 w 158"/>
                <a:gd name="T73" fmla="*/ 152 h 173"/>
                <a:gd name="T74" fmla="*/ 83 w 158"/>
                <a:gd name="T75" fmla="*/ 134 h 173"/>
                <a:gd name="T76" fmla="*/ 55 w 158"/>
                <a:gd name="T77" fmla="*/ 115 h 173"/>
                <a:gd name="T78" fmla="*/ 36 w 158"/>
                <a:gd name="T79" fmla="*/ 104 h 173"/>
                <a:gd name="T80" fmla="*/ 20 w 158"/>
                <a:gd name="T81" fmla="*/ 104 h 173"/>
                <a:gd name="T82" fmla="*/ 16 w 158"/>
                <a:gd name="T83" fmla="*/ 102 h 173"/>
                <a:gd name="T84" fmla="*/ 0 w 158"/>
                <a:gd name="T85" fmla="*/ 93 h 173"/>
                <a:gd name="T86" fmla="*/ 153 w 158"/>
                <a:gd name="T87" fmla="*/ 90 h 173"/>
                <a:gd name="T88" fmla="*/ 130 w 158"/>
                <a:gd name="T89" fmla="*/ 68 h 173"/>
                <a:gd name="T90" fmla="*/ 111 w 158"/>
                <a:gd name="T91" fmla="*/ 70 h 173"/>
                <a:gd name="T92" fmla="*/ 94 w 158"/>
                <a:gd name="T93" fmla="*/ 60 h 173"/>
                <a:gd name="T94" fmla="*/ 97 w 158"/>
                <a:gd name="T95" fmla="*/ 40 h 173"/>
                <a:gd name="T96" fmla="*/ 120 w 158"/>
                <a:gd name="T97" fmla="*/ 32 h 173"/>
                <a:gd name="T98" fmla="*/ 133 w 158"/>
                <a:gd name="T99" fmla="*/ 23 h 173"/>
                <a:gd name="T100" fmla="*/ 91 w 158"/>
                <a:gd name="T101" fmla="*/ 19 h 173"/>
                <a:gd name="T102" fmla="*/ 88 w 158"/>
                <a:gd name="T103" fmla="*/ 22 h 173"/>
                <a:gd name="T104" fmla="*/ 83 w 158"/>
                <a:gd name="T105" fmla="*/ 25 h 173"/>
                <a:gd name="T106" fmla="*/ 84 w 158"/>
                <a:gd name="T107" fmla="*/ 27 h 173"/>
                <a:gd name="T108" fmla="*/ 50 w 158"/>
                <a:gd name="T109" fmla="*/ 55 h 173"/>
                <a:gd name="T110" fmla="*/ 52 w 158"/>
                <a:gd name="T111" fmla="*/ 55 h 173"/>
                <a:gd name="T112" fmla="*/ 53 w 158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8" h="173">
                  <a:moveTo>
                    <a:pt x="128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89" y="36"/>
                    <a:pt x="89" y="36"/>
                    <a:pt x="89" y="36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3" y="28"/>
                    <a:pt x="93" y="28"/>
                    <a:pt x="93" y="28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5" y="0"/>
                    <a:pt x="55" y="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23" y="22"/>
                    <a:pt x="12" y="35"/>
                    <a:pt x="5" y="50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20" y="42"/>
                    <a:pt x="21" y="42"/>
                  </a:cubicBezTo>
                  <a:cubicBezTo>
                    <a:pt x="21" y="42"/>
                    <a:pt x="22" y="44"/>
                    <a:pt x="22" y="44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6" y="92"/>
                    <a:pt x="26" y="92"/>
                    <a:pt x="26" y="92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94"/>
                    <a:pt x="54" y="94"/>
                    <a:pt x="54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1" y="99"/>
                    <a:pt x="101" y="99"/>
                    <a:pt x="101" y="99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0" y="114"/>
                    <a:pt x="100" y="114"/>
                    <a:pt x="100" y="114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0" y="143"/>
                    <a:pt x="100" y="143"/>
                    <a:pt x="100" y="143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0" y="148"/>
                    <a:pt x="110" y="148"/>
                    <a:pt x="110" y="148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0" y="122"/>
                    <a:pt x="69" y="122"/>
                  </a:cubicBezTo>
                  <a:cubicBezTo>
                    <a:pt x="69" y="122"/>
                    <a:pt x="67" y="123"/>
                    <a:pt x="67" y="123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5" y="115"/>
                    <a:pt x="55" y="115"/>
                    <a:pt x="55" y="115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9" y="102"/>
                    <a:pt x="9" y="102"/>
                    <a:pt x="9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3"/>
                    <a:pt x="4" y="113"/>
                    <a:pt x="10" y="123"/>
                  </a:cubicBezTo>
                  <a:cubicBezTo>
                    <a:pt x="33" y="161"/>
                    <a:pt x="82" y="173"/>
                    <a:pt x="120" y="151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42" y="138"/>
                    <a:pt x="155" y="116"/>
                    <a:pt x="158" y="93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45" y="83"/>
                    <a:pt x="145" y="83"/>
                    <a:pt x="145" y="83"/>
                  </a:cubicBezTo>
                  <a:cubicBezTo>
                    <a:pt x="142" y="82"/>
                    <a:pt x="142" y="82"/>
                    <a:pt x="142" y="82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0" y="63"/>
                    <a:pt x="120" y="63"/>
                    <a:pt x="120" y="6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2" y="22"/>
                    <a:pt x="130" y="20"/>
                    <a:pt x="128" y="19"/>
                  </a:cubicBezTo>
                  <a:close/>
                  <a:moveTo>
                    <a:pt x="84" y="19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9" y="21"/>
                    <a:pt x="89" y="21"/>
                    <a:pt x="89" y="21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84" y="19"/>
                  </a:lnTo>
                  <a:close/>
                  <a:moveTo>
                    <a:pt x="83" y="25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27"/>
                    <a:pt x="84" y="27"/>
                    <a:pt x="84" y="27"/>
                  </a:cubicBezTo>
                  <a:lnTo>
                    <a:pt x="83" y="25"/>
                  </a:lnTo>
                  <a:close/>
                  <a:moveTo>
                    <a:pt x="51" y="56"/>
                  </a:moveTo>
                  <a:cubicBezTo>
                    <a:pt x="49" y="57"/>
                    <a:pt x="49" y="57"/>
                    <a:pt x="49" y="57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50" y="55"/>
                    <a:pt x="50" y="55"/>
                    <a:pt x="50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1" y="53"/>
                    <a:pt x="51" y="53"/>
                    <a:pt x="51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50"/>
                    <a:pt x="54" y="50"/>
                    <a:pt x="54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3" name="Freeform 133"/>
            <p:cNvSpPr>
              <a:spLocks noEditPoints="1"/>
            </p:cNvSpPr>
            <p:nvPr/>
          </p:nvSpPr>
          <p:spPr bwMode="auto">
            <a:xfrm>
              <a:off x="7672141" y="2876398"/>
              <a:ext cx="278458" cy="302897"/>
            </a:xfrm>
            <a:custGeom>
              <a:avLst/>
              <a:gdLst>
                <a:gd name="T0" fmla="*/ 120 w 159"/>
                <a:gd name="T1" fmla="*/ 23 h 173"/>
                <a:gd name="T2" fmla="*/ 108 w 159"/>
                <a:gd name="T3" fmla="*/ 22 h 173"/>
                <a:gd name="T4" fmla="*/ 112 w 159"/>
                <a:gd name="T5" fmla="*/ 28 h 173"/>
                <a:gd name="T6" fmla="*/ 103 w 159"/>
                <a:gd name="T7" fmla="*/ 26 h 173"/>
                <a:gd name="T8" fmla="*/ 93 w 159"/>
                <a:gd name="T9" fmla="*/ 39 h 173"/>
                <a:gd name="T10" fmla="*/ 94 w 159"/>
                <a:gd name="T11" fmla="*/ 28 h 173"/>
                <a:gd name="T12" fmla="*/ 102 w 159"/>
                <a:gd name="T13" fmla="*/ 13 h 173"/>
                <a:gd name="T14" fmla="*/ 92 w 159"/>
                <a:gd name="T15" fmla="*/ 8 h 173"/>
                <a:gd name="T16" fmla="*/ 10 w 159"/>
                <a:gd name="T17" fmla="*/ 48 h 173"/>
                <a:gd name="T18" fmla="*/ 15 w 159"/>
                <a:gd name="T19" fmla="*/ 47 h 173"/>
                <a:gd name="T20" fmla="*/ 20 w 159"/>
                <a:gd name="T21" fmla="*/ 40 h 173"/>
                <a:gd name="T22" fmla="*/ 23 w 159"/>
                <a:gd name="T23" fmla="*/ 44 h 173"/>
                <a:gd name="T24" fmla="*/ 27 w 159"/>
                <a:gd name="T25" fmla="*/ 35 h 173"/>
                <a:gd name="T26" fmla="*/ 34 w 159"/>
                <a:gd name="T27" fmla="*/ 32 h 173"/>
                <a:gd name="T28" fmla="*/ 52 w 159"/>
                <a:gd name="T29" fmla="*/ 27 h 173"/>
                <a:gd name="T30" fmla="*/ 45 w 159"/>
                <a:gd name="T31" fmla="*/ 30 h 173"/>
                <a:gd name="T32" fmla="*/ 37 w 159"/>
                <a:gd name="T33" fmla="*/ 36 h 173"/>
                <a:gd name="T34" fmla="*/ 36 w 159"/>
                <a:gd name="T35" fmla="*/ 41 h 173"/>
                <a:gd name="T36" fmla="*/ 31 w 159"/>
                <a:gd name="T37" fmla="*/ 52 h 173"/>
                <a:gd name="T38" fmla="*/ 39 w 159"/>
                <a:gd name="T39" fmla="*/ 42 h 173"/>
                <a:gd name="T40" fmla="*/ 53 w 159"/>
                <a:gd name="T41" fmla="*/ 40 h 173"/>
                <a:gd name="T42" fmla="*/ 57 w 159"/>
                <a:gd name="T43" fmla="*/ 45 h 173"/>
                <a:gd name="T44" fmla="*/ 59 w 159"/>
                <a:gd name="T45" fmla="*/ 47 h 173"/>
                <a:gd name="T46" fmla="*/ 54 w 159"/>
                <a:gd name="T47" fmla="*/ 45 h 173"/>
                <a:gd name="T48" fmla="*/ 50 w 159"/>
                <a:gd name="T49" fmla="*/ 48 h 173"/>
                <a:gd name="T50" fmla="*/ 51 w 159"/>
                <a:gd name="T51" fmla="*/ 50 h 173"/>
                <a:gd name="T52" fmla="*/ 48 w 159"/>
                <a:gd name="T53" fmla="*/ 57 h 173"/>
                <a:gd name="T54" fmla="*/ 43 w 159"/>
                <a:gd name="T55" fmla="*/ 84 h 173"/>
                <a:gd name="T56" fmla="*/ 28 w 159"/>
                <a:gd name="T57" fmla="*/ 99 h 173"/>
                <a:gd name="T58" fmla="*/ 44 w 159"/>
                <a:gd name="T59" fmla="*/ 96 h 173"/>
                <a:gd name="T60" fmla="*/ 66 w 159"/>
                <a:gd name="T61" fmla="*/ 91 h 173"/>
                <a:gd name="T62" fmla="*/ 83 w 159"/>
                <a:gd name="T63" fmla="*/ 94 h 173"/>
                <a:gd name="T64" fmla="*/ 103 w 159"/>
                <a:gd name="T65" fmla="*/ 93 h 173"/>
                <a:gd name="T66" fmla="*/ 101 w 159"/>
                <a:gd name="T67" fmla="*/ 117 h 173"/>
                <a:gd name="T68" fmla="*/ 98 w 159"/>
                <a:gd name="T69" fmla="*/ 138 h 173"/>
                <a:gd name="T70" fmla="*/ 105 w 159"/>
                <a:gd name="T71" fmla="*/ 142 h 173"/>
                <a:gd name="T72" fmla="*/ 107 w 159"/>
                <a:gd name="T73" fmla="*/ 152 h 173"/>
                <a:gd name="T74" fmla="*/ 83 w 159"/>
                <a:gd name="T75" fmla="*/ 134 h 173"/>
                <a:gd name="T76" fmla="*/ 56 w 159"/>
                <a:gd name="T77" fmla="*/ 114 h 173"/>
                <a:gd name="T78" fmla="*/ 37 w 159"/>
                <a:gd name="T79" fmla="*/ 103 h 173"/>
                <a:gd name="T80" fmla="*/ 21 w 159"/>
                <a:gd name="T81" fmla="*/ 104 h 173"/>
                <a:gd name="T82" fmla="*/ 17 w 159"/>
                <a:gd name="T83" fmla="*/ 102 h 173"/>
                <a:gd name="T84" fmla="*/ 0 w 159"/>
                <a:gd name="T85" fmla="*/ 93 h 173"/>
                <a:gd name="T86" fmla="*/ 154 w 159"/>
                <a:gd name="T87" fmla="*/ 90 h 173"/>
                <a:gd name="T88" fmla="*/ 131 w 159"/>
                <a:gd name="T89" fmla="*/ 67 h 173"/>
                <a:gd name="T90" fmla="*/ 112 w 159"/>
                <a:gd name="T91" fmla="*/ 70 h 173"/>
                <a:gd name="T92" fmla="*/ 95 w 159"/>
                <a:gd name="T93" fmla="*/ 59 h 173"/>
                <a:gd name="T94" fmla="*/ 97 w 159"/>
                <a:gd name="T95" fmla="*/ 39 h 173"/>
                <a:gd name="T96" fmla="*/ 121 w 159"/>
                <a:gd name="T97" fmla="*/ 32 h 173"/>
                <a:gd name="T98" fmla="*/ 134 w 159"/>
                <a:gd name="T99" fmla="*/ 23 h 173"/>
                <a:gd name="T100" fmla="*/ 91 w 159"/>
                <a:gd name="T101" fmla="*/ 19 h 173"/>
                <a:gd name="T102" fmla="*/ 89 w 159"/>
                <a:gd name="T103" fmla="*/ 22 h 173"/>
                <a:gd name="T104" fmla="*/ 84 w 159"/>
                <a:gd name="T105" fmla="*/ 25 h 173"/>
                <a:gd name="T106" fmla="*/ 85 w 159"/>
                <a:gd name="T107" fmla="*/ 26 h 173"/>
                <a:gd name="T108" fmla="*/ 51 w 159"/>
                <a:gd name="T109" fmla="*/ 55 h 173"/>
                <a:gd name="T110" fmla="*/ 53 w 159"/>
                <a:gd name="T111" fmla="*/ 54 h 173"/>
                <a:gd name="T112" fmla="*/ 54 w 159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9" h="173">
                  <a:moveTo>
                    <a:pt x="129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8" y="37"/>
                    <a:pt x="98" y="37"/>
                    <a:pt x="98" y="3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6" y="0"/>
                    <a:pt x="56" y="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24" y="22"/>
                    <a:pt x="13" y="35"/>
                    <a:pt x="6" y="5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1" y="42"/>
                    <a:pt x="21" y="41"/>
                  </a:cubicBezTo>
                  <a:cubicBezTo>
                    <a:pt x="22" y="41"/>
                    <a:pt x="23" y="44"/>
                    <a:pt x="23" y="44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27" y="96"/>
                    <a:pt x="27" y="96"/>
                    <a:pt x="27" y="96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31" y="101"/>
                    <a:pt x="31" y="101"/>
                    <a:pt x="31" y="101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99"/>
                    <a:pt x="102" y="99"/>
                    <a:pt x="102" y="99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1" y="139"/>
                    <a:pt x="101" y="139"/>
                    <a:pt x="101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5" y="142"/>
                    <a:pt x="105" y="142"/>
                    <a:pt x="105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2" y="141"/>
                    <a:pt x="92" y="141"/>
                    <a:pt x="92" y="141"/>
                  </a:cubicBezTo>
                  <a:cubicBezTo>
                    <a:pt x="87" y="140"/>
                    <a:pt x="87" y="140"/>
                    <a:pt x="87" y="140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1" y="122"/>
                    <a:pt x="70" y="122"/>
                  </a:cubicBezTo>
                  <a:cubicBezTo>
                    <a:pt x="70" y="122"/>
                    <a:pt x="68" y="122"/>
                    <a:pt x="68" y="122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6" y="114"/>
                    <a:pt x="56" y="114"/>
                    <a:pt x="56" y="114"/>
                  </a:cubicBezTo>
                  <a:cubicBezTo>
                    <a:pt x="54" y="110"/>
                    <a:pt x="54" y="110"/>
                    <a:pt x="54" y="110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" y="103"/>
                    <a:pt x="5" y="113"/>
                    <a:pt x="11" y="123"/>
                  </a:cubicBezTo>
                  <a:cubicBezTo>
                    <a:pt x="34" y="161"/>
                    <a:pt x="83" y="173"/>
                    <a:pt x="121" y="150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42" y="138"/>
                    <a:pt x="156" y="116"/>
                    <a:pt x="159" y="93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4" y="90"/>
                    <a:pt x="154" y="90"/>
                    <a:pt x="154" y="90"/>
                  </a:cubicBezTo>
                  <a:cubicBezTo>
                    <a:pt x="149" y="88"/>
                    <a:pt x="149" y="88"/>
                    <a:pt x="149" y="88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43" y="82"/>
                    <a:pt x="143" y="82"/>
                    <a:pt x="143" y="82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3"/>
                    <a:pt x="141" y="73"/>
                    <a:pt x="141" y="73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59"/>
                    <a:pt x="95" y="59"/>
                    <a:pt x="95" y="59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2" y="21"/>
                    <a:pt x="131" y="20"/>
                    <a:pt x="129" y="19"/>
                  </a:cubicBezTo>
                  <a:close/>
                  <a:moveTo>
                    <a:pt x="85" y="18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6" y="19"/>
                    <a:pt x="86" y="19"/>
                    <a:pt x="86" y="19"/>
                  </a:cubicBezTo>
                  <a:lnTo>
                    <a:pt x="85" y="18"/>
                  </a:lnTo>
                  <a:close/>
                  <a:moveTo>
                    <a:pt x="84" y="25"/>
                  </a:moveTo>
                  <a:cubicBezTo>
                    <a:pt x="84" y="22"/>
                    <a:pt x="84" y="22"/>
                    <a:pt x="84" y="22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5" y="26"/>
                    <a:pt x="85" y="26"/>
                    <a:pt x="85" y="26"/>
                  </a:cubicBezTo>
                  <a:lnTo>
                    <a:pt x="84" y="25"/>
                  </a:lnTo>
                  <a:close/>
                  <a:moveTo>
                    <a:pt x="51" y="56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1" y="55"/>
                    <a:pt x="51" y="55"/>
                    <a:pt x="51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0"/>
                    <a:pt x="55" y="50"/>
                    <a:pt x="55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4" name="Freeform 134"/>
            <p:cNvSpPr>
              <a:spLocks noEditPoints="1"/>
            </p:cNvSpPr>
            <p:nvPr/>
          </p:nvSpPr>
          <p:spPr bwMode="auto">
            <a:xfrm>
              <a:off x="8900023" y="1972149"/>
              <a:ext cx="197735" cy="285864"/>
            </a:xfrm>
            <a:custGeom>
              <a:avLst/>
              <a:gdLst>
                <a:gd name="T0" fmla="*/ 110 w 113"/>
                <a:gd name="T1" fmla="*/ 40 h 163"/>
                <a:gd name="T2" fmla="*/ 107 w 113"/>
                <a:gd name="T3" fmla="*/ 34 h 163"/>
                <a:gd name="T4" fmla="*/ 56 w 113"/>
                <a:gd name="T5" fmla="*/ 0 h 163"/>
                <a:gd name="T6" fmla="*/ 0 w 113"/>
                <a:gd name="T7" fmla="*/ 50 h 163"/>
                <a:gd name="T8" fmla="*/ 0 w 113"/>
                <a:gd name="T9" fmla="*/ 57 h 163"/>
                <a:gd name="T10" fmla="*/ 0 w 113"/>
                <a:gd name="T11" fmla="*/ 61 h 163"/>
                <a:gd name="T12" fmla="*/ 25 w 113"/>
                <a:gd name="T13" fmla="*/ 111 h 163"/>
                <a:gd name="T14" fmla="*/ 56 w 113"/>
                <a:gd name="T15" fmla="*/ 163 h 163"/>
                <a:gd name="T16" fmla="*/ 76 w 113"/>
                <a:gd name="T17" fmla="*/ 130 h 163"/>
                <a:gd name="T18" fmla="*/ 81 w 113"/>
                <a:gd name="T19" fmla="*/ 120 h 163"/>
                <a:gd name="T20" fmla="*/ 86 w 113"/>
                <a:gd name="T21" fmla="*/ 114 h 163"/>
                <a:gd name="T22" fmla="*/ 113 w 113"/>
                <a:gd name="T23" fmla="*/ 58 h 163"/>
                <a:gd name="T24" fmla="*/ 113 w 113"/>
                <a:gd name="T25" fmla="*/ 50 h 163"/>
                <a:gd name="T26" fmla="*/ 110 w 113"/>
                <a:gd name="T27" fmla="*/ 40 h 163"/>
                <a:gd name="T28" fmla="*/ 56 w 113"/>
                <a:gd name="T29" fmla="*/ 75 h 163"/>
                <a:gd name="T30" fmla="*/ 37 w 113"/>
                <a:gd name="T31" fmla="*/ 62 h 163"/>
                <a:gd name="T32" fmla="*/ 36 w 113"/>
                <a:gd name="T33" fmla="*/ 57 h 163"/>
                <a:gd name="T34" fmla="*/ 36 w 113"/>
                <a:gd name="T35" fmla="*/ 52 h 163"/>
                <a:gd name="T36" fmla="*/ 57 w 113"/>
                <a:gd name="T37" fmla="*/ 33 h 163"/>
                <a:gd name="T38" fmla="*/ 77 w 113"/>
                <a:gd name="T39" fmla="*/ 54 h 163"/>
                <a:gd name="T40" fmla="*/ 56 w 113"/>
                <a:gd name="T41" fmla="*/ 75 h 163"/>
                <a:gd name="T42" fmla="*/ 56 w 113"/>
                <a:gd name="T43" fmla="*/ 75 h 163"/>
                <a:gd name="T44" fmla="*/ 56 w 113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3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7" y="9"/>
                    <a:pt x="74" y="0"/>
                    <a:pt x="56" y="0"/>
                  </a:cubicBezTo>
                  <a:cubicBezTo>
                    <a:pt x="31" y="0"/>
                    <a:pt x="4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1"/>
                  </a:cubicBezTo>
                  <a:cubicBezTo>
                    <a:pt x="2" y="78"/>
                    <a:pt x="15" y="95"/>
                    <a:pt x="25" y="111"/>
                  </a:cubicBezTo>
                  <a:cubicBezTo>
                    <a:pt x="35" y="129"/>
                    <a:pt x="46" y="146"/>
                    <a:pt x="56" y="163"/>
                  </a:cubicBezTo>
                  <a:cubicBezTo>
                    <a:pt x="63" y="152"/>
                    <a:pt x="69" y="140"/>
                    <a:pt x="76" y="130"/>
                  </a:cubicBezTo>
                  <a:cubicBezTo>
                    <a:pt x="78" y="126"/>
                    <a:pt x="80" y="123"/>
                    <a:pt x="81" y="120"/>
                  </a:cubicBezTo>
                  <a:cubicBezTo>
                    <a:pt x="82" y="118"/>
                    <a:pt x="85" y="116"/>
                    <a:pt x="86" y="114"/>
                  </a:cubicBezTo>
                  <a:cubicBezTo>
                    <a:pt x="96" y="95"/>
                    <a:pt x="113" y="76"/>
                    <a:pt x="113" y="58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3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9" y="75"/>
                    <a:pt x="41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3"/>
                    <a:pt x="57" y="33"/>
                  </a:cubicBezTo>
                  <a:cubicBezTo>
                    <a:pt x="68" y="33"/>
                    <a:pt x="77" y="43"/>
                    <a:pt x="77" y="54"/>
                  </a:cubicBezTo>
                  <a:cubicBezTo>
                    <a:pt x="77" y="66"/>
                    <a:pt x="68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5" name="Freeform 135"/>
            <p:cNvSpPr>
              <a:spLocks noEditPoints="1"/>
            </p:cNvSpPr>
            <p:nvPr/>
          </p:nvSpPr>
          <p:spPr bwMode="auto">
            <a:xfrm>
              <a:off x="10200483" y="3117827"/>
              <a:ext cx="196254" cy="287345"/>
            </a:xfrm>
            <a:custGeom>
              <a:avLst/>
              <a:gdLst>
                <a:gd name="T0" fmla="*/ 109 w 112"/>
                <a:gd name="T1" fmla="*/ 41 h 164"/>
                <a:gd name="T2" fmla="*/ 107 w 112"/>
                <a:gd name="T3" fmla="*/ 34 h 164"/>
                <a:gd name="T4" fmla="*/ 55 w 112"/>
                <a:gd name="T5" fmla="*/ 0 h 164"/>
                <a:gd name="T6" fmla="*/ 0 w 112"/>
                <a:gd name="T7" fmla="*/ 51 h 164"/>
                <a:gd name="T8" fmla="*/ 0 w 112"/>
                <a:gd name="T9" fmla="*/ 58 h 164"/>
                <a:gd name="T10" fmla="*/ 0 w 112"/>
                <a:gd name="T11" fmla="*/ 62 h 164"/>
                <a:gd name="T12" fmla="*/ 24 w 112"/>
                <a:gd name="T13" fmla="*/ 112 h 164"/>
                <a:gd name="T14" fmla="*/ 56 w 112"/>
                <a:gd name="T15" fmla="*/ 164 h 164"/>
                <a:gd name="T16" fmla="*/ 75 w 112"/>
                <a:gd name="T17" fmla="*/ 130 h 164"/>
                <a:gd name="T18" fmla="*/ 81 w 112"/>
                <a:gd name="T19" fmla="*/ 121 h 164"/>
                <a:gd name="T20" fmla="*/ 85 w 112"/>
                <a:gd name="T21" fmla="*/ 115 h 164"/>
                <a:gd name="T22" fmla="*/ 112 w 112"/>
                <a:gd name="T23" fmla="*/ 58 h 164"/>
                <a:gd name="T24" fmla="*/ 112 w 112"/>
                <a:gd name="T25" fmla="*/ 51 h 164"/>
                <a:gd name="T26" fmla="*/ 109 w 112"/>
                <a:gd name="T27" fmla="*/ 41 h 164"/>
                <a:gd name="T28" fmla="*/ 56 w 112"/>
                <a:gd name="T29" fmla="*/ 76 h 164"/>
                <a:gd name="T30" fmla="*/ 36 w 112"/>
                <a:gd name="T31" fmla="*/ 62 h 164"/>
                <a:gd name="T32" fmla="*/ 36 w 112"/>
                <a:gd name="T33" fmla="*/ 57 h 164"/>
                <a:gd name="T34" fmla="*/ 36 w 112"/>
                <a:gd name="T35" fmla="*/ 53 h 164"/>
                <a:gd name="T36" fmla="*/ 56 w 112"/>
                <a:gd name="T37" fmla="*/ 34 h 164"/>
                <a:gd name="T38" fmla="*/ 77 w 112"/>
                <a:gd name="T39" fmla="*/ 55 h 164"/>
                <a:gd name="T40" fmla="*/ 56 w 112"/>
                <a:gd name="T41" fmla="*/ 76 h 164"/>
                <a:gd name="T42" fmla="*/ 56 w 112"/>
                <a:gd name="T43" fmla="*/ 76 h 164"/>
                <a:gd name="T44" fmla="*/ 56 w 112"/>
                <a:gd name="T45" fmla="*/ 7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4">
                  <a:moveTo>
                    <a:pt x="109" y="41"/>
                  </a:moveTo>
                  <a:cubicBezTo>
                    <a:pt x="109" y="39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0" y="0"/>
                    <a:pt x="3" y="17"/>
                    <a:pt x="0" y="5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61"/>
                    <a:pt x="0" y="62"/>
                  </a:cubicBezTo>
                  <a:cubicBezTo>
                    <a:pt x="2" y="78"/>
                    <a:pt x="15" y="96"/>
                    <a:pt x="24" y="112"/>
                  </a:cubicBezTo>
                  <a:cubicBezTo>
                    <a:pt x="35" y="129"/>
                    <a:pt x="45" y="146"/>
                    <a:pt x="56" y="164"/>
                  </a:cubicBezTo>
                  <a:cubicBezTo>
                    <a:pt x="62" y="152"/>
                    <a:pt x="69" y="141"/>
                    <a:pt x="75" y="130"/>
                  </a:cubicBezTo>
                  <a:cubicBezTo>
                    <a:pt x="77" y="127"/>
                    <a:pt x="79" y="124"/>
                    <a:pt x="81" y="121"/>
                  </a:cubicBezTo>
                  <a:cubicBezTo>
                    <a:pt x="82" y="119"/>
                    <a:pt x="84" y="117"/>
                    <a:pt x="85" y="115"/>
                  </a:cubicBezTo>
                  <a:cubicBezTo>
                    <a:pt x="96" y="96"/>
                    <a:pt x="112" y="77"/>
                    <a:pt x="112" y="58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2" y="48"/>
                    <a:pt x="110" y="41"/>
                    <a:pt x="109" y="41"/>
                  </a:cubicBezTo>
                  <a:close/>
                  <a:moveTo>
                    <a:pt x="56" y="76"/>
                  </a:moveTo>
                  <a:cubicBezTo>
                    <a:pt x="48" y="76"/>
                    <a:pt x="40" y="72"/>
                    <a:pt x="36" y="62"/>
                  </a:cubicBezTo>
                  <a:cubicBezTo>
                    <a:pt x="36" y="61"/>
                    <a:pt x="36" y="57"/>
                    <a:pt x="36" y="57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40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7"/>
                    <a:pt x="67" y="76"/>
                    <a:pt x="56" y="76"/>
                  </a:cubicBezTo>
                  <a:close/>
                  <a:moveTo>
                    <a:pt x="56" y="76"/>
                  </a:moveTo>
                  <a:cubicBezTo>
                    <a:pt x="56" y="76"/>
                    <a:pt x="56" y="76"/>
                    <a:pt x="56" y="7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6" name="Freeform 136"/>
            <p:cNvSpPr>
              <a:spLocks noEditPoints="1"/>
            </p:cNvSpPr>
            <p:nvPr/>
          </p:nvSpPr>
          <p:spPr bwMode="auto">
            <a:xfrm>
              <a:off x="7374428" y="2777901"/>
              <a:ext cx="196254" cy="285864"/>
            </a:xfrm>
            <a:custGeom>
              <a:avLst/>
              <a:gdLst>
                <a:gd name="T0" fmla="*/ 110 w 112"/>
                <a:gd name="T1" fmla="*/ 40 h 163"/>
                <a:gd name="T2" fmla="*/ 107 w 112"/>
                <a:gd name="T3" fmla="*/ 34 h 163"/>
                <a:gd name="T4" fmla="*/ 55 w 112"/>
                <a:gd name="T5" fmla="*/ 0 h 163"/>
                <a:gd name="T6" fmla="*/ 0 w 112"/>
                <a:gd name="T7" fmla="*/ 50 h 163"/>
                <a:gd name="T8" fmla="*/ 0 w 112"/>
                <a:gd name="T9" fmla="*/ 57 h 163"/>
                <a:gd name="T10" fmla="*/ 0 w 112"/>
                <a:gd name="T11" fmla="*/ 62 h 163"/>
                <a:gd name="T12" fmla="*/ 24 w 112"/>
                <a:gd name="T13" fmla="*/ 111 h 163"/>
                <a:gd name="T14" fmla="*/ 56 w 112"/>
                <a:gd name="T15" fmla="*/ 163 h 163"/>
                <a:gd name="T16" fmla="*/ 75 w 112"/>
                <a:gd name="T17" fmla="*/ 130 h 163"/>
                <a:gd name="T18" fmla="*/ 81 w 112"/>
                <a:gd name="T19" fmla="*/ 120 h 163"/>
                <a:gd name="T20" fmla="*/ 85 w 112"/>
                <a:gd name="T21" fmla="*/ 114 h 163"/>
                <a:gd name="T22" fmla="*/ 112 w 112"/>
                <a:gd name="T23" fmla="*/ 58 h 163"/>
                <a:gd name="T24" fmla="*/ 112 w 112"/>
                <a:gd name="T25" fmla="*/ 50 h 163"/>
                <a:gd name="T26" fmla="*/ 110 w 112"/>
                <a:gd name="T27" fmla="*/ 40 h 163"/>
                <a:gd name="T28" fmla="*/ 56 w 112"/>
                <a:gd name="T29" fmla="*/ 75 h 163"/>
                <a:gd name="T30" fmla="*/ 37 w 112"/>
                <a:gd name="T31" fmla="*/ 62 h 163"/>
                <a:gd name="T32" fmla="*/ 36 w 112"/>
                <a:gd name="T33" fmla="*/ 57 h 163"/>
                <a:gd name="T34" fmla="*/ 36 w 112"/>
                <a:gd name="T35" fmla="*/ 52 h 163"/>
                <a:gd name="T36" fmla="*/ 56 w 112"/>
                <a:gd name="T37" fmla="*/ 34 h 163"/>
                <a:gd name="T38" fmla="*/ 77 w 112"/>
                <a:gd name="T39" fmla="*/ 55 h 163"/>
                <a:gd name="T40" fmla="*/ 56 w 112"/>
                <a:gd name="T41" fmla="*/ 75 h 163"/>
                <a:gd name="T42" fmla="*/ 56 w 112"/>
                <a:gd name="T43" fmla="*/ 75 h 163"/>
                <a:gd name="T44" fmla="*/ 56 w 112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1" y="0"/>
                    <a:pt x="3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2" y="78"/>
                    <a:pt x="15" y="95"/>
                    <a:pt x="24" y="111"/>
                  </a:cubicBezTo>
                  <a:cubicBezTo>
                    <a:pt x="35" y="129"/>
                    <a:pt x="45" y="146"/>
                    <a:pt x="56" y="163"/>
                  </a:cubicBezTo>
                  <a:cubicBezTo>
                    <a:pt x="63" y="152"/>
                    <a:pt x="69" y="141"/>
                    <a:pt x="75" y="130"/>
                  </a:cubicBezTo>
                  <a:cubicBezTo>
                    <a:pt x="77" y="126"/>
                    <a:pt x="79" y="123"/>
                    <a:pt x="81" y="120"/>
                  </a:cubicBezTo>
                  <a:cubicBezTo>
                    <a:pt x="82" y="118"/>
                    <a:pt x="84" y="116"/>
                    <a:pt x="85" y="114"/>
                  </a:cubicBezTo>
                  <a:cubicBezTo>
                    <a:pt x="96" y="95"/>
                    <a:pt x="112" y="76"/>
                    <a:pt x="112" y="58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2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8" y="75"/>
                    <a:pt x="40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6"/>
                    <a:pt x="67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7" name="Freeform 137"/>
            <p:cNvSpPr>
              <a:spLocks noEditPoints="1"/>
            </p:cNvSpPr>
            <p:nvPr/>
          </p:nvSpPr>
          <p:spPr bwMode="auto">
            <a:xfrm>
              <a:off x="10391552" y="3665857"/>
              <a:ext cx="166631" cy="91091"/>
            </a:xfrm>
            <a:custGeom>
              <a:avLst/>
              <a:gdLst>
                <a:gd name="T0" fmla="*/ 16 w 95"/>
                <a:gd name="T1" fmla="*/ 52 h 52"/>
                <a:gd name="T2" fmla="*/ 79 w 95"/>
                <a:gd name="T3" fmla="*/ 52 h 52"/>
                <a:gd name="T4" fmla="*/ 85 w 95"/>
                <a:gd name="T5" fmla="*/ 44 h 52"/>
                <a:gd name="T6" fmla="*/ 95 w 95"/>
                <a:gd name="T7" fmla="*/ 0 h 52"/>
                <a:gd name="T8" fmla="*/ 0 w 95"/>
                <a:gd name="T9" fmla="*/ 0 h 52"/>
                <a:gd name="T10" fmla="*/ 9 w 95"/>
                <a:gd name="T11" fmla="*/ 44 h 52"/>
                <a:gd name="T12" fmla="*/ 16 w 95"/>
                <a:gd name="T13" fmla="*/ 52 h 52"/>
                <a:gd name="T14" fmla="*/ 69 w 95"/>
                <a:gd name="T15" fmla="*/ 40 h 52"/>
                <a:gd name="T16" fmla="*/ 75 w 95"/>
                <a:gd name="T17" fmla="*/ 10 h 52"/>
                <a:gd name="T18" fmla="*/ 79 w 95"/>
                <a:gd name="T19" fmla="*/ 7 h 52"/>
                <a:gd name="T20" fmla="*/ 82 w 95"/>
                <a:gd name="T21" fmla="*/ 11 h 52"/>
                <a:gd name="T22" fmla="*/ 75 w 95"/>
                <a:gd name="T23" fmla="*/ 42 h 52"/>
                <a:gd name="T24" fmla="*/ 72 w 95"/>
                <a:gd name="T25" fmla="*/ 44 h 52"/>
                <a:gd name="T26" fmla="*/ 71 w 95"/>
                <a:gd name="T27" fmla="*/ 44 h 52"/>
                <a:gd name="T28" fmla="*/ 69 w 95"/>
                <a:gd name="T29" fmla="*/ 40 h 52"/>
                <a:gd name="T30" fmla="*/ 52 w 95"/>
                <a:gd name="T31" fmla="*/ 41 h 52"/>
                <a:gd name="T32" fmla="*/ 55 w 95"/>
                <a:gd name="T33" fmla="*/ 10 h 52"/>
                <a:gd name="T34" fmla="*/ 58 w 95"/>
                <a:gd name="T35" fmla="*/ 7 h 52"/>
                <a:gd name="T36" fmla="*/ 61 w 95"/>
                <a:gd name="T37" fmla="*/ 11 h 52"/>
                <a:gd name="T38" fmla="*/ 59 w 95"/>
                <a:gd name="T39" fmla="*/ 41 h 52"/>
                <a:gd name="T40" fmla="*/ 56 w 95"/>
                <a:gd name="T41" fmla="*/ 44 h 52"/>
                <a:gd name="T42" fmla="*/ 55 w 95"/>
                <a:gd name="T43" fmla="*/ 44 h 52"/>
                <a:gd name="T44" fmla="*/ 52 w 95"/>
                <a:gd name="T45" fmla="*/ 41 h 52"/>
                <a:gd name="T46" fmla="*/ 36 w 95"/>
                <a:gd name="T47" fmla="*/ 7 h 52"/>
                <a:gd name="T48" fmla="*/ 39 w 95"/>
                <a:gd name="T49" fmla="*/ 10 h 52"/>
                <a:gd name="T50" fmla="*/ 42 w 95"/>
                <a:gd name="T51" fmla="*/ 41 h 52"/>
                <a:gd name="T52" fmla="*/ 39 w 95"/>
                <a:gd name="T53" fmla="*/ 44 h 52"/>
                <a:gd name="T54" fmla="*/ 38 w 95"/>
                <a:gd name="T55" fmla="*/ 44 h 52"/>
                <a:gd name="T56" fmla="*/ 35 w 95"/>
                <a:gd name="T57" fmla="*/ 41 h 52"/>
                <a:gd name="T58" fmla="*/ 33 w 95"/>
                <a:gd name="T59" fmla="*/ 11 h 52"/>
                <a:gd name="T60" fmla="*/ 36 w 95"/>
                <a:gd name="T61" fmla="*/ 7 h 52"/>
                <a:gd name="T62" fmla="*/ 15 w 95"/>
                <a:gd name="T63" fmla="*/ 7 h 52"/>
                <a:gd name="T64" fmla="*/ 19 w 95"/>
                <a:gd name="T65" fmla="*/ 10 h 52"/>
                <a:gd name="T66" fmla="*/ 25 w 95"/>
                <a:gd name="T67" fmla="*/ 40 h 52"/>
                <a:gd name="T68" fmla="*/ 23 w 95"/>
                <a:gd name="T69" fmla="*/ 44 h 52"/>
                <a:gd name="T70" fmla="*/ 22 w 95"/>
                <a:gd name="T71" fmla="*/ 44 h 52"/>
                <a:gd name="T72" fmla="*/ 19 w 95"/>
                <a:gd name="T73" fmla="*/ 42 h 52"/>
                <a:gd name="T74" fmla="*/ 12 w 95"/>
                <a:gd name="T75" fmla="*/ 11 h 52"/>
                <a:gd name="T76" fmla="*/ 15 w 95"/>
                <a:gd name="T77" fmla="*/ 7 h 52"/>
                <a:gd name="T78" fmla="*/ 15 w 95"/>
                <a:gd name="T79" fmla="*/ 7 h 52"/>
                <a:gd name="T80" fmla="*/ 15 w 95"/>
                <a:gd name="T81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2">
                  <a:moveTo>
                    <a:pt x="16" y="52"/>
                  </a:moveTo>
                  <a:cubicBezTo>
                    <a:pt x="79" y="52"/>
                    <a:pt x="79" y="52"/>
                    <a:pt x="79" y="52"/>
                  </a:cubicBezTo>
                  <a:cubicBezTo>
                    <a:pt x="82" y="52"/>
                    <a:pt x="84" y="48"/>
                    <a:pt x="85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8"/>
                    <a:pt x="12" y="52"/>
                    <a:pt x="16" y="52"/>
                  </a:cubicBezTo>
                  <a:close/>
                  <a:moveTo>
                    <a:pt x="69" y="40"/>
                  </a:moveTo>
                  <a:cubicBezTo>
                    <a:pt x="75" y="10"/>
                    <a:pt x="75" y="10"/>
                    <a:pt x="75" y="10"/>
                  </a:cubicBezTo>
                  <a:cubicBezTo>
                    <a:pt x="76" y="8"/>
                    <a:pt x="77" y="7"/>
                    <a:pt x="79" y="7"/>
                  </a:cubicBezTo>
                  <a:cubicBezTo>
                    <a:pt x="81" y="8"/>
                    <a:pt x="82" y="9"/>
                    <a:pt x="82" y="11"/>
                  </a:cubicBezTo>
                  <a:cubicBezTo>
                    <a:pt x="75" y="42"/>
                    <a:pt x="75" y="42"/>
                    <a:pt x="75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1" y="44"/>
                  </a:cubicBezTo>
                  <a:cubicBezTo>
                    <a:pt x="70" y="44"/>
                    <a:pt x="68" y="42"/>
                    <a:pt x="69" y="40"/>
                  </a:cubicBezTo>
                  <a:close/>
                  <a:moveTo>
                    <a:pt x="52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6" y="7"/>
                    <a:pt x="58" y="7"/>
                  </a:cubicBezTo>
                  <a:cubicBezTo>
                    <a:pt x="60" y="7"/>
                    <a:pt x="61" y="9"/>
                    <a:pt x="61" y="1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6" y="44"/>
                    <a:pt x="56" y="44"/>
                    <a:pt x="55" y="44"/>
                  </a:cubicBezTo>
                  <a:cubicBezTo>
                    <a:pt x="54" y="44"/>
                    <a:pt x="52" y="43"/>
                    <a:pt x="52" y="41"/>
                  </a:cubicBezTo>
                  <a:close/>
                  <a:moveTo>
                    <a:pt x="36" y="7"/>
                  </a:moveTo>
                  <a:cubicBezTo>
                    <a:pt x="38" y="7"/>
                    <a:pt x="39" y="8"/>
                    <a:pt x="39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3"/>
                    <a:pt x="40" y="44"/>
                    <a:pt x="39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7" y="44"/>
                    <a:pt x="35" y="43"/>
                    <a:pt x="35" y="4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9"/>
                    <a:pt x="34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8" y="8"/>
                    <a:pt x="19" y="1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6" y="42"/>
                    <a:pt x="24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9" y="43"/>
                    <a:pt x="19" y="4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3" y="8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8" name="Freeform 138"/>
            <p:cNvSpPr>
              <a:spLocks noEditPoints="1"/>
            </p:cNvSpPr>
            <p:nvPr/>
          </p:nvSpPr>
          <p:spPr bwMode="auto">
            <a:xfrm>
              <a:off x="10407105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9" y="15"/>
                    <a:pt x="7" y="13"/>
                    <a:pt x="7" y="11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9" name="Freeform 139"/>
            <p:cNvSpPr>
              <a:spLocks noEditPoints="1"/>
            </p:cNvSpPr>
            <p:nvPr/>
          </p:nvSpPr>
          <p:spPr bwMode="auto">
            <a:xfrm>
              <a:off x="10500418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8" y="15"/>
                    <a:pt x="7" y="13"/>
                    <a:pt x="7" y="11"/>
                  </a:cubicBezTo>
                  <a:cubicBezTo>
                    <a:pt x="7" y="8"/>
                    <a:pt x="8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0" name="Freeform 140"/>
            <p:cNvSpPr>
              <a:spLocks noEditPoints="1"/>
            </p:cNvSpPr>
            <p:nvPr/>
          </p:nvSpPr>
          <p:spPr bwMode="auto">
            <a:xfrm>
              <a:off x="10338971" y="3637715"/>
              <a:ext cx="215509" cy="142191"/>
            </a:xfrm>
            <a:custGeom>
              <a:avLst/>
              <a:gdLst>
                <a:gd name="T0" fmla="*/ 120 w 123"/>
                <a:gd name="T1" fmla="*/ 81 h 81"/>
                <a:gd name="T2" fmla="*/ 35 w 123"/>
                <a:gd name="T3" fmla="*/ 81 h 81"/>
                <a:gd name="T4" fmla="*/ 29 w 123"/>
                <a:gd name="T5" fmla="*/ 76 h 81"/>
                <a:gd name="T6" fmla="*/ 13 w 123"/>
                <a:gd name="T7" fmla="*/ 8 h 81"/>
                <a:gd name="T8" fmla="*/ 3 w 123"/>
                <a:gd name="T9" fmla="*/ 8 h 81"/>
                <a:gd name="T10" fmla="*/ 0 w 123"/>
                <a:gd name="T11" fmla="*/ 4 h 81"/>
                <a:gd name="T12" fmla="*/ 3 w 123"/>
                <a:gd name="T13" fmla="*/ 0 h 81"/>
                <a:gd name="T14" fmla="*/ 14 w 123"/>
                <a:gd name="T15" fmla="*/ 0 h 81"/>
                <a:gd name="T16" fmla="*/ 20 w 123"/>
                <a:gd name="T17" fmla="*/ 5 h 81"/>
                <a:gd name="T18" fmla="*/ 36 w 123"/>
                <a:gd name="T19" fmla="*/ 73 h 81"/>
                <a:gd name="T20" fmla="*/ 120 w 123"/>
                <a:gd name="T21" fmla="*/ 73 h 81"/>
                <a:gd name="T22" fmla="*/ 123 w 123"/>
                <a:gd name="T23" fmla="*/ 77 h 81"/>
                <a:gd name="T24" fmla="*/ 120 w 123"/>
                <a:gd name="T25" fmla="*/ 81 h 81"/>
                <a:gd name="T26" fmla="*/ 120 w 123"/>
                <a:gd name="T27" fmla="*/ 81 h 81"/>
                <a:gd name="T28" fmla="*/ 120 w 123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3" h="81">
                  <a:moveTo>
                    <a:pt x="120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2" y="81"/>
                    <a:pt x="30" y="79"/>
                    <a:pt x="29" y="76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20" y="3"/>
                    <a:pt x="20" y="5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3" y="75"/>
                    <a:pt x="123" y="77"/>
                  </a:cubicBezTo>
                  <a:cubicBezTo>
                    <a:pt x="123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1" name="Freeform 141"/>
            <p:cNvSpPr>
              <a:spLocks noEditPoints="1"/>
            </p:cNvSpPr>
            <p:nvPr/>
          </p:nvSpPr>
          <p:spPr bwMode="auto">
            <a:xfrm>
              <a:off x="8740058" y="5776511"/>
              <a:ext cx="278458" cy="150338"/>
            </a:xfrm>
            <a:custGeom>
              <a:avLst/>
              <a:gdLst>
                <a:gd name="T0" fmla="*/ 27 w 159"/>
                <a:gd name="T1" fmla="*/ 86 h 86"/>
                <a:gd name="T2" fmla="*/ 132 w 159"/>
                <a:gd name="T3" fmla="*/ 86 h 86"/>
                <a:gd name="T4" fmla="*/ 143 w 159"/>
                <a:gd name="T5" fmla="*/ 74 h 86"/>
                <a:gd name="T6" fmla="*/ 159 w 159"/>
                <a:gd name="T7" fmla="*/ 0 h 86"/>
                <a:gd name="T8" fmla="*/ 0 w 159"/>
                <a:gd name="T9" fmla="*/ 0 h 86"/>
                <a:gd name="T10" fmla="*/ 16 w 159"/>
                <a:gd name="T11" fmla="*/ 74 h 86"/>
                <a:gd name="T12" fmla="*/ 27 w 159"/>
                <a:gd name="T13" fmla="*/ 86 h 86"/>
                <a:gd name="T14" fmla="*/ 116 w 159"/>
                <a:gd name="T15" fmla="*/ 67 h 86"/>
                <a:gd name="T16" fmla="*/ 127 w 159"/>
                <a:gd name="T17" fmla="*/ 16 h 86"/>
                <a:gd name="T18" fmla="*/ 133 w 159"/>
                <a:gd name="T19" fmla="*/ 12 h 86"/>
                <a:gd name="T20" fmla="*/ 137 w 159"/>
                <a:gd name="T21" fmla="*/ 18 h 86"/>
                <a:gd name="T22" fmla="*/ 126 w 159"/>
                <a:gd name="T23" fmla="*/ 70 h 86"/>
                <a:gd name="T24" fmla="*/ 121 w 159"/>
                <a:gd name="T25" fmla="*/ 74 h 86"/>
                <a:gd name="T26" fmla="*/ 120 w 159"/>
                <a:gd name="T27" fmla="*/ 74 h 86"/>
                <a:gd name="T28" fmla="*/ 116 w 159"/>
                <a:gd name="T29" fmla="*/ 67 h 86"/>
                <a:gd name="T30" fmla="*/ 88 w 159"/>
                <a:gd name="T31" fmla="*/ 68 h 86"/>
                <a:gd name="T32" fmla="*/ 92 w 159"/>
                <a:gd name="T33" fmla="*/ 16 h 86"/>
                <a:gd name="T34" fmla="*/ 98 w 159"/>
                <a:gd name="T35" fmla="*/ 11 h 86"/>
                <a:gd name="T36" fmla="*/ 103 w 159"/>
                <a:gd name="T37" fmla="*/ 17 h 86"/>
                <a:gd name="T38" fmla="*/ 99 w 159"/>
                <a:gd name="T39" fmla="*/ 69 h 86"/>
                <a:gd name="T40" fmla="*/ 94 w 159"/>
                <a:gd name="T41" fmla="*/ 74 h 86"/>
                <a:gd name="T42" fmla="*/ 93 w 159"/>
                <a:gd name="T43" fmla="*/ 74 h 86"/>
                <a:gd name="T44" fmla="*/ 88 w 159"/>
                <a:gd name="T45" fmla="*/ 68 h 86"/>
                <a:gd name="T46" fmla="*/ 60 w 159"/>
                <a:gd name="T47" fmla="*/ 11 h 86"/>
                <a:gd name="T48" fmla="*/ 66 w 159"/>
                <a:gd name="T49" fmla="*/ 16 h 86"/>
                <a:gd name="T50" fmla="*/ 70 w 159"/>
                <a:gd name="T51" fmla="*/ 68 h 86"/>
                <a:gd name="T52" fmla="*/ 65 w 159"/>
                <a:gd name="T53" fmla="*/ 74 h 86"/>
                <a:gd name="T54" fmla="*/ 64 w 159"/>
                <a:gd name="T55" fmla="*/ 74 h 86"/>
                <a:gd name="T56" fmla="*/ 59 w 159"/>
                <a:gd name="T57" fmla="*/ 69 h 86"/>
                <a:gd name="T58" fmla="*/ 55 w 159"/>
                <a:gd name="T59" fmla="*/ 17 h 86"/>
                <a:gd name="T60" fmla="*/ 60 w 159"/>
                <a:gd name="T61" fmla="*/ 11 h 86"/>
                <a:gd name="T62" fmla="*/ 25 w 159"/>
                <a:gd name="T63" fmla="*/ 12 h 86"/>
                <a:gd name="T64" fmla="*/ 32 w 159"/>
                <a:gd name="T65" fmla="*/ 16 h 86"/>
                <a:gd name="T66" fmla="*/ 42 w 159"/>
                <a:gd name="T67" fmla="*/ 67 h 86"/>
                <a:gd name="T68" fmla="*/ 38 w 159"/>
                <a:gd name="T69" fmla="*/ 74 h 86"/>
                <a:gd name="T70" fmla="*/ 37 w 159"/>
                <a:gd name="T71" fmla="*/ 74 h 86"/>
                <a:gd name="T72" fmla="*/ 32 w 159"/>
                <a:gd name="T73" fmla="*/ 70 h 86"/>
                <a:gd name="T74" fmla="*/ 21 w 159"/>
                <a:gd name="T75" fmla="*/ 18 h 86"/>
                <a:gd name="T76" fmla="*/ 25 w 159"/>
                <a:gd name="T77" fmla="*/ 12 h 86"/>
                <a:gd name="T78" fmla="*/ 25 w 159"/>
                <a:gd name="T79" fmla="*/ 12 h 86"/>
                <a:gd name="T80" fmla="*/ 25 w 159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" h="86">
                  <a:moveTo>
                    <a:pt x="27" y="86"/>
                  </a:moveTo>
                  <a:cubicBezTo>
                    <a:pt x="132" y="86"/>
                    <a:pt x="132" y="86"/>
                    <a:pt x="132" y="86"/>
                  </a:cubicBezTo>
                  <a:cubicBezTo>
                    <a:pt x="138" y="86"/>
                    <a:pt x="142" y="80"/>
                    <a:pt x="143" y="74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7" y="80"/>
                    <a:pt x="21" y="86"/>
                    <a:pt x="27" y="86"/>
                  </a:cubicBezTo>
                  <a:close/>
                  <a:moveTo>
                    <a:pt x="116" y="67"/>
                  </a:moveTo>
                  <a:cubicBezTo>
                    <a:pt x="127" y="16"/>
                    <a:pt x="127" y="16"/>
                    <a:pt x="127" y="16"/>
                  </a:cubicBezTo>
                  <a:cubicBezTo>
                    <a:pt x="127" y="13"/>
                    <a:pt x="130" y="11"/>
                    <a:pt x="133" y="12"/>
                  </a:cubicBezTo>
                  <a:cubicBezTo>
                    <a:pt x="136" y="12"/>
                    <a:pt x="138" y="15"/>
                    <a:pt x="137" y="18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6" y="72"/>
                    <a:pt x="124" y="74"/>
                    <a:pt x="121" y="74"/>
                  </a:cubicBezTo>
                  <a:cubicBezTo>
                    <a:pt x="121" y="74"/>
                    <a:pt x="120" y="74"/>
                    <a:pt x="120" y="74"/>
                  </a:cubicBezTo>
                  <a:cubicBezTo>
                    <a:pt x="117" y="73"/>
                    <a:pt x="115" y="70"/>
                    <a:pt x="116" y="67"/>
                  </a:cubicBezTo>
                  <a:close/>
                  <a:moveTo>
                    <a:pt x="88" y="68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92" y="13"/>
                    <a:pt x="95" y="11"/>
                    <a:pt x="98" y="11"/>
                  </a:cubicBezTo>
                  <a:cubicBezTo>
                    <a:pt x="101" y="12"/>
                    <a:pt x="103" y="14"/>
                    <a:pt x="103" y="17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99" y="72"/>
                    <a:pt x="97" y="74"/>
                    <a:pt x="94" y="74"/>
                  </a:cubicBezTo>
                  <a:cubicBezTo>
                    <a:pt x="94" y="74"/>
                    <a:pt x="93" y="74"/>
                    <a:pt x="93" y="74"/>
                  </a:cubicBezTo>
                  <a:cubicBezTo>
                    <a:pt x="90" y="74"/>
                    <a:pt x="88" y="71"/>
                    <a:pt x="88" y="68"/>
                  </a:cubicBezTo>
                  <a:close/>
                  <a:moveTo>
                    <a:pt x="60" y="11"/>
                  </a:moveTo>
                  <a:cubicBezTo>
                    <a:pt x="63" y="11"/>
                    <a:pt x="66" y="13"/>
                    <a:pt x="66" y="16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71"/>
                    <a:pt x="68" y="74"/>
                    <a:pt x="65" y="74"/>
                  </a:cubicBezTo>
                  <a:cubicBezTo>
                    <a:pt x="65" y="74"/>
                    <a:pt x="65" y="74"/>
                    <a:pt x="64" y="74"/>
                  </a:cubicBezTo>
                  <a:cubicBezTo>
                    <a:pt x="62" y="74"/>
                    <a:pt x="59" y="72"/>
                    <a:pt x="59" y="69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4"/>
                    <a:pt x="57" y="12"/>
                    <a:pt x="60" y="11"/>
                  </a:cubicBezTo>
                  <a:close/>
                  <a:moveTo>
                    <a:pt x="25" y="12"/>
                  </a:moveTo>
                  <a:cubicBezTo>
                    <a:pt x="28" y="11"/>
                    <a:pt x="31" y="13"/>
                    <a:pt x="32" y="16"/>
                  </a:cubicBezTo>
                  <a:cubicBezTo>
                    <a:pt x="42" y="67"/>
                    <a:pt x="42" y="67"/>
                    <a:pt x="42" y="67"/>
                  </a:cubicBezTo>
                  <a:cubicBezTo>
                    <a:pt x="43" y="70"/>
                    <a:pt x="41" y="73"/>
                    <a:pt x="38" y="74"/>
                  </a:cubicBezTo>
                  <a:cubicBezTo>
                    <a:pt x="38" y="74"/>
                    <a:pt x="38" y="74"/>
                    <a:pt x="37" y="74"/>
                  </a:cubicBezTo>
                  <a:cubicBezTo>
                    <a:pt x="35" y="74"/>
                    <a:pt x="32" y="72"/>
                    <a:pt x="32" y="70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5"/>
                    <a:pt x="22" y="12"/>
                    <a:pt x="25" y="12"/>
                  </a:cubicBezTo>
                  <a:close/>
                  <a:moveTo>
                    <a:pt x="25" y="12"/>
                  </a:moveTo>
                  <a:cubicBezTo>
                    <a:pt x="25" y="12"/>
                    <a:pt x="25" y="12"/>
                    <a:pt x="25" y="1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2" name="Freeform 142"/>
            <p:cNvSpPr>
              <a:spLocks noEditPoints="1"/>
            </p:cNvSpPr>
            <p:nvPr/>
          </p:nvSpPr>
          <p:spPr bwMode="auto">
            <a:xfrm>
              <a:off x="8766719" y="5979430"/>
              <a:ext cx="64430" cy="64430"/>
            </a:xfrm>
            <a:custGeom>
              <a:avLst/>
              <a:gdLst>
                <a:gd name="T0" fmla="*/ 19 w 37"/>
                <a:gd name="T1" fmla="*/ 0 h 37"/>
                <a:gd name="T2" fmla="*/ 0 w 37"/>
                <a:gd name="T3" fmla="*/ 19 h 37"/>
                <a:gd name="T4" fmla="*/ 19 w 37"/>
                <a:gd name="T5" fmla="*/ 37 h 37"/>
                <a:gd name="T6" fmla="*/ 37 w 37"/>
                <a:gd name="T7" fmla="*/ 19 h 37"/>
                <a:gd name="T8" fmla="*/ 19 w 37"/>
                <a:gd name="T9" fmla="*/ 0 h 37"/>
                <a:gd name="T10" fmla="*/ 19 w 37"/>
                <a:gd name="T11" fmla="*/ 26 h 37"/>
                <a:gd name="T12" fmla="*/ 12 w 37"/>
                <a:gd name="T13" fmla="*/ 19 h 37"/>
                <a:gd name="T14" fmla="*/ 19 w 37"/>
                <a:gd name="T15" fmla="*/ 12 h 37"/>
                <a:gd name="T16" fmla="*/ 26 w 37"/>
                <a:gd name="T17" fmla="*/ 19 h 37"/>
                <a:gd name="T18" fmla="*/ 19 w 37"/>
                <a:gd name="T19" fmla="*/ 26 h 37"/>
                <a:gd name="T20" fmla="*/ 19 w 37"/>
                <a:gd name="T21" fmla="*/ 26 h 37"/>
                <a:gd name="T22" fmla="*/ 19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9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9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9" y="0"/>
                  </a:cubicBezTo>
                  <a:close/>
                  <a:moveTo>
                    <a:pt x="19" y="26"/>
                  </a:moveTo>
                  <a:cubicBezTo>
                    <a:pt x="15" y="26"/>
                    <a:pt x="12" y="23"/>
                    <a:pt x="12" y="19"/>
                  </a:cubicBezTo>
                  <a:cubicBezTo>
                    <a:pt x="12" y="15"/>
                    <a:pt x="15" y="12"/>
                    <a:pt x="19" y="12"/>
                  </a:cubicBezTo>
                  <a:cubicBezTo>
                    <a:pt x="22" y="12"/>
                    <a:pt x="26" y="15"/>
                    <a:pt x="26" y="19"/>
                  </a:cubicBezTo>
                  <a:cubicBezTo>
                    <a:pt x="26" y="23"/>
                    <a:pt x="22" y="26"/>
                    <a:pt x="19" y="26"/>
                  </a:cubicBezTo>
                  <a:close/>
                  <a:moveTo>
                    <a:pt x="19" y="26"/>
                  </a:moveTo>
                  <a:cubicBezTo>
                    <a:pt x="19" y="26"/>
                    <a:pt x="19" y="26"/>
                    <a:pt x="19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3" name="Freeform 143"/>
            <p:cNvSpPr>
              <a:spLocks noEditPoints="1"/>
            </p:cNvSpPr>
            <p:nvPr/>
          </p:nvSpPr>
          <p:spPr bwMode="auto">
            <a:xfrm>
              <a:off x="8922241" y="5979430"/>
              <a:ext cx="65171" cy="64430"/>
            </a:xfrm>
            <a:custGeom>
              <a:avLst/>
              <a:gdLst>
                <a:gd name="T0" fmla="*/ 18 w 37"/>
                <a:gd name="T1" fmla="*/ 0 h 37"/>
                <a:gd name="T2" fmla="*/ 0 w 37"/>
                <a:gd name="T3" fmla="*/ 19 h 37"/>
                <a:gd name="T4" fmla="*/ 18 w 37"/>
                <a:gd name="T5" fmla="*/ 37 h 37"/>
                <a:gd name="T6" fmla="*/ 37 w 37"/>
                <a:gd name="T7" fmla="*/ 19 h 37"/>
                <a:gd name="T8" fmla="*/ 18 w 37"/>
                <a:gd name="T9" fmla="*/ 0 h 37"/>
                <a:gd name="T10" fmla="*/ 18 w 37"/>
                <a:gd name="T11" fmla="*/ 26 h 37"/>
                <a:gd name="T12" fmla="*/ 11 w 37"/>
                <a:gd name="T13" fmla="*/ 19 h 37"/>
                <a:gd name="T14" fmla="*/ 18 w 37"/>
                <a:gd name="T15" fmla="*/ 12 h 37"/>
                <a:gd name="T16" fmla="*/ 25 w 37"/>
                <a:gd name="T17" fmla="*/ 19 h 37"/>
                <a:gd name="T18" fmla="*/ 18 w 37"/>
                <a:gd name="T19" fmla="*/ 26 h 37"/>
                <a:gd name="T20" fmla="*/ 18 w 37"/>
                <a:gd name="T21" fmla="*/ 26 h 37"/>
                <a:gd name="T22" fmla="*/ 18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6"/>
                  </a:moveTo>
                  <a:cubicBezTo>
                    <a:pt x="14" y="26"/>
                    <a:pt x="11" y="23"/>
                    <a:pt x="11" y="19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22" y="12"/>
                    <a:pt x="25" y="15"/>
                    <a:pt x="25" y="19"/>
                  </a:cubicBezTo>
                  <a:cubicBezTo>
                    <a:pt x="25" y="23"/>
                    <a:pt x="22" y="26"/>
                    <a:pt x="18" y="26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6"/>
                    <a:pt x="18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4" name="Freeform 144"/>
            <p:cNvSpPr>
              <a:spLocks noEditPoints="1"/>
            </p:cNvSpPr>
            <p:nvPr/>
          </p:nvSpPr>
          <p:spPr bwMode="auto">
            <a:xfrm>
              <a:off x="8651188" y="5729114"/>
              <a:ext cx="364366" cy="236245"/>
            </a:xfrm>
            <a:custGeom>
              <a:avLst/>
              <a:gdLst>
                <a:gd name="T0" fmla="*/ 202 w 208"/>
                <a:gd name="T1" fmla="*/ 135 h 135"/>
                <a:gd name="T2" fmla="*/ 60 w 208"/>
                <a:gd name="T3" fmla="*/ 135 h 135"/>
                <a:gd name="T4" fmla="*/ 50 w 208"/>
                <a:gd name="T5" fmla="*/ 127 h 135"/>
                <a:gd name="T6" fmla="*/ 23 w 208"/>
                <a:gd name="T7" fmla="*/ 13 h 135"/>
                <a:gd name="T8" fmla="*/ 7 w 208"/>
                <a:gd name="T9" fmla="*/ 13 h 135"/>
                <a:gd name="T10" fmla="*/ 0 w 208"/>
                <a:gd name="T11" fmla="*/ 7 h 135"/>
                <a:gd name="T12" fmla="*/ 7 w 208"/>
                <a:gd name="T13" fmla="*/ 0 h 135"/>
                <a:gd name="T14" fmla="*/ 25 w 208"/>
                <a:gd name="T15" fmla="*/ 0 h 135"/>
                <a:gd name="T16" fmla="*/ 35 w 208"/>
                <a:gd name="T17" fmla="*/ 9 h 135"/>
                <a:gd name="T18" fmla="*/ 62 w 208"/>
                <a:gd name="T19" fmla="*/ 123 h 135"/>
                <a:gd name="T20" fmla="*/ 202 w 208"/>
                <a:gd name="T21" fmla="*/ 123 h 135"/>
                <a:gd name="T22" fmla="*/ 208 w 208"/>
                <a:gd name="T23" fmla="*/ 129 h 135"/>
                <a:gd name="T24" fmla="*/ 202 w 208"/>
                <a:gd name="T25" fmla="*/ 135 h 135"/>
                <a:gd name="T26" fmla="*/ 202 w 208"/>
                <a:gd name="T27" fmla="*/ 135 h 135"/>
                <a:gd name="T28" fmla="*/ 202 w 208"/>
                <a:gd name="T2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8" h="135">
                  <a:moveTo>
                    <a:pt x="202" y="135"/>
                  </a:moveTo>
                  <a:cubicBezTo>
                    <a:pt x="60" y="135"/>
                    <a:pt x="60" y="135"/>
                    <a:pt x="60" y="135"/>
                  </a:cubicBezTo>
                  <a:cubicBezTo>
                    <a:pt x="55" y="135"/>
                    <a:pt x="51" y="132"/>
                    <a:pt x="50" y="12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0" y="0"/>
                    <a:pt x="34" y="4"/>
                    <a:pt x="35" y="9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202" y="123"/>
                    <a:pt x="202" y="123"/>
                    <a:pt x="202" y="123"/>
                  </a:cubicBezTo>
                  <a:cubicBezTo>
                    <a:pt x="205" y="123"/>
                    <a:pt x="208" y="126"/>
                    <a:pt x="208" y="129"/>
                  </a:cubicBezTo>
                  <a:cubicBezTo>
                    <a:pt x="208" y="133"/>
                    <a:pt x="205" y="135"/>
                    <a:pt x="202" y="135"/>
                  </a:cubicBezTo>
                  <a:close/>
                  <a:moveTo>
                    <a:pt x="202" y="135"/>
                  </a:moveTo>
                  <a:cubicBezTo>
                    <a:pt x="202" y="135"/>
                    <a:pt x="202" y="135"/>
                    <a:pt x="202" y="135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5" name="Freeform 145"/>
            <p:cNvSpPr>
              <a:spLocks noEditPoints="1"/>
            </p:cNvSpPr>
            <p:nvPr/>
          </p:nvSpPr>
          <p:spPr bwMode="auto">
            <a:xfrm>
              <a:off x="8139447" y="3823600"/>
              <a:ext cx="166631" cy="89610"/>
            </a:xfrm>
            <a:custGeom>
              <a:avLst/>
              <a:gdLst>
                <a:gd name="T0" fmla="*/ 16 w 95"/>
                <a:gd name="T1" fmla="*/ 51 h 51"/>
                <a:gd name="T2" fmla="*/ 79 w 95"/>
                <a:gd name="T3" fmla="*/ 51 h 51"/>
                <a:gd name="T4" fmla="*/ 86 w 95"/>
                <a:gd name="T5" fmla="*/ 44 h 51"/>
                <a:gd name="T6" fmla="*/ 95 w 95"/>
                <a:gd name="T7" fmla="*/ 0 h 51"/>
                <a:gd name="T8" fmla="*/ 0 w 95"/>
                <a:gd name="T9" fmla="*/ 0 h 51"/>
                <a:gd name="T10" fmla="*/ 10 w 95"/>
                <a:gd name="T11" fmla="*/ 44 h 51"/>
                <a:gd name="T12" fmla="*/ 16 w 95"/>
                <a:gd name="T13" fmla="*/ 51 h 51"/>
                <a:gd name="T14" fmla="*/ 69 w 95"/>
                <a:gd name="T15" fmla="*/ 40 h 51"/>
                <a:gd name="T16" fmla="*/ 76 w 95"/>
                <a:gd name="T17" fmla="*/ 9 h 51"/>
                <a:gd name="T18" fmla="*/ 80 w 95"/>
                <a:gd name="T19" fmla="*/ 7 h 51"/>
                <a:gd name="T20" fmla="*/ 82 w 95"/>
                <a:gd name="T21" fmla="*/ 11 h 51"/>
                <a:gd name="T22" fmla="*/ 76 w 95"/>
                <a:gd name="T23" fmla="*/ 42 h 51"/>
                <a:gd name="T24" fmla="*/ 72 w 95"/>
                <a:gd name="T25" fmla="*/ 44 h 51"/>
                <a:gd name="T26" fmla="*/ 72 w 95"/>
                <a:gd name="T27" fmla="*/ 44 h 51"/>
                <a:gd name="T28" fmla="*/ 69 w 95"/>
                <a:gd name="T29" fmla="*/ 40 h 51"/>
                <a:gd name="T30" fmla="*/ 53 w 95"/>
                <a:gd name="T31" fmla="*/ 41 h 51"/>
                <a:gd name="T32" fmla="*/ 55 w 95"/>
                <a:gd name="T33" fmla="*/ 10 h 51"/>
                <a:gd name="T34" fmla="*/ 59 w 95"/>
                <a:gd name="T35" fmla="*/ 7 h 51"/>
                <a:gd name="T36" fmla="*/ 62 w 95"/>
                <a:gd name="T37" fmla="*/ 10 h 51"/>
                <a:gd name="T38" fmla="*/ 59 w 95"/>
                <a:gd name="T39" fmla="*/ 41 h 51"/>
                <a:gd name="T40" fmla="*/ 56 w 95"/>
                <a:gd name="T41" fmla="*/ 44 h 51"/>
                <a:gd name="T42" fmla="*/ 56 w 95"/>
                <a:gd name="T43" fmla="*/ 44 h 51"/>
                <a:gd name="T44" fmla="*/ 53 w 95"/>
                <a:gd name="T45" fmla="*/ 41 h 51"/>
                <a:gd name="T46" fmla="*/ 36 w 95"/>
                <a:gd name="T47" fmla="*/ 7 h 51"/>
                <a:gd name="T48" fmla="*/ 40 w 95"/>
                <a:gd name="T49" fmla="*/ 10 h 51"/>
                <a:gd name="T50" fmla="*/ 42 w 95"/>
                <a:gd name="T51" fmla="*/ 41 h 51"/>
                <a:gd name="T52" fmla="*/ 39 w 95"/>
                <a:gd name="T53" fmla="*/ 44 h 51"/>
                <a:gd name="T54" fmla="*/ 39 w 95"/>
                <a:gd name="T55" fmla="*/ 44 h 51"/>
                <a:gd name="T56" fmla="*/ 36 w 95"/>
                <a:gd name="T57" fmla="*/ 41 h 51"/>
                <a:gd name="T58" fmla="*/ 33 w 95"/>
                <a:gd name="T59" fmla="*/ 10 h 51"/>
                <a:gd name="T60" fmla="*/ 36 w 95"/>
                <a:gd name="T61" fmla="*/ 7 h 51"/>
                <a:gd name="T62" fmla="*/ 15 w 95"/>
                <a:gd name="T63" fmla="*/ 7 h 51"/>
                <a:gd name="T64" fmla="*/ 19 w 95"/>
                <a:gd name="T65" fmla="*/ 9 h 51"/>
                <a:gd name="T66" fmla="*/ 26 w 95"/>
                <a:gd name="T67" fmla="*/ 40 h 51"/>
                <a:gd name="T68" fmla="*/ 23 w 95"/>
                <a:gd name="T69" fmla="*/ 44 h 51"/>
                <a:gd name="T70" fmla="*/ 22 w 95"/>
                <a:gd name="T71" fmla="*/ 44 h 51"/>
                <a:gd name="T72" fmla="*/ 19 w 95"/>
                <a:gd name="T73" fmla="*/ 42 h 51"/>
                <a:gd name="T74" fmla="*/ 13 w 95"/>
                <a:gd name="T75" fmla="*/ 11 h 51"/>
                <a:gd name="T76" fmla="*/ 15 w 95"/>
                <a:gd name="T77" fmla="*/ 7 h 51"/>
                <a:gd name="T78" fmla="*/ 15 w 95"/>
                <a:gd name="T79" fmla="*/ 7 h 51"/>
                <a:gd name="T80" fmla="*/ 15 w 95"/>
                <a:gd name="T81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1">
                  <a:moveTo>
                    <a:pt x="16" y="51"/>
                  </a:moveTo>
                  <a:cubicBezTo>
                    <a:pt x="79" y="51"/>
                    <a:pt x="79" y="51"/>
                    <a:pt x="79" y="51"/>
                  </a:cubicBezTo>
                  <a:cubicBezTo>
                    <a:pt x="83" y="51"/>
                    <a:pt x="85" y="48"/>
                    <a:pt x="86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8"/>
                    <a:pt x="13" y="51"/>
                    <a:pt x="16" y="51"/>
                  </a:cubicBezTo>
                  <a:close/>
                  <a:moveTo>
                    <a:pt x="69" y="40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8"/>
                    <a:pt x="78" y="7"/>
                    <a:pt x="80" y="7"/>
                  </a:cubicBezTo>
                  <a:cubicBezTo>
                    <a:pt x="81" y="7"/>
                    <a:pt x="83" y="9"/>
                    <a:pt x="82" y="1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0" y="44"/>
                    <a:pt x="69" y="42"/>
                    <a:pt x="69" y="40"/>
                  </a:cubicBezTo>
                  <a:close/>
                  <a:moveTo>
                    <a:pt x="53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7" y="7"/>
                    <a:pt x="59" y="7"/>
                  </a:cubicBezTo>
                  <a:cubicBezTo>
                    <a:pt x="60" y="7"/>
                    <a:pt x="62" y="9"/>
                    <a:pt x="62" y="10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8" y="44"/>
                    <a:pt x="56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4" y="44"/>
                    <a:pt x="53" y="42"/>
                    <a:pt x="53" y="41"/>
                  </a:cubicBezTo>
                  <a:close/>
                  <a:moveTo>
                    <a:pt x="36" y="7"/>
                  </a:moveTo>
                  <a:cubicBezTo>
                    <a:pt x="38" y="7"/>
                    <a:pt x="40" y="8"/>
                    <a:pt x="40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4"/>
                    <a:pt x="39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7" y="44"/>
                    <a:pt x="36" y="43"/>
                    <a:pt x="36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9"/>
                    <a:pt x="35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9" y="8"/>
                    <a:pt x="19" y="9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2"/>
                    <a:pt x="25" y="44"/>
                    <a:pt x="23" y="44"/>
                  </a:cubicBezTo>
                  <a:cubicBezTo>
                    <a:pt x="23" y="44"/>
                    <a:pt x="23" y="44"/>
                    <a:pt x="22" y="44"/>
                  </a:cubicBezTo>
                  <a:cubicBezTo>
                    <a:pt x="21" y="44"/>
                    <a:pt x="20" y="43"/>
                    <a:pt x="19" y="4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3" y="7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6" name="Freeform 146"/>
            <p:cNvSpPr>
              <a:spLocks noEditPoints="1"/>
            </p:cNvSpPr>
            <p:nvPr/>
          </p:nvSpPr>
          <p:spPr bwMode="auto">
            <a:xfrm>
              <a:off x="8155740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4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7" name="Freeform 147"/>
            <p:cNvSpPr>
              <a:spLocks noEditPoints="1"/>
            </p:cNvSpPr>
            <p:nvPr/>
          </p:nvSpPr>
          <p:spPr bwMode="auto">
            <a:xfrm>
              <a:off x="8248313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3" y="7"/>
                    <a:pt x="15" y="9"/>
                    <a:pt x="15" y="11"/>
                  </a:cubicBezTo>
                  <a:cubicBezTo>
                    <a:pt x="15" y="14"/>
                    <a:pt x="13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8" name="Freeform 148"/>
            <p:cNvSpPr>
              <a:spLocks noEditPoints="1"/>
            </p:cNvSpPr>
            <p:nvPr/>
          </p:nvSpPr>
          <p:spPr bwMode="auto">
            <a:xfrm>
              <a:off x="8087607" y="3795458"/>
              <a:ext cx="216990" cy="142191"/>
            </a:xfrm>
            <a:custGeom>
              <a:avLst/>
              <a:gdLst>
                <a:gd name="T0" fmla="*/ 120 w 124"/>
                <a:gd name="T1" fmla="*/ 81 h 81"/>
                <a:gd name="T2" fmla="*/ 36 w 124"/>
                <a:gd name="T3" fmla="*/ 81 h 81"/>
                <a:gd name="T4" fmla="*/ 29 w 124"/>
                <a:gd name="T5" fmla="*/ 76 h 81"/>
                <a:gd name="T6" fmla="*/ 14 w 124"/>
                <a:gd name="T7" fmla="*/ 8 h 81"/>
                <a:gd name="T8" fmla="*/ 4 w 124"/>
                <a:gd name="T9" fmla="*/ 8 h 81"/>
                <a:gd name="T10" fmla="*/ 0 w 124"/>
                <a:gd name="T11" fmla="*/ 4 h 81"/>
                <a:gd name="T12" fmla="*/ 4 w 124"/>
                <a:gd name="T13" fmla="*/ 0 h 81"/>
                <a:gd name="T14" fmla="*/ 15 w 124"/>
                <a:gd name="T15" fmla="*/ 0 h 81"/>
                <a:gd name="T16" fmla="*/ 21 w 124"/>
                <a:gd name="T17" fmla="*/ 5 h 81"/>
                <a:gd name="T18" fmla="*/ 37 w 124"/>
                <a:gd name="T19" fmla="*/ 73 h 81"/>
                <a:gd name="T20" fmla="*/ 120 w 124"/>
                <a:gd name="T21" fmla="*/ 73 h 81"/>
                <a:gd name="T22" fmla="*/ 124 w 124"/>
                <a:gd name="T23" fmla="*/ 77 h 81"/>
                <a:gd name="T24" fmla="*/ 120 w 124"/>
                <a:gd name="T25" fmla="*/ 81 h 81"/>
                <a:gd name="T26" fmla="*/ 120 w 124"/>
                <a:gd name="T27" fmla="*/ 81 h 81"/>
                <a:gd name="T28" fmla="*/ 120 w 124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81">
                  <a:moveTo>
                    <a:pt x="120" y="81"/>
                  </a:moveTo>
                  <a:cubicBezTo>
                    <a:pt x="36" y="81"/>
                    <a:pt x="36" y="81"/>
                    <a:pt x="36" y="81"/>
                  </a:cubicBezTo>
                  <a:cubicBezTo>
                    <a:pt x="33" y="81"/>
                    <a:pt x="30" y="79"/>
                    <a:pt x="29" y="7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8" y="0"/>
                    <a:pt x="20" y="2"/>
                    <a:pt x="21" y="5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4" y="75"/>
                    <a:pt x="124" y="77"/>
                  </a:cubicBezTo>
                  <a:cubicBezTo>
                    <a:pt x="124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9" name="Freeform 149"/>
            <p:cNvSpPr>
              <a:spLocks noEditPoints="1"/>
            </p:cNvSpPr>
            <p:nvPr/>
          </p:nvSpPr>
          <p:spPr bwMode="auto">
            <a:xfrm>
              <a:off x="9996083" y="3639936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3 w 102"/>
                <a:gd name="T3" fmla="*/ 64 h 64"/>
                <a:gd name="T4" fmla="*/ 98 w 102"/>
                <a:gd name="T5" fmla="*/ 1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1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3" y="64"/>
                    <a:pt x="73" y="64"/>
                    <a:pt x="73" y="64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0" name="Freeform 150"/>
            <p:cNvSpPr>
              <a:spLocks noEditPoints="1"/>
            </p:cNvSpPr>
            <p:nvPr/>
          </p:nvSpPr>
          <p:spPr bwMode="auto">
            <a:xfrm>
              <a:off x="9990898" y="3760651"/>
              <a:ext cx="190329" cy="19255"/>
            </a:xfrm>
            <a:custGeom>
              <a:avLst/>
              <a:gdLst>
                <a:gd name="T0" fmla="*/ 105 w 109"/>
                <a:gd name="T1" fmla="*/ 0 h 11"/>
                <a:gd name="T2" fmla="*/ 3 w 109"/>
                <a:gd name="T3" fmla="*/ 0 h 11"/>
                <a:gd name="T4" fmla="*/ 1 w 109"/>
                <a:gd name="T5" fmla="*/ 5 h 11"/>
                <a:gd name="T6" fmla="*/ 6 w 109"/>
                <a:gd name="T7" fmla="*/ 10 h 11"/>
                <a:gd name="T8" fmla="*/ 8 w 109"/>
                <a:gd name="T9" fmla="*/ 11 h 11"/>
                <a:gd name="T10" fmla="*/ 101 w 109"/>
                <a:gd name="T11" fmla="*/ 11 h 11"/>
                <a:gd name="T12" fmla="*/ 103 w 109"/>
                <a:gd name="T13" fmla="*/ 10 h 11"/>
                <a:gd name="T14" fmla="*/ 107 w 109"/>
                <a:gd name="T15" fmla="*/ 5 h 11"/>
                <a:gd name="T16" fmla="*/ 105 w 109"/>
                <a:gd name="T17" fmla="*/ 0 h 11"/>
                <a:gd name="T18" fmla="*/ 105 w 109"/>
                <a:gd name="T19" fmla="*/ 0 h 11"/>
                <a:gd name="T20" fmla="*/ 105 w 109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1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0"/>
                    <a:pt x="7" y="11"/>
                    <a:pt x="8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11"/>
                    <a:pt x="102" y="10"/>
                    <a:pt x="103" y="10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9" y="3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" name="Freeform 151"/>
            <p:cNvSpPr>
              <a:spLocks noEditPoints="1"/>
            </p:cNvSpPr>
            <p:nvPr/>
          </p:nvSpPr>
          <p:spPr bwMode="auto">
            <a:xfrm>
              <a:off x="10159010" y="3646602"/>
              <a:ext cx="54062" cy="82204"/>
            </a:xfrm>
            <a:custGeom>
              <a:avLst/>
              <a:gdLst>
                <a:gd name="T0" fmla="*/ 30 w 31"/>
                <a:gd name="T1" fmla="*/ 17 h 47"/>
                <a:gd name="T2" fmla="*/ 11 w 31"/>
                <a:gd name="T3" fmla="*/ 1 h 47"/>
                <a:gd name="T4" fmla="*/ 10 w 31"/>
                <a:gd name="T5" fmla="*/ 9 h 47"/>
                <a:gd name="T6" fmla="*/ 21 w 31"/>
                <a:gd name="T7" fmla="*/ 17 h 47"/>
                <a:gd name="T8" fmla="*/ 5 w 31"/>
                <a:gd name="T9" fmla="*/ 35 h 47"/>
                <a:gd name="T10" fmla="*/ 0 w 31"/>
                <a:gd name="T11" fmla="*/ 47 h 47"/>
                <a:gd name="T12" fmla="*/ 30 w 31"/>
                <a:gd name="T13" fmla="*/ 17 h 47"/>
                <a:gd name="T14" fmla="*/ 30 w 31"/>
                <a:gd name="T15" fmla="*/ 17 h 47"/>
                <a:gd name="T16" fmla="*/ 30 w 31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7">
                  <a:moveTo>
                    <a:pt x="30" y="17"/>
                  </a:moveTo>
                  <a:cubicBezTo>
                    <a:pt x="30" y="0"/>
                    <a:pt x="14" y="1"/>
                    <a:pt x="11" y="1"/>
                  </a:cubicBezTo>
                  <a:cubicBezTo>
                    <a:pt x="11" y="4"/>
                    <a:pt x="11" y="6"/>
                    <a:pt x="10" y="9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0"/>
                    <a:pt x="5" y="35"/>
                  </a:cubicBezTo>
                  <a:cubicBezTo>
                    <a:pt x="4" y="40"/>
                    <a:pt x="2" y="44"/>
                    <a:pt x="0" y="47"/>
                  </a:cubicBezTo>
                  <a:cubicBezTo>
                    <a:pt x="31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2" name="Freeform 152"/>
            <p:cNvSpPr>
              <a:spLocks noEditPoints="1"/>
            </p:cNvSpPr>
            <p:nvPr/>
          </p:nvSpPr>
          <p:spPr bwMode="auto">
            <a:xfrm>
              <a:off x="7570682" y="1970668"/>
              <a:ext cx="178480" cy="114049"/>
            </a:xfrm>
            <a:custGeom>
              <a:avLst/>
              <a:gdLst>
                <a:gd name="T0" fmla="*/ 29 w 102"/>
                <a:gd name="T1" fmla="*/ 65 h 65"/>
                <a:gd name="T2" fmla="*/ 73 w 102"/>
                <a:gd name="T3" fmla="*/ 65 h 65"/>
                <a:gd name="T4" fmla="*/ 98 w 102"/>
                <a:gd name="T5" fmla="*/ 1 h 65"/>
                <a:gd name="T6" fmla="*/ 98 w 102"/>
                <a:gd name="T7" fmla="*/ 0 h 65"/>
                <a:gd name="T8" fmla="*/ 3 w 102"/>
                <a:gd name="T9" fmla="*/ 0 h 65"/>
                <a:gd name="T10" fmla="*/ 3 w 102"/>
                <a:gd name="T11" fmla="*/ 1 h 65"/>
                <a:gd name="T12" fmla="*/ 29 w 102"/>
                <a:gd name="T13" fmla="*/ 65 h 65"/>
                <a:gd name="T14" fmla="*/ 29 w 102"/>
                <a:gd name="T15" fmla="*/ 65 h 65"/>
                <a:gd name="T16" fmla="*/ 29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29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5"/>
                  </a:cubicBez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3" name="Freeform 153"/>
            <p:cNvSpPr>
              <a:spLocks noEditPoints="1"/>
            </p:cNvSpPr>
            <p:nvPr/>
          </p:nvSpPr>
          <p:spPr bwMode="auto">
            <a:xfrm>
              <a:off x="7565498" y="2093604"/>
              <a:ext cx="191070" cy="17033"/>
            </a:xfrm>
            <a:custGeom>
              <a:avLst/>
              <a:gdLst>
                <a:gd name="T0" fmla="*/ 105 w 109"/>
                <a:gd name="T1" fmla="*/ 0 h 10"/>
                <a:gd name="T2" fmla="*/ 3 w 109"/>
                <a:gd name="T3" fmla="*/ 0 h 10"/>
                <a:gd name="T4" fmla="*/ 1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7 w 109"/>
                <a:gd name="T15" fmla="*/ 4 h 10"/>
                <a:gd name="T16" fmla="*/ 105 w 109"/>
                <a:gd name="T17" fmla="*/ 0 h 10"/>
                <a:gd name="T18" fmla="*/ 105 w 109"/>
                <a:gd name="T19" fmla="*/ 0 h 10"/>
                <a:gd name="T20" fmla="*/ 105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1" y="10"/>
                    <a:pt x="102" y="10"/>
                    <a:pt x="103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9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4" name="Freeform 154"/>
            <p:cNvSpPr>
              <a:spLocks noEditPoints="1"/>
            </p:cNvSpPr>
            <p:nvPr/>
          </p:nvSpPr>
          <p:spPr bwMode="auto">
            <a:xfrm>
              <a:off x="7733609" y="1978074"/>
              <a:ext cx="54062" cy="8368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0 w 31"/>
                <a:gd name="T5" fmla="*/ 10 h 48"/>
                <a:gd name="T6" fmla="*/ 21 w 31"/>
                <a:gd name="T7" fmla="*/ 17 h 48"/>
                <a:gd name="T8" fmla="*/ 5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0" y="10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1"/>
                    <a:pt x="5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5" name="Freeform 155"/>
            <p:cNvSpPr>
              <a:spLocks noEditPoints="1"/>
            </p:cNvSpPr>
            <p:nvPr/>
          </p:nvSpPr>
          <p:spPr bwMode="auto">
            <a:xfrm>
              <a:off x="8299413" y="2986744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2 w 102"/>
                <a:gd name="T3" fmla="*/ 64 h 64"/>
                <a:gd name="T4" fmla="*/ 98 w 102"/>
                <a:gd name="T5" fmla="*/ 0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0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102" y="48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48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6" name="Freeform 156"/>
            <p:cNvSpPr>
              <a:spLocks noEditPoints="1"/>
            </p:cNvSpPr>
            <p:nvPr/>
          </p:nvSpPr>
          <p:spPr bwMode="auto">
            <a:xfrm>
              <a:off x="8294229" y="3107459"/>
              <a:ext cx="188848" cy="17033"/>
            </a:xfrm>
            <a:custGeom>
              <a:avLst/>
              <a:gdLst>
                <a:gd name="T0" fmla="*/ 105 w 108"/>
                <a:gd name="T1" fmla="*/ 0 h 10"/>
                <a:gd name="T2" fmla="*/ 3 w 108"/>
                <a:gd name="T3" fmla="*/ 0 h 10"/>
                <a:gd name="T4" fmla="*/ 1 w 108"/>
                <a:gd name="T5" fmla="*/ 4 h 10"/>
                <a:gd name="T6" fmla="*/ 6 w 108"/>
                <a:gd name="T7" fmla="*/ 9 h 10"/>
                <a:gd name="T8" fmla="*/ 8 w 108"/>
                <a:gd name="T9" fmla="*/ 10 h 10"/>
                <a:gd name="T10" fmla="*/ 100 w 108"/>
                <a:gd name="T11" fmla="*/ 10 h 10"/>
                <a:gd name="T12" fmla="*/ 102 w 108"/>
                <a:gd name="T13" fmla="*/ 9 h 10"/>
                <a:gd name="T14" fmla="*/ 107 w 108"/>
                <a:gd name="T15" fmla="*/ 4 h 10"/>
                <a:gd name="T16" fmla="*/ 105 w 108"/>
                <a:gd name="T17" fmla="*/ 0 h 10"/>
                <a:gd name="T18" fmla="*/ 105 w 108"/>
                <a:gd name="T19" fmla="*/ 0 h 10"/>
                <a:gd name="T20" fmla="*/ 105 w 108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0"/>
                    <a:pt x="7" y="10"/>
                    <a:pt x="8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1" y="10"/>
                    <a:pt x="102" y="10"/>
                    <a:pt x="102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8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7" name="Freeform 157"/>
            <p:cNvSpPr>
              <a:spLocks noEditPoints="1"/>
            </p:cNvSpPr>
            <p:nvPr/>
          </p:nvSpPr>
          <p:spPr bwMode="auto">
            <a:xfrm>
              <a:off x="8461600" y="2993410"/>
              <a:ext cx="52581" cy="82204"/>
            </a:xfrm>
            <a:custGeom>
              <a:avLst/>
              <a:gdLst>
                <a:gd name="T0" fmla="*/ 30 w 30"/>
                <a:gd name="T1" fmla="*/ 17 h 47"/>
                <a:gd name="T2" fmla="*/ 10 w 30"/>
                <a:gd name="T3" fmla="*/ 1 h 47"/>
                <a:gd name="T4" fmla="*/ 10 w 30"/>
                <a:gd name="T5" fmla="*/ 9 h 47"/>
                <a:gd name="T6" fmla="*/ 21 w 30"/>
                <a:gd name="T7" fmla="*/ 16 h 47"/>
                <a:gd name="T8" fmla="*/ 5 w 30"/>
                <a:gd name="T9" fmla="*/ 35 h 47"/>
                <a:gd name="T10" fmla="*/ 0 w 30"/>
                <a:gd name="T11" fmla="*/ 47 h 47"/>
                <a:gd name="T12" fmla="*/ 30 w 30"/>
                <a:gd name="T13" fmla="*/ 17 h 47"/>
                <a:gd name="T14" fmla="*/ 30 w 30"/>
                <a:gd name="T15" fmla="*/ 17 h 47"/>
                <a:gd name="T16" fmla="*/ 30 w 30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7">
                  <a:moveTo>
                    <a:pt x="30" y="17"/>
                  </a:moveTo>
                  <a:cubicBezTo>
                    <a:pt x="30" y="0"/>
                    <a:pt x="14" y="1"/>
                    <a:pt x="10" y="1"/>
                  </a:cubicBezTo>
                  <a:cubicBezTo>
                    <a:pt x="10" y="3"/>
                    <a:pt x="10" y="6"/>
                    <a:pt x="10" y="9"/>
                  </a:cubicBezTo>
                  <a:cubicBezTo>
                    <a:pt x="13" y="8"/>
                    <a:pt x="22" y="7"/>
                    <a:pt x="21" y="16"/>
                  </a:cubicBezTo>
                  <a:cubicBezTo>
                    <a:pt x="21" y="16"/>
                    <a:pt x="20" y="30"/>
                    <a:pt x="5" y="35"/>
                  </a:cubicBezTo>
                  <a:cubicBezTo>
                    <a:pt x="4" y="39"/>
                    <a:pt x="2" y="43"/>
                    <a:pt x="0" y="47"/>
                  </a:cubicBezTo>
                  <a:cubicBezTo>
                    <a:pt x="30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8" name="Freeform 158"/>
            <p:cNvSpPr>
              <a:spLocks noEditPoints="1"/>
            </p:cNvSpPr>
            <p:nvPr/>
          </p:nvSpPr>
          <p:spPr bwMode="auto">
            <a:xfrm>
              <a:off x="7775822" y="5954991"/>
              <a:ext cx="178480" cy="113309"/>
            </a:xfrm>
            <a:custGeom>
              <a:avLst/>
              <a:gdLst>
                <a:gd name="T0" fmla="*/ 30 w 102"/>
                <a:gd name="T1" fmla="*/ 65 h 65"/>
                <a:gd name="T2" fmla="*/ 73 w 102"/>
                <a:gd name="T3" fmla="*/ 65 h 65"/>
                <a:gd name="T4" fmla="*/ 99 w 102"/>
                <a:gd name="T5" fmla="*/ 1 h 65"/>
                <a:gd name="T6" fmla="*/ 99 w 102"/>
                <a:gd name="T7" fmla="*/ 0 h 65"/>
                <a:gd name="T8" fmla="*/ 4 w 102"/>
                <a:gd name="T9" fmla="*/ 0 h 65"/>
                <a:gd name="T10" fmla="*/ 4 w 102"/>
                <a:gd name="T11" fmla="*/ 1 h 65"/>
                <a:gd name="T12" fmla="*/ 30 w 102"/>
                <a:gd name="T13" fmla="*/ 65 h 65"/>
                <a:gd name="T14" fmla="*/ 30 w 102"/>
                <a:gd name="T15" fmla="*/ 65 h 65"/>
                <a:gd name="T16" fmla="*/ 30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30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9" y="1"/>
                    <a:pt x="99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49"/>
                    <a:pt x="30" y="65"/>
                  </a:cubicBezTo>
                  <a:close/>
                  <a:moveTo>
                    <a:pt x="30" y="65"/>
                  </a:moveTo>
                  <a:cubicBezTo>
                    <a:pt x="30" y="65"/>
                    <a:pt x="30" y="65"/>
                    <a:pt x="30" y="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9" name="Freeform 159"/>
            <p:cNvSpPr>
              <a:spLocks noEditPoints="1"/>
            </p:cNvSpPr>
            <p:nvPr/>
          </p:nvSpPr>
          <p:spPr bwMode="auto">
            <a:xfrm>
              <a:off x="7770638" y="6077186"/>
              <a:ext cx="190329" cy="17774"/>
            </a:xfrm>
            <a:custGeom>
              <a:avLst/>
              <a:gdLst>
                <a:gd name="T0" fmla="*/ 106 w 109"/>
                <a:gd name="T1" fmla="*/ 0 h 10"/>
                <a:gd name="T2" fmla="*/ 4 w 109"/>
                <a:gd name="T3" fmla="*/ 0 h 10"/>
                <a:gd name="T4" fmla="*/ 2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8 w 109"/>
                <a:gd name="T15" fmla="*/ 4 h 10"/>
                <a:gd name="T16" fmla="*/ 106 w 109"/>
                <a:gd name="T17" fmla="*/ 0 h 10"/>
                <a:gd name="T18" fmla="*/ 106 w 109"/>
                <a:gd name="T19" fmla="*/ 0 h 10"/>
                <a:gd name="T20" fmla="*/ 106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2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2" y="10"/>
                    <a:pt x="102" y="10"/>
                    <a:pt x="103" y="9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2"/>
                    <a:pt x="108" y="0"/>
                    <a:pt x="106" y="0"/>
                  </a:cubicBezTo>
                  <a:close/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0" name="Freeform 160"/>
            <p:cNvSpPr>
              <a:spLocks noEditPoints="1"/>
            </p:cNvSpPr>
            <p:nvPr/>
          </p:nvSpPr>
          <p:spPr bwMode="auto">
            <a:xfrm>
              <a:off x="7938750" y="5961656"/>
              <a:ext cx="54062" cy="8442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1 w 31"/>
                <a:gd name="T5" fmla="*/ 10 h 48"/>
                <a:gd name="T6" fmla="*/ 22 w 31"/>
                <a:gd name="T7" fmla="*/ 17 h 48"/>
                <a:gd name="T8" fmla="*/ 6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1" y="10"/>
                  </a:cubicBezTo>
                  <a:cubicBezTo>
                    <a:pt x="13" y="9"/>
                    <a:pt x="22" y="7"/>
                    <a:pt x="22" y="17"/>
                  </a:cubicBezTo>
                  <a:cubicBezTo>
                    <a:pt x="22" y="17"/>
                    <a:pt x="21" y="31"/>
                    <a:pt x="6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1" name="Freeform 161"/>
            <p:cNvSpPr>
              <a:spLocks noEditPoints="1"/>
            </p:cNvSpPr>
            <p:nvPr/>
          </p:nvSpPr>
          <p:spPr bwMode="auto">
            <a:xfrm>
              <a:off x="8850405" y="3251132"/>
              <a:ext cx="203660" cy="194032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9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8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9" y="87"/>
                  </a:cubicBezTo>
                  <a:cubicBezTo>
                    <a:pt x="78" y="85"/>
                    <a:pt x="78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2" name="Oval 162"/>
            <p:cNvSpPr>
              <a:spLocks noChangeArrowheads="1"/>
            </p:cNvSpPr>
            <p:nvPr/>
          </p:nvSpPr>
          <p:spPr bwMode="auto">
            <a:xfrm>
              <a:off x="8897802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3" name="Oval 163"/>
            <p:cNvSpPr>
              <a:spLocks noChangeArrowheads="1"/>
            </p:cNvSpPr>
            <p:nvPr/>
          </p:nvSpPr>
          <p:spPr bwMode="auto">
            <a:xfrm>
              <a:off x="8941496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4" name="Oval 164"/>
            <p:cNvSpPr>
              <a:spLocks noChangeArrowheads="1"/>
            </p:cNvSpPr>
            <p:nvPr/>
          </p:nvSpPr>
          <p:spPr bwMode="auto">
            <a:xfrm>
              <a:off x="8985190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5" name="Freeform 165"/>
            <p:cNvSpPr>
              <a:spLocks noEditPoints="1"/>
            </p:cNvSpPr>
            <p:nvPr/>
          </p:nvSpPr>
          <p:spPr bwMode="auto">
            <a:xfrm>
              <a:off x="8759313" y="3324449"/>
              <a:ext cx="176999" cy="168112"/>
            </a:xfrm>
            <a:custGeom>
              <a:avLst/>
              <a:gdLst>
                <a:gd name="T0" fmla="*/ 50 w 101"/>
                <a:gd name="T1" fmla="*/ 0 h 96"/>
                <a:gd name="T2" fmla="*/ 0 w 101"/>
                <a:gd name="T3" fmla="*/ 37 h 96"/>
                <a:gd name="T4" fmla="*/ 24 w 101"/>
                <a:gd name="T5" fmla="*/ 70 h 96"/>
                <a:gd name="T6" fmla="*/ 44 w 101"/>
                <a:gd name="T7" fmla="*/ 96 h 96"/>
                <a:gd name="T8" fmla="*/ 41 w 101"/>
                <a:gd name="T9" fmla="*/ 74 h 96"/>
                <a:gd name="T10" fmla="*/ 50 w 101"/>
                <a:gd name="T11" fmla="*/ 75 h 96"/>
                <a:gd name="T12" fmla="*/ 101 w 101"/>
                <a:gd name="T13" fmla="*/ 37 h 96"/>
                <a:gd name="T14" fmla="*/ 50 w 101"/>
                <a:gd name="T15" fmla="*/ 0 h 96"/>
                <a:gd name="T16" fmla="*/ 25 w 101"/>
                <a:gd name="T17" fmla="*/ 53 h 96"/>
                <a:gd name="T18" fmla="*/ 19 w 101"/>
                <a:gd name="T19" fmla="*/ 47 h 96"/>
                <a:gd name="T20" fmla="*/ 25 w 101"/>
                <a:gd name="T21" fmla="*/ 41 h 96"/>
                <a:gd name="T22" fmla="*/ 31 w 101"/>
                <a:gd name="T23" fmla="*/ 47 h 96"/>
                <a:gd name="T24" fmla="*/ 25 w 101"/>
                <a:gd name="T25" fmla="*/ 53 h 96"/>
                <a:gd name="T26" fmla="*/ 50 w 101"/>
                <a:gd name="T27" fmla="*/ 53 h 96"/>
                <a:gd name="T28" fmla="*/ 44 w 101"/>
                <a:gd name="T29" fmla="*/ 47 h 96"/>
                <a:gd name="T30" fmla="*/ 50 w 101"/>
                <a:gd name="T31" fmla="*/ 41 h 96"/>
                <a:gd name="T32" fmla="*/ 56 w 101"/>
                <a:gd name="T33" fmla="*/ 47 h 96"/>
                <a:gd name="T34" fmla="*/ 50 w 101"/>
                <a:gd name="T35" fmla="*/ 53 h 96"/>
                <a:gd name="T36" fmla="*/ 75 w 101"/>
                <a:gd name="T37" fmla="*/ 53 h 96"/>
                <a:gd name="T38" fmla="*/ 69 w 101"/>
                <a:gd name="T39" fmla="*/ 47 h 96"/>
                <a:gd name="T40" fmla="*/ 75 w 101"/>
                <a:gd name="T41" fmla="*/ 41 h 96"/>
                <a:gd name="T42" fmla="*/ 81 w 101"/>
                <a:gd name="T43" fmla="*/ 47 h 96"/>
                <a:gd name="T44" fmla="*/ 75 w 101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6">
                  <a:moveTo>
                    <a:pt x="50" y="0"/>
                  </a:moveTo>
                  <a:cubicBezTo>
                    <a:pt x="22" y="0"/>
                    <a:pt x="0" y="17"/>
                    <a:pt x="0" y="37"/>
                  </a:cubicBezTo>
                  <a:cubicBezTo>
                    <a:pt x="0" y="51"/>
                    <a:pt x="9" y="63"/>
                    <a:pt x="24" y="70"/>
                  </a:cubicBezTo>
                  <a:cubicBezTo>
                    <a:pt x="24" y="76"/>
                    <a:pt x="26" y="90"/>
                    <a:pt x="44" y="96"/>
                  </a:cubicBezTo>
                  <a:cubicBezTo>
                    <a:pt x="44" y="96"/>
                    <a:pt x="37" y="84"/>
                    <a:pt x="41" y="74"/>
                  </a:cubicBezTo>
                  <a:cubicBezTo>
                    <a:pt x="44" y="75"/>
                    <a:pt x="47" y="75"/>
                    <a:pt x="50" y="75"/>
                  </a:cubicBezTo>
                  <a:cubicBezTo>
                    <a:pt x="78" y="75"/>
                    <a:pt x="101" y="58"/>
                    <a:pt x="101" y="37"/>
                  </a:cubicBezTo>
                  <a:cubicBezTo>
                    <a:pt x="101" y="17"/>
                    <a:pt x="78" y="0"/>
                    <a:pt x="50" y="0"/>
                  </a:cubicBezTo>
                  <a:close/>
                  <a:moveTo>
                    <a:pt x="25" y="53"/>
                  </a:moveTo>
                  <a:cubicBezTo>
                    <a:pt x="22" y="53"/>
                    <a:pt x="19" y="50"/>
                    <a:pt x="19" y="47"/>
                  </a:cubicBezTo>
                  <a:cubicBezTo>
                    <a:pt x="19" y="44"/>
                    <a:pt x="22" y="41"/>
                    <a:pt x="25" y="41"/>
                  </a:cubicBezTo>
                  <a:cubicBezTo>
                    <a:pt x="28" y="41"/>
                    <a:pt x="31" y="44"/>
                    <a:pt x="31" y="47"/>
                  </a:cubicBezTo>
                  <a:cubicBezTo>
                    <a:pt x="31" y="50"/>
                    <a:pt x="28" y="53"/>
                    <a:pt x="25" y="53"/>
                  </a:cubicBezTo>
                  <a:close/>
                  <a:moveTo>
                    <a:pt x="50" y="53"/>
                  </a:moveTo>
                  <a:cubicBezTo>
                    <a:pt x="47" y="53"/>
                    <a:pt x="44" y="50"/>
                    <a:pt x="44" y="47"/>
                  </a:cubicBezTo>
                  <a:cubicBezTo>
                    <a:pt x="44" y="44"/>
                    <a:pt x="47" y="41"/>
                    <a:pt x="50" y="41"/>
                  </a:cubicBezTo>
                  <a:cubicBezTo>
                    <a:pt x="53" y="41"/>
                    <a:pt x="56" y="44"/>
                    <a:pt x="56" y="47"/>
                  </a:cubicBezTo>
                  <a:cubicBezTo>
                    <a:pt x="56" y="50"/>
                    <a:pt x="53" y="53"/>
                    <a:pt x="50" y="53"/>
                  </a:cubicBezTo>
                  <a:close/>
                  <a:moveTo>
                    <a:pt x="75" y="53"/>
                  </a:moveTo>
                  <a:cubicBezTo>
                    <a:pt x="72" y="53"/>
                    <a:pt x="69" y="50"/>
                    <a:pt x="69" y="47"/>
                  </a:cubicBezTo>
                  <a:cubicBezTo>
                    <a:pt x="69" y="44"/>
                    <a:pt x="72" y="41"/>
                    <a:pt x="75" y="41"/>
                  </a:cubicBezTo>
                  <a:cubicBezTo>
                    <a:pt x="79" y="41"/>
                    <a:pt x="81" y="44"/>
                    <a:pt x="81" y="47"/>
                  </a:cubicBezTo>
                  <a:cubicBezTo>
                    <a:pt x="81" y="50"/>
                    <a:pt x="79" y="53"/>
                    <a:pt x="75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6" name="Freeform 166"/>
            <p:cNvSpPr>
              <a:spLocks noEditPoints="1"/>
            </p:cNvSpPr>
            <p:nvPr/>
          </p:nvSpPr>
          <p:spPr bwMode="auto">
            <a:xfrm>
              <a:off x="8314965" y="1649997"/>
              <a:ext cx="202919" cy="194773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8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7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5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8" y="87"/>
                  </a:cubicBezTo>
                  <a:cubicBezTo>
                    <a:pt x="78" y="85"/>
                    <a:pt x="77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5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20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20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7" name="Oval 167"/>
            <p:cNvSpPr>
              <a:spLocks noChangeArrowheads="1"/>
            </p:cNvSpPr>
            <p:nvPr/>
          </p:nvSpPr>
          <p:spPr bwMode="auto">
            <a:xfrm>
              <a:off x="8362362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8" name="Oval 168"/>
            <p:cNvSpPr>
              <a:spLocks noChangeArrowheads="1"/>
            </p:cNvSpPr>
            <p:nvPr/>
          </p:nvSpPr>
          <p:spPr bwMode="auto">
            <a:xfrm>
              <a:off x="8406056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9" name="Oval 169"/>
            <p:cNvSpPr>
              <a:spLocks noChangeArrowheads="1"/>
            </p:cNvSpPr>
            <p:nvPr/>
          </p:nvSpPr>
          <p:spPr bwMode="auto">
            <a:xfrm>
              <a:off x="8449751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0" name="Freeform 170"/>
            <p:cNvSpPr>
              <a:spLocks noEditPoints="1"/>
            </p:cNvSpPr>
            <p:nvPr/>
          </p:nvSpPr>
          <p:spPr bwMode="auto">
            <a:xfrm>
              <a:off x="8222392" y="1724055"/>
              <a:ext cx="178480" cy="168112"/>
            </a:xfrm>
            <a:custGeom>
              <a:avLst/>
              <a:gdLst>
                <a:gd name="T0" fmla="*/ 51 w 102"/>
                <a:gd name="T1" fmla="*/ 0 h 96"/>
                <a:gd name="T2" fmla="*/ 0 w 102"/>
                <a:gd name="T3" fmla="*/ 38 h 96"/>
                <a:gd name="T4" fmla="*/ 25 w 102"/>
                <a:gd name="T5" fmla="*/ 70 h 96"/>
                <a:gd name="T6" fmla="*/ 45 w 102"/>
                <a:gd name="T7" fmla="*/ 96 h 96"/>
                <a:gd name="T8" fmla="*/ 42 w 102"/>
                <a:gd name="T9" fmla="*/ 75 h 96"/>
                <a:gd name="T10" fmla="*/ 51 w 102"/>
                <a:gd name="T11" fmla="*/ 75 h 96"/>
                <a:gd name="T12" fmla="*/ 102 w 102"/>
                <a:gd name="T13" fmla="*/ 38 h 96"/>
                <a:gd name="T14" fmla="*/ 51 w 102"/>
                <a:gd name="T15" fmla="*/ 0 h 96"/>
                <a:gd name="T16" fmla="*/ 26 w 102"/>
                <a:gd name="T17" fmla="*/ 53 h 96"/>
                <a:gd name="T18" fmla="*/ 20 w 102"/>
                <a:gd name="T19" fmla="*/ 47 h 96"/>
                <a:gd name="T20" fmla="*/ 26 w 102"/>
                <a:gd name="T21" fmla="*/ 41 h 96"/>
                <a:gd name="T22" fmla="*/ 32 w 102"/>
                <a:gd name="T23" fmla="*/ 47 h 96"/>
                <a:gd name="T24" fmla="*/ 26 w 102"/>
                <a:gd name="T25" fmla="*/ 53 h 96"/>
                <a:gd name="T26" fmla="*/ 51 w 102"/>
                <a:gd name="T27" fmla="*/ 53 h 96"/>
                <a:gd name="T28" fmla="*/ 45 w 102"/>
                <a:gd name="T29" fmla="*/ 47 h 96"/>
                <a:gd name="T30" fmla="*/ 51 w 102"/>
                <a:gd name="T31" fmla="*/ 41 h 96"/>
                <a:gd name="T32" fmla="*/ 57 w 102"/>
                <a:gd name="T33" fmla="*/ 47 h 96"/>
                <a:gd name="T34" fmla="*/ 51 w 102"/>
                <a:gd name="T35" fmla="*/ 53 h 96"/>
                <a:gd name="T36" fmla="*/ 76 w 102"/>
                <a:gd name="T37" fmla="*/ 53 h 96"/>
                <a:gd name="T38" fmla="*/ 70 w 102"/>
                <a:gd name="T39" fmla="*/ 47 h 96"/>
                <a:gd name="T40" fmla="*/ 76 w 102"/>
                <a:gd name="T41" fmla="*/ 41 h 96"/>
                <a:gd name="T42" fmla="*/ 82 w 102"/>
                <a:gd name="T43" fmla="*/ 47 h 96"/>
                <a:gd name="T44" fmla="*/ 76 w 102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6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1"/>
                    <a:pt x="10" y="63"/>
                    <a:pt x="25" y="70"/>
                  </a:cubicBezTo>
                  <a:cubicBezTo>
                    <a:pt x="25" y="76"/>
                    <a:pt x="26" y="90"/>
                    <a:pt x="45" y="96"/>
                  </a:cubicBezTo>
                  <a:cubicBezTo>
                    <a:pt x="45" y="96"/>
                    <a:pt x="38" y="84"/>
                    <a:pt x="42" y="75"/>
                  </a:cubicBezTo>
                  <a:cubicBezTo>
                    <a:pt x="45" y="75"/>
                    <a:pt x="48" y="75"/>
                    <a:pt x="51" y="75"/>
                  </a:cubicBezTo>
                  <a:cubicBezTo>
                    <a:pt x="79" y="75"/>
                    <a:pt x="102" y="58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0"/>
                    <a:pt x="20" y="47"/>
                  </a:cubicBezTo>
                  <a:cubicBezTo>
                    <a:pt x="20" y="44"/>
                    <a:pt x="23" y="41"/>
                    <a:pt x="26" y="41"/>
                  </a:cubicBezTo>
                  <a:cubicBezTo>
                    <a:pt x="29" y="41"/>
                    <a:pt x="32" y="44"/>
                    <a:pt x="32" y="47"/>
                  </a:cubicBezTo>
                  <a:cubicBezTo>
                    <a:pt x="32" y="50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0"/>
                    <a:pt x="45" y="47"/>
                  </a:cubicBezTo>
                  <a:cubicBezTo>
                    <a:pt x="45" y="44"/>
                    <a:pt x="48" y="41"/>
                    <a:pt x="51" y="41"/>
                  </a:cubicBezTo>
                  <a:cubicBezTo>
                    <a:pt x="54" y="41"/>
                    <a:pt x="57" y="44"/>
                    <a:pt x="57" y="47"/>
                  </a:cubicBezTo>
                  <a:cubicBezTo>
                    <a:pt x="57" y="50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0"/>
                    <a:pt x="70" y="47"/>
                  </a:cubicBezTo>
                  <a:cubicBezTo>
                    <a:pt x="70" y="44"/>
                    <a:pt x="73" y="41"/>
                    <a:pt x="76" y="41"/>
                  </a:cubicBezTo>
                  <a:cubicBezTo>
                    <a:pt x="79" y="41"/>
                    <a:pt x="82" y="44"/>
                    <a:pt x="82" y="47"/>
                  </a:cubicBezTo>
                  <a:cubicBezTo>
                    <a:pt x="82" y="50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1" name="Freeform 171"/>
            <p:cNvSpPr>
              <a:spLocks noEditPoints="1"/>
            </p:cNvSpPr>
            <p:nvPr/>
          </p:nvSpPr>
          <p:spPr bwMode="auto">
            <a:xfrm>
              <a:off x="7164103" y="2429828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5 h 110"/>
                <a:gd name="T16" fmla="*/ 67 w 116"/>
                <a:gd name="T17" fmla="*/ 76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8 w 116"/>
                <a:gd name="T31" fmla="*/ 85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4"/>
                    <a:pt x="98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7" y="83"/>
                    <a:pt x="77" y="82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1" y="86"/>
                    <a:pt x="65" y="86"/>
                    <a:pt x="68" y="85"/>
                  </a:cubicBezTo>
                  <a:cubicBezTo>
                    <a:pt x="73" y="96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Oval 172"/>
            <p:cNvSpPr>
              <a:spLocks noChangeArrowheads="1"/>
            </p:cNvSpPr>
            <p:nvPr/>
          </p:nvSpPr>
          <p:spPr bwMode="auto">
            <a:xfrm>
              <a:off x="7211500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3" name="Oval 173"/>
            <p:cNvSpPr>
              <a:spLocks noChangeArrowheads="1"/>
            </p:cNvSpPr>
            <p:nvPr/>
          </p:nvSpPr>
          <p:spPr bwMode="auto">
            <a:xfrm>
              <a:off x="7255194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4" name="Oval 174"/>
            <p:cNvSpPr>
              <a:spLocks noChangeArrowheads="1"/>
            </p:cNvSpPr>
            <p:nvPr/>
          </p:nvSpPr>
          <p:spPr bwMode="auto">
            <a:xfrm>
              <a:off x="7299629" y="2501664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5" name="Freeform 175"/>
            <p:cNvSpPr>
              <a:spLocks noEditPoints="1"/>
            </p:cNvSpPr>
            <p:nvPr/>
          </p:nvSpPr>
          <p:spPr bwMode="auto">
            <a:xfrm>
              <a:off x="7071530" y="2501664"/>
              <a:ext cx="176999" cy="169593"/>
            </a:xfrm>
            <a:custGeom>
              <a:avLst/>
              <a:gdLst>
                <a:gd name="T0" fmla="*/ 51 w 101"/>
                <a:gd name="T1" fmla="*/ 0 h 97"/>
                <a:gd name="T2" fmla="*/ 0 w 101"/>
                <a:gd name="T3" fmla="*/ 38 h 97"/>
                <a:gd name="T4" fmla="*/ 25 w 101"/>
                <a:gd name="T5" fmla="*/ 70 h 97"/>
                <a:gd name="T6" fmla="*/ 45 w 101"/>
                <a:gd name="T7" fmla="*/ 97 h 97"/>
                <a:gd name="T8" fmla="*/ 42 w 101"/>
                <a:gd name="T9" fmla="*/ 75 h 97"/>
                <a:gd name="T10" fmla="*/ 51 w 101"/>
                <a:gd name="T11" fmla="*/ 76 h 97"/>
                <a:gd name="T12" fmla="*/ 101 w 101"/>
                <a:gd name="T13" fmla="*/ 38 h 97"/>
                <a:gd name="T14" fmla="*/ 51 w 101"/>
                <a:gd name="T15" fmla="*/ 0 h 97"/>
                <a:gd name="T16" fmla="*/ 26 w 101"/>
                <a:gd name="T17" fmla="*/ 53 h 97"/>
                <a:gd name="T18" fmla="*/ 20 w 101"/>
                <a:gd name="T19" fmla="*/ 48 h 97"/>
                <a:gd name="T20" fmla="*/ 26 w 101"/>
                <a:gd name="T21" fmla="*/ 42 h 97"/>
                <a:gd name="T22" fmla="*/ 32 w 101"/>
                <a:gd name="T23" fmla="*/ 48 h 97"/>
                <a:gd name="T24" fmla="*/ 26 w 101"/>
                <a:gd name="T25" fmla="*/ 53 h 97"/>
                <a:gd name="T26" fmla="*/ 51 w 101"/>
                <a:gd name="T27" fmla="*/ 53 h 97"/>
                <a:gd name="T28" fmla="*/ 45 w 101"/>
                <a:gd name="T29" fmla="*/ 48 h 97"/>
                <a:gd name="T30" fmla="*/ 51 w 101"/>
                <a:gd name="T31" fmla="*/ 42 h 97"/>
                <a:gd name="T32" fmla="*/ 57 w 101"/>
                <a:gd name="T33" fmla="*/ 48 h 97"/>
                <a:gd name="T34" fmla="*/ 51 w 101"/>
                <a:gd name="T35" fmla="*/ 53 h 97"/>
                <a:gd name="T36" fmla="*/ 76 w 101"/>
                <a:gd name="T37" fmla="*/ 53 h 97"/>
                <a:gd name="T38" fmla="*/ 70 w 101"/>
                <a:gd name="T39" fmla="*/ 48 h 97"/>
                <a:gd name="T40" fmla="*/ 76 w 101"/>
                <a:gd name="T41" fmla="*/ 42 h 97"/>
                <a:gd name="T42" fmla="*/ 82 w 101"/>
                <a:gd name="T43" fmla="*/ 48 h 97"/>
                <a:gd name="T44" fmla="*/ 76 w 101"/>
                <a:gd name="T45" fmla="*/ 5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6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5"/>
                    <a:pt x="48" y="76"/>
                    <a:pt x="51" y="76"/>
                  </a:cubicBezTo>
                  <a:cubicBezTo>
                    <a:pt x="79" y="76"/>
                    <a:pt x="101" y="59"/>
                    <a:pt x="101" y="38"/>
                  </a:cubicBezTo>
                  <a:cubicBezTo>
                    <a:pt x="101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6" name="Freeform 176"/>
            <p:cNvSpPr>
              <a:spLocks noEditPoints="1"/>
            </p:cNvSpPr>
            <p:nvPr/>
          </p:nvSpPr>
          <p:spPr bwMode="auto">
            <a:xfrm>
              <a:off x="7360357" y="3839152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6 h 110"/>
                <a:gd name="T16" fmla="*/ 67 w 116"/>
                <a:gd name="T17" fmla="*/ 77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9 w 116"/>
                <a:gd name="T31" fmla="*/ 86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8" y="83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2" y="86"/>
                    <a:pt x="65" y="86"/>
                    <a:pt x="69" y="86"/>
                  </a:cubicBezTo>
                  <a:cubicBezTo>
                    <a:pt x="73" y="97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7" name="Oval 177"/>
            <p:cNvSpPr>
              <a:spLocks noChangeArrowheads="1"/>
            </p:cNvSpPr>
            <p:nvPr/>
          </p:nvSpPr>
          <p:spPr bwMode="auto">
            <a:xfrm>
              <a:off x="7407754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8" name="Oval 178"/>
            <p:cNvSpPr>
              <a:spLocks noChangeArrowheads="1"/>
            </p:cNvSpPr>
            <p:nvPr/>
          </p:nvSpPr>
          <p:spPr bwMode="auto">
            <a:xfrm>
              <a:off x="7451448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9" name="Oval 179"/>
            <p:cNvSpPr>
              <a:spLocks noChangeArrowheads="1"/>
            </p:cNvSpPr>
            <p:nvPr/>
          </p:nvSpPr>
          <p:spPr bwMode="auto">
            <a:xfrm>
              <a:off x="7495142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0" name="Freeform 180"/>
            <p:cNvSpPr>
              <a:spLocks noEditPoints="1"/>
            </p:cNvSpPr>
            <p:nvPr/>
          </p:nvSpPr>
          <p:spPr bwMode="auto">
            <a:xfrm>
              <a:off x="7267784" y="3910989"/>
              <a:ext cx="178480" cy="170333"/>
            </a:xfrm>
            <a:custGeom>
              <a:avLst/>
              <a:gdLst>
                <a:gd name="T0" fmla="*/ 51 w 102"/>
                <a:gd name="T1" fmla="*/ 0 h 97"/>
                <a:gd name="T2" fmla="*/ 0 w 102"/>
                <a:gd name="T3" fmla="*/ 38 h 97"/>
                <a:gd name="T4" fmla="*/ 25 w 102"/>
                <a:gd name="T5" fmla="*/ 70 h 97"/>
                <a:gd name="T6" fmla="*/ 45 w 102"/>
                <a:gd name="T7" fmla="*/ 97 h 97"/>
                <a:gd name="T8" fmla="*/ 42 w 102"/>
                <a:gd name="T9" fmla="*/ 75 h 97"/>
                <a:gd name="T10" fmla="*/ 51 w 102"/>
                <a:gd name="T11" fmla="*/ 76 h 97"/>
                <a:gd name="T12" fmla="*/ 102 w 102"/>
                <a:gd name="T13" fmla="*/ 38 h 97"/>
                <a:gd name="T14" fmla="*/ 51 w 102"/>
                <a:gd name="T15" fmla="*/ 0 h 97"/>
                <a:gd name="T16" fmla="*/ 26 w 102"/>
                <a:gd name="T17" fmla="*/ 54 h 97"/>
                <a:gd name="T18" fmla="*/ 20 w 102"/>
                <a:gd name="T19" fmla="*/ 48 h 97"/>
                <a:gd name="T20" fmla="*/ 26 w 102"/>
                <a:gd name="T21" fmla="*/ 42 h 97"/>
                <a:gd name="T22" fmla="*/ 32 w 102"/>
                <a:gd name="T23" fmla="*/ 48 h 97"/>
                <a:gd name="T24" fmla="*/ 26 w 102"/>
                <a:gd name="T25" fmla="*/ 54 h 97"/>
                <a:gd name="T26" fmla="*/ 51 w 102"/>
                <a:gd name="T27" fmla="*/ 54 h 97"/>
                <a:gd name="T28" fmla="*/ 45 w 102"/>
                <a:gd name="T29" fmla="*/ 48 h 97"/>
                <a:gd name="T30" fmla="*/ 51 w 102"/>
                <a:gd name="T31" fmla="*/ 42 h 97"/>
                <a:gd name="T32" fmla="*/ 57 w 102"/>
                <a:gd name="T33" fmla="*/ 48 h 97"/>
                <a:gd name="T34" fmla="*/ 51 w 102"/>
                <a:gd name="T35" fmla="*/ 54 h 97"/>
                <a:gd name="T36" fmla="*/ 76 w 102"/>
                <a:gd name="T37" fmla="*/ 54 h 97"/>
                <a:gd name="T38" fmla="*/ 70 w 102"/>
                <a:gd name="T39" fmla="*/ 48 h 97"/>
                <a:gd name="T40" fmla="*/ 76 w 102"/>
                <a:gd name="T41" fmla="*/ 42 h 97"/>
                <a:gd name="T42" fmla="*/ 82 w 102"/>
                <a:gd name="T43" fmla="*/ 48 h 97"/>
                <a:gd name="T44" fmla="*/ 76 w 102"/>
                <a:gd name="T45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7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6"/>
                    <a:pt x="48" y="76"/>
                    <a:pt x="51" y="76"/>
                  </a:cubicBezTo>
                  <a:cubicBezTo>
                    <a:pt x="79" y="76"/>
                    <a:pt x="102" y="59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4"/>
                  </a:moveTo>
                  <a:cubicBezTo>
                    <a:pt x="23" y="54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4"/>
                    <a:pt x="26" y="54"/>
                  </a:cubicBezTo>
                  <a:close/>
                  <a:moveTo>
                    <a:pt x="51" y="54"/>
                  </a:moveTo>
                  <a:cubicBezTo>
                    <a:pt x="48" y="54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4"/>
                    <a:pt x="51" y="54"/>
                  </a:cubicBezTo>
                  <a:close/>
                  <a:moveTo>
                    <a:pt x="76" y="54"/>
                  </a:moveTo>
                  <a:cubicBezTo>
                    <a:pt x="73" y="54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4"/>
                    <a:pt x="76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1" name="Freeform 181"/>
            <p:cNvSpPr>
              <a:spLocks noEditPoints="1"/>
            </p:cNvSpPr>
            <p:nvPr/>
          </p:nvSpPr>
          <p:spPr bwMode="auto">
            <a:xfrm>
              <a:off x="9172557" y="2920092"/>
              <a:ext cx="275496" cy="308081"/>
            </a:xfrm>
            <a:custGeom>
              <a:avLst/>
              <a:gdLst>
                <a:gd name="T0" fmla="*/ 4 w 157"/>
                <a:gd name="T1" fmla="*/ 140 h 176"/>
                <a:gd name="T2" fmla="*/ 12 w 157"/>
                <a:gd name="T3" fmla="*/ 140 h 176"/>
                <a:gd name="T4" fmla="*/ 63 w 157"/>
                <a:gd name="T5" fmla="*/ 173 h 176"/>
                <a:gd name="T6" fmla="*/ 67 w 157"/>
                <a:gd name="T7" fmla="*/ 176 h 176"/>
                <a:gd name="T8" fmla="*/ 91 w 157"/>
                <a:gd name="T9" fmla="*/ 176 h 176"/>
                <a:gd name="T10" fmla="*/ 96 w 157"/>
                <a:gd name="T11" fmla="*/ 171 h 176"/>
                <a:gd name="T12" fmla="*/ 96 w 157"/>
                <a:gd name="T13" fmla="*/ 166 h 176"/>
                <a:gd name="T14" fmla="*/ 91 w 157"/>
                <a:gd name="T15" fmla="*/ 160 h 176"/>
                <a:gd name="T16" fmla="*/ 67 w 157"/>
                <a:gd name="T17" fmla="*/ 160 h 176"/>
                <a:gd name="T18" fmla="*/ 62 w 157"/>
                <a:gd name="T19" fmla="*/ 165 h 176"/>
                <a:gd name="T20" fmla="*/ 20 w 157"/>
                <a:gd name="T21" fmla="*/ 140 h 176"/>
                <a:gd name="T22" fmla="*/ 31 w 157"/>
                <a:gd name="T23" fmla="*/ 140 h 176"/>
                <a:gd name="T24" fmla="*/ 35 w 157"/>
                <a:gd name="T25" fmla="*/ 136 h 176"/>
                <a:gd name="T26" fmla="*/ 35 w 157"/>
                <a:gd name="T27" fmla="*/ 81 h 176"/>
                <a:gd name="T28" fmla="*/ 31 w 157"/>
                <a:gd name="T29" fmla="*/ 77 h 176"/>
                <a:gd name="T30" fmla="*/ 16 w 157"/>
                <a:gd name="T31" fmla="*/ 77 h 176"/>
                <a:gd name="T32" fmla="*/ 79 w 157"/>
                <a:gd name="T33" fmla="*/ 15 h 176"/>
                <a:gd name="T34" fmla="*/ 141 w 157"/>
                <a:gd name="T35" fmla="*/ 77 h 176"/>
                <a:gd name="T36" fmla="*/ 126 w 157"/>
                <a:gd name="T37" fmla="*/ 77 h 176"/>
                <a:gd name="T38" fmla="*/ 122 w 157"/>
                <a:gd name="T39" fmla="*/ 81 h 176"/>
                <a:gd name="T40" fmla="*/ 122 w 157"/>
                <a:gd name="T41" fmla="*/ 136 h 176"/>
                <a:gd name="T42" fmla="*/ 126 w 157"/>
                <a:gd name="T43" fmla="*/ 140 h 176"/>
                <a:gd name="T44" fmla="*/ 153 w 157"/>
                <a:gd name="T45" fmla="*/ 140 h 176"/>
                <a:gd name="T46" fmla="*/ 157 w 157"/>
                <a:gd name="T47" fmla="*/ 136 h 176"/>
                <a:gd name="T48" fmla="*/ 157 w 157"/>
                <a:gd name="T49" fmla="*/ 81 h 176"/>
                <a:gd name="T50" fmla="*/ 156 w 157"/>
                <a:gd name="T51" fmla="*/ 78 h 176"/>
                <a:gd name="T52" fmla="*/ 79 w 157"/>
                <a:gd name="T53" fmla="*/ 0 h 176"/>
                <a:gd name="T54" fmla="*/ 1 w 157"/>
                <a:gd name="T55" fmla="*/ 78 h 176"/>
                <a:gd name="T56" fmla="*/ 0 w 157"/>
                <a:gd name="T57" fmla="*/ 81 h 176"/>
                <a:gd name="T58" fmla="*/ 0 w 157"/>
                <a:gd name="T59" fmla="*/ 136 h 176"/>
                <a:gd name="T60" fmla="*/ 4 w 157"/>
                <a:gd name="T61" fmla="*/ 140 h 176"/>
                <a:gd name="T62" fmla="*/ 4 w 157"/>
                <a:gd name="T63" fmla="*/ 140 h 176"/>
                <a:gd name="T64" fmla="*/ 4 w 157"/>
                <a:gd name="T65" fmla="*/ 14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7" h="176">
                  <a:moveTo>
                    <a:pt x="4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0" y="169"/>
                    <a:pt x="40" y="174"/>
                    <a:pt x="63" y="173"/>
                  </a:cubicBezTo>
                  <a:cubicBezTo>
                    <a:pt x="64" y="175"/>
                    <a:pt x="65" y="176"/>
                    <a:pt x="67" y="176"/>
                  </a:cubicBezTo>
                  <a:cubicBezTo>
                    <a:pt x="91" y="176"/>
                    <a:pt x="91" y="176"/>
                    <a:pt x="91" y="176"/>
                  </a:cubicBezTo>
                  <a:cubicBezTo>
                    <a:pt x="94" y="176"/>
                    <a:pt x="96" y="174"/>
                    <a:pt x="96" y="171"/>
                  </a:cubicBezTo>
                  <a:cubicBezTo>
                    <a:pt x="96" y="166"/>
                    <a:pt x="96" y="166"/>
                    <a:pt x="96" y="166"/>
                  </a:cubicBezTo>
                  <a:cubicBezTo>
                    <a:pt x="96" y="163"/>
                    <a:pt x="94" y="160"/>
                    <a:pt x="91" y="160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5" y="160"/>
                    <a:pt x="63" y="162"/>
                    <a:pt x="62" y="165"/>
                  </a:cubicBezTo>
                  <a:cubicBezTo>
                    <a:pt x="44" y="166"/>
                    <a:pt x="20" y="163"/>
                    <a:pt x="20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3" y="140"/>
                    <a:pt x="35" y="138"/>
                    <a:pt x="35" y="136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79"/>
                    <a:pt x="33" y="77"/>
                    <a:pt x="31" y="77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8" y="43"/>
                    <a:pt x="46" y="15"/>
                    <a:pt x="79" y="15"/>
                  </a:cubicBezTo>
                  <a:cubicBezTo>
                    <a:pt x="111" y="15"/>
                    <a:pt x="139" y="43"/>
                    <a:pt x="141" y="77"/>
                  </a:cubicBezTo>
                  <a:cubicBezTo>
                    <a:pt x="126" y="77"/>
                    <a:pt x="126" y="77"/>
                    <a:pt x="126" y="77"/>
                  </a:cubicBezTo>
                  <a:cubicBezTo>
                    <a:pt x="124" y="77"/>
                    <a:pt x="122" y="79"/>
                    <a:pt x="122" y="81"/>
                  </a:cubicBezTo>
                  <a:cubicBezTo>
                    <a:pt x="122" y="136"/>
                    <a:pt x="122" y="136"/>
                    <a:pt x="122" y="136"/>
                  </a:cubicBezTo>
                  <a:cubicBezTo>
                    <a:pt x="122" y="138"/>
                    <a:pt x="124" y="140"/>
                    <a:pt x="126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5" y="140"/>
                    <a:pt x="157" y="138"/>
                    <a:pt x="157" y="136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0"/>
                    <a:pt x="157" y="79"/>
                    <a:pt x="156" y="78"/>
                  </a:cubicBezTo>
                  <a:cubicBezTo>
                    <a:pt x="155" y="36"/>
                    <a:pt x="120" y="0"/>
                    <a:pt x="79" y="0"/>
                  </a:cubicBezTo>
                  <a:cubicBezTo>
                    <a:pt x="38" y="0"/>
                    <a:pt x="3" y="36"/>
                    <a:pt x="1" y="78"/>
                  </a:cubicBezTo>
                  <a:cubicBezTo>
                    <a:pt x="0" y="78"/>
                    <a:pt x="0" y="80"/>
                    <a:pt x="0" y="81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8"/>
                    <a:pt x="2" y="140"/>
                    <a:pt x="4" y="140"/>
                  </a:cubicBezTo>
                  <a:close/>
                  <a:moveTo>
                    <a:pt x="4" y="140"/>
                  </a:moveTo>
                  <a:cubicBezTo>
                    <a:pt x="4" y="140"/>
                    <a:pt x="4" y="140"/>
                    <a:pt x="4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2" name="Freeform 182"/>
            <p:cNvSpPr>
              <a:spLocks noEditPoints="1"/>
            </p:cNvSpPr>
            <p:nvPr/>
          </p:nvSpPr>
          <p:spPr bwMode="auto">
            <a:xfrm>
              <a:off x="6278369" y="3306675"/>
              <a:ext cx="276977" cy="306600"/>
            </a:xfrm>
            <a:custGeom>
              <a:avLst/>
              <a:gdLst>
                <a:gd name="T0" fmla="*/ 5 w 158"/>
                <a:gd name="T1" fmla="*/ 140 h 175"/>
                <a:gd name="T2" fmla="*/ 12 w 158"/>
                <a:gd name="T3" fmla="*/ 140 h 175"/>
                <a:gd name="T4" fmla="*/ 63 w 158"/>
                <a:gd name="T5" fmla="*/ 173 h 175"/>
                <a:gd name="T6" fmla="*/ 68 w 158"/>
                <a:gd name="T7" fmla="*/ 175 h 175"/>
                <a:gd name="T8" fmla="*/ 91 w 158"/>
                <a:gd name="T9" fmla="*/ 175 h 175"/>
                <a:gd name="T10" fmla="*/ 97 w 158"/>
                <a:gd name="T11" fmla="*/ 170 h 175"/>
                <a:gd name="T12" fmla="*/ 97 w 158"/>
                <a:gd name="T13" fmla="*/ 165 h 175"/>
                <a:gd name="T14" fmla="*/ 91 w 158"/>
                <a:gd name="T15" fmla="*/ 160 h 175"/>
                <a:gd name="T16" fmla="*/ 68 w 158"/>
                <a:gd name="T17" fmla="*/ 160 h 175"/>
                <a:gd name="T18" fmla="*/ 63 w 158"/>
                <a:gd name="T19" fmla="*/ 164 h 175"/>
                <a:gd name="T20" fmla="*/ 21 w 158"/>
                <a:gd name="T21" fmla="*/ 140 h 175"/>
                <a:gd name="T22" fmla="*/ 31 w 158"/>
                <a:gd name="T23" fmla="*/ 140 h 175"/>
                <a:gd name="T24" fmla="*/ 36 w 158"/>
                <a:gd name="T25" fmla="*/ 135 h 175"/>
                <a:gd name="T26" fmla="*/ 36 w 158"/>
                <a:gd name="T27" fmla="*/ 81 h 175"/>
                <a:gd name="T28" fmla="*/ 31 w 158"/>
                <a:gd name="T29" fmla="*/ 76 h 175"/>
                <a:gd name="T30" fmla="*/ 17 w 158"/>
                <a:gd name="T31" fmla="*/ 76 h 175"/>
                <a:gd name="T32" fmla="*/ 79 w 158"/>
                <a:gd name="T33" fmla="*/ 15 h 175"/>
                <a:gd name="T34" fmla="*/ 142 w 158"/>
                <a:gd name="T35" fmla="*/ 76 h 175"/>
                <a:gd name="T36" fmla="*/ 127 w 158"/>
                <a:gd name="T37" fmla="*/ 76 h 175"/>
                <a:gd name="T38" fmla="*/ 122 w 158"/>
                <a:gd name="T39" fmla="*/ 81 h 175"/>
                <a:gd name="T40" fmla="*/ 122 w 158"/>
                <a:gd name="T41" fmla="*/ 135 h 175"/>
                <a:gd name="T42" fmla="*/ 127 w 158"/>
                <a:gd name="T43" fmla="*/ 140 h 175"/>
                <a:gd name="T44" fmla="*/ 153 w 158"/>
                <a:gd name="T45" fmla="*/ 140 h 175"/>
                <a:gd name="T46" fmla="*/ 158 w 158"/>
                <a:gd name="T47" fmla="*/ 135 h 175"/>
                <a:gd name="T48" fmla="*/ 158 w 158"/>
                <a:gd name="T49" fmla="*/ 81 h 175"/>
                <a:gd name="T50" fmla="*/ 157 w 158"/>
                <a:gd name="T51" fmla="*/ 78 h 175"/>
                <a:gd name="T52" fmla="*/ 79 w 158"/>
                <a:gd name="T53" fmla="*/ 0 h 175"/>
                <a:gd name="T54" fmla="*/ 2 w 158"/>
                <a:gd name="T55" fmla="*/ 77 h 175"/>
                <a:gd name="T56" fmla="*/ 0 w 158"/>
                <a:gd name="T57" fmla="*/ 81 h 175"/>
                <a:gd name="T58" fmla="*/ 0 w 158"/>
                <a:gd name="T59" fmla="*/ 135 h 175"/>
                <a:gd name="T60" fmla="*/ 5 w 158"/>
                <a:gd name="T61" fmla="*/ 140 h 175"/>
                <a:gd name="T62" fmla="*/ 5 w 158"/>
                <a:gd name="T63" fmla="*/ 140 h 175"/>
                <a:gd name="T64" fmla="*/ 5 w 158"/>
                <a:gd name="T65" fmla="*/ 14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75">
                  <a:moveTo>
                    <a:pt x="5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1" y="168"/>
                    <a:pt x="40" y="174"/>
                    <a:pt x="63" y="173"/>
                  </a:cubicBezTo>
                  <a:cubicBezTo>
                    <a:pt x="64" y="174"/>
                    <a:pt x="66" y="175"/>
                    <a:pt x="68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4" y="175"/>
                    <a:pt x="97" y="173"/>
                    <a:pt x="97" y="170"/>
                  </a:cubicBezTo>
                  <a:cubicBezTo>
                    <a:pt x="97" y="165"/>
                    <a:pt x="97" y="165"/>
                    <a:pt x="97" y="165"/>
                  </a:cubicBezTo>
                  <a:cubicBezTo>
                    <a:pt x="97" y="162"/>
                    <a:pt x="94" y="160"/>
                    <a:pt x="91" y="160"/>
                  </a:cubicBezTo>
                  <a:cubicBezTo>
                    <a:pt x="68" y="160"/>
                    <a:pt x="68" y="160"/>
                    <a:pt x="68" y="160"/>
                  </a:cubicBezTo>
                  <a:cubicBezTo>
                    <a:pt x="65" y="160"/>
                    <a:pt x="63" y="162"/>
                    <a:pt x="63" y="164"/>
                  </a:cubicBezTo>
                  <a:cubicBezTo>
                    <a:pt x="44" y="165"/>
                    <a:pt x="20" y="162"/>
                    <a:pt x="21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4" y="140"/>
                    <a:pt x="36" y="138"/>
                    <a:pt x="36" y="13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8"/>
                    <a:pt x="34" y="76"/>
                    <a:pt x="31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9" y="43"/>
                    <a:pt x="47" y="15"/>
                    <a:pt x="79" y="15"/>
                  </a:cubicBezTo>
                  <a:cubicBezTo>
                    <a:pt x="112" y="15"/>
                    <a:pt x="140" y="43"/>
                    <a:pt x="14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4" y="76"/>
                    <a:pt x="122" y="78"/>
                    <a:pt x="122" y="81"/>
                  </a:cubicBezTo>
                  <a:cubicBezTo>
                    <a:pt x="122" y="135"/>
                    <a:pt x="122" y="135"/>
                    <a:pt x="122" y="135"/>
                  </a:cubicBezTo>
                  <a:cubicBezTo>
                    <a:pt x="122" y="138"/>
                    <a:pt x="124" y="140"/>
                    <a:pt x="127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6" y="140"/>
                    <a:pt x="158" y="138"/>
                    <a:pt x="158" y="135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0"/>
                    <a:pt x="157" y="79"/>
                    <a:pt x="157" y="78"/>
                  </a:cubicBezTo>
                  <a:cubicBezTo>
                    <a:pt x="156" y="35"/>
                    <a:pt x="121" y="0"/>
                    <a:pt x="79" y="0"/>
                  </a:cubicBezTo>
                  <a:cubicBezTo>
                    <a:pt x="38" y="0"/>
                    <a:pt x="3" y="35"/>
                    <a:pt x="2" y="77"/>
                  </a:cubicBezTo>
                  <a:cubicBezTo>
                    <a:pt x="1" y="78"/>
                    <a:pt x="0" y="79"/>
                    <a:pt x="0" y="81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8"/>
                    <a:pt x="2" y="140"/>
                    <a:pt x="5" y="140"/>
                  </a:cubicBezTo>
                  <a:close/>
                  <a:moveTo>
                    <a:pt x="5" y="140"/>
                  </a:moveTo>
                  <a:cubicBezTo>
                    <a:pt x="5" y="140"/>
                    <a:pt x="5" y="140"/>
                    <a:pt x="5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3" name="Freeform 183"/>
            <p:cNvSpPr>
              <a:spLocks noEditPoints="1"/>
            </p:cNvSpPr>
            <p:nvPr/>
          </p:nvSpPr>
          <p:spPr bwMode="auto">
            <a:xfrm>
              <a:off x="9125900" y="2583869"/>
              <a:ext cx="262165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6 w 150"/>
                <a:gd name="T23" fmla="*/ 68 h 126"/>
                <a:gd name="T24" fmla="*/ 67 w 150"/>
                <a:gd name="T25" fmla="*/ 68 h 126"/>
                <a:gd name="T26" fmla="*/ 39 w 150"/>
                <a:gd name="T27" fmla="*/ 96 h 126"/>
                <a:gd name="T28" fmla="*/ 39 w 150"/>
                <a:gd name="T29" fmla="*/ 119 h 126"/>
                <a:gd name="T30" fmla="*/ 39 w 150"/>
                <a:gd name="T31" fmla="*/ 119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4 w 150"/>
                <a:gd name="T39" fmla="*/ 119 h 126"/>
                <a:gd name="T40" fmla="*/ 114 w 150"/>
                <a:gd name="T41" fmla="*/ 119 h 126"/>
                <a:gd name="T42" fmla="*/ 114 w 150"/>
                <a:gd name="T43" fmla="*/ 96 h 126"/>
                <a:gd name="T44" fmla="*/ 86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4 h 126"/>
                <a:gd name="T52" fmla="*/ 119 w 150"/>
                <a:gd name="T53" fmla="*/ 96 h 126"/>
                <a:gd name="T54" fmla="*/ 119 w 150"/>
                <a:gd name="T55" fmla="*/ 103 h 126"/>
                <a:gd name="T56" fmla="*/ 148 w 150"/>
                <a:gd name="T57" fmla="*/ 97 h 126"/>
                <a:gd name="T58" fmla="*/ 150 w 150"/>
                <a:gd name="T59" fmla="*/ 96 h 126"/>
                <a:gd name="T60" fmla="*/ 150 w 150"/>
                <a:gd name="T61" fmla="*/ 96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3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4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6 h 126"/>
                <a:gd name="T92" fmla="*/ 0 w 150"/>
                <a:gd name="T93" fmla="*/ 97 h 126"/>
                <a:gd name="T94" fmla="*/ 2 w 150"/>
                <a:gd name="T95" fmla="*/ 97 h 126"/>
                <a:gd name="T96" fmla="*/ 34 w 150"/>
                <a:gd name="T97" fmla="*/ 103 h 126"/>
                <a:gd name="T98" fmla="*/ 34 w 150"/>
                <a:gd name="T99" fmla="*/ 96 h 126"/>
                <a:gd name="T100" fmla="*/ 57 w 150"/>
                <a:gd name="T101" fmla="*/ 64 h 126"/>
                <a:gd name="T102" fmla="*/ 57 w 150"/>
                <a:gd name="T103" fmla="*/ 64 h 126"/>
                <a:gd name="T104" fmla="*/ 57 w 150"/>
                <a:gd name="T105" fmla="*/ 6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8" y="26"/>
                    <a:pt x="102" y="33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6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6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4" y="81"/>
                    <a:pt x="101" y="68"/>
                    <a:pt x="86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4"/>
                  </a:cubicBezTo>
                  <a:cubicBezTo>
                    <a:pt x="109" y="68"/>
                    <a:pt x="119" y="81"/>
                    <a:pt x="119" y="96"/>
                  </a:cubicBezTo>
                  <a:cubicBezTo>
                    <a:pt x="119" y="103"/>
                    <a:pt x="119" y="103"/>
                    <a:pt x="119" y="103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7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6" y="0"/>
                    <a:pt x="16" y="10"/>
                    <a:pt x="16" y="22"/>
                  </a:cubicBezTo>
                  <a:cubicBezTo>
                    <a:pt x="16" y="34"/>
                    <a:pt x="26" y="44"/>
                    <a:pt x="38" y="44"/>
                  </a:cubicBezTo>
                  <a:close/>
                  <a:moveTo>
                    <a:pt x="57" y="64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14" y="101"/>
                    <a:pt x="24" y="103"/>
                    <a:pt x="34" y="103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81"/>
                    <a:pt x="44" y="68"/>
                    <a:pt x="57" y="64"/>
                  </a:cubicBezTo>
                  <a:close/>
                  <a:moveTo>
                    <a:pt x="57" y="64"/>
                  </a:moveTo>
                  <a:cubicBezTo>
                    <a:pt x="57" y="64"/>
                    <a:pt x="57" y="64"/>
                    <a:pt x="57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4" name="Freeform 184"/>
            <p:cNvSpPr>
              <a:spLocks noEditPoints="1"/>
            </p:cNvSpPr>
            <p:nvPr/>
          </p:nvSpPr>
          <p:spPr bwMode="auto">
            <a:xfrm>
              <a:off x="7955783" y="2746796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2" y="44"/>
                  </a:cubicBezTo>
                  <a:cubicBezTo>
                    <a:pt x="125" y="44"/>
                    <a:pt x="134" y="34"/>
                    <a:pt x="134" y="22"/>
                  </a:cubicBezTo>
                  <a:cubicBezTo>
                    <a:pt x="134" y="10"/>
                    <a:pt x="125" y="0"/>
                    <a:pt x="112" y="0"/>
                  </a:cubicBezTo>
                  <a:cubicBezTo>
                    <a:pt x="100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5" name="Freeform 185"/>
            <p:cNvSpPr>
              <a:spLocks noEditPoints="1"/>
            </p:cNvSpPr>
            <p:nvPr/>
          </p:nvSpPr>
          <p:spPr bwMode="auto">
            <a:xfrm>
              <a:off x="7892834" y="1860322"/>
              <a:ext cx="262906" cy="220693"/>
            </a:xfrm>
            <a:custGeom>
              <a:avLst/>
              <a:gdLst>
                <a:gd name="T0" fmla="*/ 90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0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6 w 150"/>
                <a:gd name="T25" fmla="*/ 68 h 126"/>
                <a:gd name="T26" fmla="*/ 38 w 150"/>
                <a:gd name="T27" fmla="*/ 97 h 126"/>
                <a:gd name="T28" fmla="*/ 38 w 150"/>
                <a:gd name="T29" fmla="*/ 119 h 126"/>
                <a:gd name="T30" fmla="*/ 38 w 150"/>
                <a:gd name="T31" fmla="*/ 120 h 126"/>
                <a:gd name="T32" fmla="*/ 40 w 150"/>
                <a:gd name="T33" fmla="*/ 120 h 126"/>
                <a:gd name="T34" fmla="*/ 78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3 w 150"/>
                <a:gd name="T41" fmla="*/ 119 h 126"/>
                <a:gd name="T42" fmla="*/ 113 w 150"/>
                <a:gd name="T43" fmla="*/ 97 h 126"/>
                <a:gd name="T44" fmla="*/ 85 w 150"/>
                <a:gd name="T45" fmla="*/ 68 h 126"/>
                <a:gd name="T46" fmla="*/ 121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8 w 150"/>
                <a:gd name="T53" fmla="*/ 97 h 126"/>
                <a:gd name="T54" fmla="*/ 118 w 150"/>
                <a:gd name="T55" fmla="*/ 104 h 126"/>
                <a:gd name="T56" fmla="*/ 148 w 150"/>
                <a:gd name="T57" fmla="*/ 97 h 126"/>
                <a:gd name="T58" fmla="*/ 149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1 w 150"/>
                <a:gd name="T65" fmla="*/ 46 h 126"/>
                <a:gd name="T66" fmla="*/ 37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59 w 150"/>
                <a:gd name="T73" fmla="*/ 22 h 126"/>
                <a:gd name="T74" fmla="*/ 37 w 150"/>
                <a:gd name="T75" fmla="*/ 0 h 126"/>
                <a:gd name="T76" fmla="*/ 15 w 150"/>
                <a:gd name="T77" fmla="*/ 22 h 126"/>
                <a:gd name="T78" fmla="*/ 37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6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1 w 150"/>
                <a:gd name="T95" fmla="*/ 98 h 126"/>
                <a:gd name="T96" fmla="*/ 33 w 150"/>
                <a:gd name="T97" fmla="*/ 104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0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4"/>
                    <a:pt x="109" y="44"/>
                    <a:pt x="112" y="44"/>
                  </a:cubicBezTo>
                  <a:cubicBezTo>
                    <a:pt x="124" y="44"/>
                    <a:pt x="134" y="34"/>
                    <a:pt x="134" y="22"/>
                  </a:cubicBezTo>
                  <a:cubicBezTo>
                    <a:pt x="134" y="10"/>
                    <a:pt x="124" y="0"/>
                    <a:pt x="112" y="0"/>
                  </a:cubicBezTo>
                  <a:cubicBezTo>
                    <a:pt x="100" y="0"/>
                    <a:pt x="90" y="10"/>
                    <a:pt x="90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6" y="68"/>
                    <a:pt x="66" y="68"/>
                    <a:pt x="66" y="68"/>
                  </a:cubicBezTo>
                  <a:cubicBezTo>
                    <a:pt x="51" y="68"/>
                    <a:pt x="38" y="81"/>
                    <a:pt x="38" y="97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8" y="126"/>
                  </a:cubicBezTo>
                  <a:cubicBezTo>
                    <a:pt x="99" y="126"/>
                    <a:pt x="111" y="121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13" y="81"/>
                    <a:pt x="101" y="68"/>
                    <a:pt x="85" y="68"/>
                  </a:cubicBezTo>
                  <a:close/>
                  <a:moveTo>
                    <a:pt x="121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8" y="69"/>
                    <a:pt x="118" y="82"/>
                    <a:pt x="118" y="97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37" y="103"/>
                    <a:pt x="147" y="98"/>
                    <a:pt x="148" y="97"/>
                  </a:cubicBezTo>
                  <a:cubicBezTo>
                    <a:pt x="149" y="97"/>
                    <a:pt x="149" y="97"/>
                    <a:pt x="149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1" y="46"/>
                  </a:cubicBezTo>
                  <a:close/>
                  <a:moveTo>
                    <a:pt x="37" y="44"/>
                  </a:moveTo>
                  <a:cubicBezTo>
                    <a:pt x="41" y="44"/>
                    <a:pt x="45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59" y="23"/>
                    <a:pt x="59" y="23"/>
                    <a:pt x="59" y="22"/>
                  </a:cubicBezTo>
                  <a:cubicBezTo>
                    <a:pt x="59" y="10"/>
                    <a:pt x="49" y="0"/>
                    <a:pt x="37" y="0"/>
                  </a:cubicBezTo>
                  <a:cubicBezTo>
                    <a:pt x="25" y="0"/>
                    <a:pt x="15" y="10"/>
                    <a:pt x="15" y="22"/>
                  </a:cubicBezTo>
                  <a:cubicBezTo>
                    <a:pt x="15" y="34"/>
                    <a:pt x="25" y="44"/>
                    <a:pt x="37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7" y="46"/>
                    <a:pt x="46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2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13" y="101"/>
                    <a:pt x="24" y="103"/>
                    <a:pt x="33" y="104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2"/>
                    <a:pt x="43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6" name="Freeform 186"/>
            <p:cNvSpPr>
              <a:spLocks noEditPoints="1"/>
            </p:cNvSpPr>
            <p:nvPr/>
          </p:nvSpPr>
          <p:spPr bwMode="auto">
            <a:xfrm>
              <a:off x="6596818" y="3054878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60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7" name="Freeform 187"/>
            <p:cNvSpPr>
              <a:spLocks noEditPoints="1"/>
            </p:cNvSpPr>
            <p:nvPr/>
          </p:nvSpPr>
          <p:spPr bwMode="auto">
            <a:xfrm>
              <a:off x="8623046" y="1809962"/>
              <a:ext cx="197735" cy="11182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1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6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2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5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5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8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1" y="17"/>
                  </a:cubicBezTo>
                  <a:cubicBezTo>
                    <a:pt x="78" y="6"/>
                    <a:pt x="62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5"/>
                    <a:pt x="0" y="16"/>
                    <a:pt x="0" y="17"/>
                  </a:cubicBezTo>
                  <a:cubicBezTo>
                    <a:pt x="0" y="17"/>
                    <a:pt x="1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8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6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2" y="35"/>
                    <a:pt x="92" y="35"/>
                    <a:pt x="92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5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5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8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8" name="Freeform 188"/>
            <p:cNvSpPr>
              <a:spLocks noEditPoints="1"/>
            </p:cNvSpPr>
            <p:nvPr/>
          </p:nvSpPr>
          <p:spPr bwMode="auto">
            <a:xfrm>
              <a:off x="8580833" y="1853656"/>
              <a:ext cx="108865" cy="173296"/>
            </a:xfrm>
            <a:custGeom>
              <a:avLst/>
              <a:gdLst>
                <a:gd name="T0" fmla="*/ 61 w 62"/>
                <a:gd name="T1" fmla="*/ 43 h 99"/>
                <a:gd name="T2" fmla="*/ 18 w 62"/>
                <a:gd name="T3" fmla="*/ 0 h 99"/>
                <a:gd name="T4" fmla="*/ 16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8 h 99"/>
                <a:gd name="T12" fmla="*/ 28 w 62"/>
                <a:gd name="T13" fmla="*/ 99 h 99"/>
                <a:gd name="T14" fmla="*/ 28 w 62"/>
                <a:gd name="T15" fmla="*/ 99 h 99"/>
                <a:gd name="T16" fmla="*/ 29 w 62"/>
                <a:gd name="T17" fmla="*/ 98 h 99"/>
                <a:gd name="T18" fmla="*/ 61 w 62"/>
                <a:gd name="T19" fmla="*/ 46 h 99"/>
                <a:gd name="T20" fmla="*/ 61 w 62"/>
                <a:gd name="T21" fmla="*/ 43 h 99"/>
                <a:gd name="T22" fmla="*/ 48 w 62"/>
                <a:gd name="T23" fmla="*/ 46 h 99"/>
                <a:gd name="T24" fmla="*/ 26 w 62"/>
                <a:gd name="T25" fmla="*/ 83 h 99"/>
                <a:gd name="T26" fmla="*/ 17 w 62"/>
                <a:gd name="T27" fmla="*/ 70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6 h 99"/>
                <a:gd name="T36" fmla="*/ 48 w 62"/>
                <a:gd name="T37" fmla="*/ 46 h 99"/>
                <a:gd name="T38" fmla="*/ 48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5" y="13"/>
                    <a:pt x="0" y="28"/>
                    <a:pt x="0" y="44"/>
                  </a:cubicBezTo>
                  <a:cubicBezTo>
                    <a:pt x="0" y="65"/>
                    <a:pt x="9" y="85"/>
                    <a:pt x="26" y="98"/>
                  </a:cubicBezTo>
                  <a:cubicBezTo>
                    <a:pt x="27" y="98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8"/>
                    <a:pt x="29" y="98"/>
                    <a:pt x="29" y="98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5"/>
                    <a:pt x="61" y="44"/>
                    <a:pt x="61" y="43"/>
                  </a:cubicBezTo>
                  <a:close/>
                  <a:moveTo>
                    <a:pt x="48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79"/>
                    <a:pt x="19" y="75"/>
                    <a:pt x="17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2" y="30"/>
                    <a:pt x="14" y="24"/>
                  </a:cubicBezTo>
                  <a:cubicBezTo>
                    <a:pt x="15" y="21"/>
                    <a:pt x="16" y="18"/>
                    <a:pt x="18" y="16"/>
                  </a:cubicBezTo>
                  <a:lnTo>
                    <a:pt x="48" y="46"/>
                  </a:lnTo>
                  <a:close/>
                  <a:moveTo>
                    <a:pt x="48" y="46"/>
                  </a:moveTo>
                  <a:cubicBezTo>
                    <a:pt x="48" y="46"/>
                    <a:pt x="48" y="46"/>
                    <a:pt x="4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9" name="Freeform 189"/>
            <p:cNvSpPr>
              <a:spLocks noEditPoints="1"/>
            </p:cNvSpPr>
            <p:nvPr/>
          </p:nvSpPr>
          <p:spPr bwMode="auto">
            <a:xfrm>
              <a:off x="8647486" y="1939564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4 w 99"/>
                <a:gd name="T3" fmla="*/ 0 h 64"/>
                <a:gd name="T4" fmla="*/ 33 w 99"/>
                <a:gd name="T5" fmla="*/ 1 h 64"/>
                <a:gd name="T6" fmla="*/ 0 w 99"/>
                <a:gd name="T7" fmla="*/ 54 h 64"/>
                <a:gd name="T8" fmla="*/ 0 w 99"/>
                <a:gd name="T9" fmla="*/ 56 h 64"/>
                <a:gd name="T10" fmla="*/ 1 w 99"/>
                <a:gd name="T11" fmla="*/ 57 h 64"/>
                <a:gd name="T12" fmla="*/ 30 w 99"/>
                <a:gd name="T13" fmla="*/ 64 h 64"/>
                <a:gd name="T14" fmla="*/ 77 w 99"/>
                <a:gd name="T15" fmla="*/ 46 h 64"/>
                <a:gd name="T16" fmla="*/ 99 w 99"/>
                <a:gd name="T17" fmla="*/ 2 h 64"/>
                <a:gd name="T18" fmla="*/ 98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5"/>
                    <a:pt x="0" y="56"/>
                  </a:cubicBezTo>
                  <a:cubicBezTo>
                    <a:pt x="0" y="56"/>
                    <a:pt x="0" y="57"/>
                    <a:pt x="1" y="57"/>
                  </a:cubicBezTo>
                  <a:cubicBezTo>
                    <a:pt x="10" y="61"/>
                    <a:pt x="20" y="64"/>
                    <a:pt x="30" y="64"/>
                  </a:cubicBezTo>
                  <a:cubicBezTo>
                    <a:pt x="48" y="64"/>
                    <a:pt x="64" y="57"/>
                    <a:pt x="77" y="46"/>
                  </a:cubicBezTo>
                  <a:cubicBezTo>
                    <a:pt x="89" y="35"/>
                    <a:pt x="97" y="19"/>
                    <a:pt x="99" y="2"/>
                  </a:cubicBezTo>
                  <a:cubicBezTo>
                    <a:pt x="99" y="2"/>
                    <a:pt x="99" y="1"/>
                    <a:pt x="98" y="1"/>
                  </a:cubicBezTo>
                  <a:cubicBezTo>
                    <a:pt x="98" y="0"/>
                    <a:pt x="97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0" name="Freeform 190"/>
            <p:cNvSpPr>
              <a:spLocks noEditPoints="1"/>
            </p:cNvSpPr>
            <p:nvPr/>
          </p:nvSpPr>
          <p:spPr bwMode="auto">
            <a:xfrm>
              <a:off x="9505818" y="3959867"/>
              <a:ext cx="197735" cy="11256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0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5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1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4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4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9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0" y="17"/>
                  </a:cubicBezTo>
                  <a:cubicBezTo>
                    <a:pt x="78" y="6"/>
                    <a:pt x="61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7"/>
                    <a:pt x="0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5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4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4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9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1" name="Freeform 191"/>
            <p:cNvSpPr>
              <a:spLocks noEditPoints="1"/>
            </p:cNvSpPr>
            <p:nvPr/>
          </p:nvSpPr>
          <p:spPr bwMode="auto">
            <a:xfrm>
              <a:off x="9462124" y="4003561"/>
              <a:ext cx="108125" cy="174036"/>
            </a:xfrm>
            <a:custGeom>
              <a:avLst/>
              <a:gdLst>
                <a:gd name="T0" fmla="*/ 62 w 62"/>
                <a:gd name="T1" fmla="*/ 43 h 99"/>
                <a:gd name="T2" fmla="*/ 19 w 62"/>
                <a:gd name="T3" fmla="*/ 0 h 99"/>
                <a:gd name="T4" fmla="*/ 17 w 62"/>
                <a:gd name="T5" fmla="*/ 0 h 99"/>
                <a:gd name="T6" fmla="*/ 16 w 62"/>
                <a:gd name="T7" fmla="*/ 1 h 99"/>
                <a:gd name="T8" fmla="*/ 0 w 62"/>
                <a:gd name="T9" fmla="*/ 44 h 99"/>
                <a:gd name="T10" fmla="*/ 27 w 62"/>
                <a:gd name="T11" fmla="*/ 98 h 99"/>
                <a:gd name="T12" fmla="*/ 28 w 62"/>
                <a:gd name="T13" fmla="*/ 99 h 99"/>
                <a:gd name="T14" fmla="*/ 29 w 62"/>
                <a:gd name="T15" fmla="*/ 99 h 99"/>
                <a:gd name="T16" fmla="*/ 30 w 62"/>
                <a:gd name="T17" fmla="*/ 98 h 99"/>
                <a:gd name="T18" fmla="*/ 62 w 62"/>
                <a:gd name="T19" fmla="*/ 46 h 99"/>
                <a:gd name="T20" fmla="*/ 62 w 62"/>
                <a:gd name="T21" fmla="*/ 43 h 99"/>
                <a:gd name="T22" fmla="*/ 49 w 62"/>
                <a:gd name="T23" fmla="*/ 46 h 99"/>
                <a:gd name="T24" fmla="*/ 26 w 62"/>
                <a:gd name="T25" fmla="*/ 83 h 99"/>
                <a:gd name="T26" fmla="*/ 18 w 62"/>
                <a:gd name="T27" fmla="*/ 70 h 99"/>
                <a:gd name="T28" fmla="*/ 11 w 62"/>
                <a:gd name="T29" fmla="*/ 44 h 99"/>
                <a:gd name="T30" fmla="*/ 15 w 62"/>
                <a:gd name="T31" fmla="*/ 24 h 99"/>
                <a:gd name="T32" fmla="*/ 19 w 62"/>
                <a:gd name="T33" fmla="*/ 16 h 99"/>
                <a:gd name="T34" fmla="*/ 49 w 62"/>
                <a:gd name="T35" fmla="*/ 46 h 99"/>
                <a:gd name="T36" fmla="*/ 49 w 62"/>
                <a:gd name="T37" fmla="*/ 46 h 99"/>
                <a:gd name="T38" fmla="*/ 49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2" y="43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7" y="0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6" y="13"/>
                    <a:pt x="0" y="28"/>
                    <a:pt x="0" y="44"/>
                  </a:cubicBezTo>
                  <a:cubicBezTo>
                    <a:pt x="0" y="65"/>
                    <a:pt x="10" y="85"/>
                    <a:pt x="27" y="98"/>
                  </a:cubicBezTo>
                  <a:cubicBezTo>
                    <a:pt x="27" y="99"/>
                    <a:pt x="28" y="99"/>
                    <a:pt x="28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30" y="98"/>
                    <a:pt x="30" y="98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2" y="45"/>
                    <a:pt x="62" y="44"/>
                    <a:pt x="62" y="43"/>
                  </a:cubicBezTo>
                  <a:close/>
                  <a:moveTo>
                    <a:pt x="49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3" y="79"/>
                    <a:pt x="20" y="75"/>
                    <a:pt x="18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3" y="30"/>
                    <a:pt x="15" y="24"/>
                  </a:cubicBezTo>
                  <a:cubicBezTo>
                    <a:pt x="16" y="21"/>
                    <a:pt x="17" y="18"/>
                    <a:pt x="19" y="16"/>
                  </a:cubicBezTo>
                  <a:lnTo>
                    <a:pt x="49" y="46"/>
                  </a:lnTo>
                  <a:close/>
                  <a:moveTo>
                    <a:pt x="49" y="46"/>
                  </a:move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2" name="Freeform 192"/>
            <p:cNvSpPr>
              <a:spLocks noEditPoints="1"/>
            </p:cNvSpPr>
            <p:nvPr/>
          </p:nvSpPr>
          <p:spPr bwMode="auto">
            <a:xfrm>
              <a:off x="9528036" y="4089469"/>
              <a:ext cx="175518" cy="112568"/>
            </a:xfrm>
            <a:custGeom>
              <a:avLst/>
              <a:gdLst>
                <a:gd name="T0" fmla="*/ 98 w 100"/>
                <a:gd name="T1" fmla="*/ 0 h 64"/>
                <a:gd name="T2" fmla="*/ 35 w 100"/>
                <a:gd name="T3" fmla="*/ 0 h 64"/>
                <a:gd name="T4" fmla="*/ 33 w 100"/>
                <a:gd name="T5" fmla="*/ 1 h 64"/>
                <a:gd name="T6" fmla="*/ 1 w 100"/>
                <a:gd name="T7" fmla="*/ 54 h 64"/>
                <a:gd name="T8" fmla="*/ 1 w 100"/>
                <a:gd name="T9" fmla="*/ 56 h 64"/>
                <a:gd name="T10" fmla="*/ 2 w 100"/>
                <a:gd name="T11" fmla="*/ 57 h 64"/>
                <a:gd name="T12" fmla="*/ 31 w 100"/>
                <a:gd name="T13" fmla="*/ 64 h 64"/>
                <a:gd name="T14" fmla="*/ 77 w 100"/>
                <a:gd name="T15" fmla="*/ 46 h 64"/>
                <a:gd name="T16" fmla="*/ 100 w 100"/>
                <a:gd name="T17" fmla="*/ 2 h 64"/>
                <a:gd name="T18" fmla="*/ 99 w 100"/>
                <a:gd name="T19" fmla="*/ 1 h 64"/>
                <a:gd name="T20" fmla="*/ 98 w 100"/>
                <a:gd name="T21" fmla="*/ 0 h 64"/>
                <a:gd name="T22" fmla="*/ 98 w 100"/>
                <a:gd name="T23" fmla="*/ 0 h 64"/>
                <a:gd name="T24" fmla="*/ 98 w 100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4">
                  <a:moveTo>
                    <a:pt x="9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54"/>
                    <a:pt x="0" y="55"/>
                    <a:pt x="1" y="56"/>
                  </a:cubicBezTo>
                  <a:cubicBezTo>
                    <a:pt x="1" y="56"/>
                    <a:pt x="1" y="57"/>
                    <a:pt x="2" y="57"/>
                  </a:cubicBezTo>
                  <a:cubicBezTo>
                    <a:pt x="11" y="61"/>
                    <a:pt x="21" y="64"/>
                    <a:pt x="31" y="64"/>
                  </a:cubicBezTo>
                  <a:cubicBezTo>
                    <a:pt x="48" y="64"/>
                    <a:pt x="65" y="57"/>
                    <a:pt x="77" y="46"/>
                  </a:cubicBezTo>
                  <a:cubicBezTo>
                    <a:pt x="90" y="35"/>
                    <a:pt x="98" y="19"/>
                    <a:pt x="100" y="2"/>
                  </a:cubicBezTo>
                  <a:cubicBezTo>
                    <a:pt x="100" y="2"/>
                    <a:pt x="100" y="1"/>
                    <a:pt x="99" y="1"/>
                  </a:cubicBezTo>
                  <a:cubicBezTo>
                    <a:pt x="99" y="0"/>
                    <a:pt x="98" y="0"/>
                    <a:pt x="98" y="0"/>
                  </a:cubicBezTo>
                  <a:close/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3" name="Freeform 193"/>
            <p:cNvSpPr>
              <a:spLocks noEditPoints="1"/>
            </p:cNvSpPr>
            <p:nvPr/>
          </p:nvSpPr>
          <p:spPr bwMode="auto">
            <a:xfrm>
              <a:off x="7812111" y="3454051"/>
              <a:ext cx="196254" cy="110346"/>
            </a:xfrm>
            <a:custGeom>
              <a:avLst/>
              <a:gdLst>
                <a:gd name="T0" fmla="*/ 45 w 112"/>
                <a:gd name="T1" fmla="*/ 63 h 63"/>
                <a:gd name="T2" fmla="*/ 47 w 112"/>
                <a:gd name="T3" fmla="*/ 63 h 63"/>
                <a:gd name="T4" fmla="*/ 110 w 112"/>
                <a:gd name="T5" fmla="*/ 63 h 63"/>
                <a:gd name="T6" fmla="*/ 112 w 112"/>
                <a:gd name="T7" fmla="*/ 63 h 63"/>
                <a:gd name="T8" fmla="*/ 112 w 112"/>
                <a:gd name="T9" fmla="*/ 61 h 63"/>
                <a:gd name="T10" fmla="*/ 90 w 112"/>
                <a:gd name="T11" fmla="*/ 17 h 63"/>
                <a:gd name="T12" fmla="*/ 44 w 112"/>
                <a:gd name="T13" fmla="*/ 0 h 63"/>
                <a:gd name="T14" fmla="*/ 0 w 112"/>
                <a:gd name="T15" fmla="*/ 15 h 63"/>
                <a:gd name="T16" fmla="*/ 0 w 112"/>
                <a:gd name="T17" fmla="*/ 16 h 63"/>
                <a:gd name="T18" fmla="*/ 0 w 112"/>
                <a:gd name="T19" fmla="*/ 18 h 63"/>
                <a:gd name="T20" fmla="*/ 45 w 112"/>
                <a:gd name="T21" fmla="*/ 63 h 63"/>
                <a:gd name="T22" fmla="*/ 37 w 112"/>
                <a:gd name="T23" fmla="*/ 39 h 63"/>
                <a:gd name="T24" fmla="*/ 55 w 112"/>
                <a:gd name="T25" fmla="*/ 12 h 63"/>
                <a:gd name="T26" fmla="*/ 61 w 112"/>
                <a:gd name="T27" fmla="*/ 13 h 63"/>
                <a:gd name="T28" fmla="*/ 41 w 112"/>
                <a:gd name="T29" fmla="*/ 43 h 63"/>
                <a:gd name="T30" fmla="*/ 37 w 112"/>
                <a:gd name="T31" fmla="*/ 39 h 63"/>
                <a:gd name="T32" fmla="*/ 44 w 112"/>
                <a:gd name="T33" fmla="*/ 11 h 63"/>
                <a:gd name="T34" fmla="*/ 45 w 112"/>
                <a:gd name="T35" fmla="*/ 11 h 63"/>
                <a:gd name="T36" fmla="*/ 30 w 112"/>
                <a:gd name="T37" fmla="*/ 33 h 63"/>
                <a:gd name="T38" fmla="*/ 26 w 112"/>
                <a:gd name="T39" fmla="*/ 28 h 63"/>
                <a:gd name="T40" fmla="*/ 38 w 112"/>
                <a:gd name="T41" fmla="*/ 11 h 63"/>
                <a:gd name="T42" fmla="*/ 44 w 112"/>
                <a:gd name="T43" fmla="*/ 11 h 63"/>
                <a:gd name="T44" fmla="*/ 25 w 112"/>
                <a:gd name="T45" fmla="*/ 13 h 63"/>
                <a:gd name="T46" fmla="*/ 20 w 112"/>
                <a:gd name="T47" fmla="*/ 22 h 63"/>
                <a:gd name="T48" fmla="*/ 16 w 112"/>
                <a:gd name="T49" fmla="*/ 18 h 63"/>
                <a:gd name="T50" fmla="*/ 24 w 112"/>
                <a:gd name="T51" fmla="*/ 14 h 63"/>
                <a:gd name="T52" fmla="*/ 25 w 112"/>
                <a:gd name="T53" fmla="*/ 13 h 63"/>
                <a:gd name="T54" fmla="*/ 79 w 112"/>
                <a:gd name="T55" fmla="*/ 52 h 63"/>
                <a:gd name="T56" fmla="*/ 91 w 112"/>
                <a:gd name="T57" fmla="*/ 35 h 63"/>
                <a:gd name="T58" fmla="*/ 93 w 112"/>
                <a:gd name="T59" fmla="*/ 38 h 63"/>
                <a:gd name="T60" fmla="*/ 84 w 112"/>
                <a:gd name="T61" fmla="*/ 52 h 63"/>
                <a:gd name="T62" fmla="*/ 79 w 112"/>
                <a:gd name="T63" fmla="*/ 52 h 63"/>
                <a:gd name="T64" fmla="*/ 94 w 112"/>
                <a:gd name="T65" fmla="*/ 52 h 63"/>
                <a:gd name="T66" fmla="*/ 97 w 112"/>
                <a:gd name="T67" fmla="*/ 47 h 63"/>
                <a:gd name="T68" fmla="*/ 99 w 112"/>
                <a:gd name="T69" fmla="*/ 52 h 63"/>
                <a:gd name="T70" fmla="*/ 94 w 112"/>
                <a:gd name="T71" fmla="*/ 52 h 63"/>
                <a:gd name="T72" fmla="*/ 62 w 112"/>
                <a:gd name="T73" fmla="*/ 52 h 63"/>
                <a:gd name="T74" fmla="*/ 81 w 112"/>
                <a:gd name="T75" fmla="*/ 24 h 63"/>
                <a:gd name="T76" fmla="*/ 83 w 112"/>
                <a:gd name="T77" fmla="*/ 26 h 63"/>
                <a:gd name="T78" fmla="*/ 85 w 112"/>
                <a:gd name="T79" fmla="*/ 28 h 63"/>
                <a:gd name="T80" fmla="*/ 69 w 112"/>
                <a:gd name="T81" fmla="*/ 52 h 63"/>
                <a:gd name="T82" fmla="*/ 62 w 112"/>
                <a:gd name="T83" fmla="*/ 52 h 63"/>
                <a:gd name="T84" fmla="*/ 52 w 112"/>
                <a:gd name="T85" fmla="*/ 52 h 63"/>
                <a:gd name="T86" fmla="*/ 50 w 112"/>
                <a:gd name="T87" fmla="*/ 52 h 63"/>
                <a:gd name="T88" fmla="*/ 47 w 112"/>
                <a:gd name="T89" fmla="*/ 49 h 63"/>
                <a:gd name="T90" fmla="*/ 69 w 112"/>
                <a:gd name="T91" fmla="*/ 16 h 63"/>
                <a:gd name="T92" fmla="*/ 74 w 112"/>
                <a:gd name="T93" fmla="*/ 19 h 63"/>
                <a:gd name="T94" fmla="*/ 52 w 112"/>
                <a:gd name="T95" fmla="*/ 52 h 63"/>
                <a:gd name="T96" fmla="*/ 52 w 112"/>
                <a:gd name="T97" fmla="*/ 52 h 63"/>
                <a:gd name="T98" fmla="*/ 52 w 112"/>
                <a:gd name="T9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2" h="63">
                  <a:moveTo>
                    <a:pt x="45" y="63"/>
                  </a:moveTo>
                  <a:cubicBezTo>
                    <a:pt x="46" y="63"/>
                    <a:pt x="46" y="63"/>
                    <a:pt x="47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1" y="63"/>
                    <a:pt x="111" y="63"/>
                    <a:pt x="112" y="63"/>
                  </a:cubicBezTo>
                  <a:cubicBezTo>
                    <a:pt x="112" y="62"/>
                    <a:pt x="112" y="62"/>
                    <a:pt x="112" y="61"/>
                  </a:cubicBezTo>
                  <a:cubicBezTo>
                    <a:pt x="110" y="44"/>
                    <a:pt x="102" y="28"/>
                    <a:pt x="90" y="17"/>
                  </a:cubicBezTo>
                  <a:cubicBezTo>
                    <a:pt x="77" y="6"/>
                    <a:pt x="61" y="0"/>
                    <a:pt x="44" y="0"/>
                  </a:cubicBezTo>
                  <a:cubicBezTo>
                    <a:pt x="28" y="0"/>
                    <a:pt x="13" y="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lnTo>
                    <a:pt x="45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59" y="13"/>
                    <a:pt x="61" y="13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4" y="11"/>
                    <a:pt x="45" y="11"/>
                    <a:pt x="45" y="1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5" y="13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1" y="15"/>
                    <a:pt x="24" y="14"/>
                  </a:cubicBezTo>
                  <a:cubicBezTo>
                    <a:pt x="24" y="14"/>
                    <a:pt x="25" y="14"/>
                    <a:pt x="25" y="13"/>
                  </a:cubicBezTo>
                  <a:close/>
                  <a:moveTo>
                    <a:pt x="79" y="52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2" y="37"/>
                    <a:pt x="93" y="38"/>
                  </a:cubicBezTo>
                  <a:cubicBezTo>
                    <a:pt x="84" y="52"/>
                    <a:pt x="84" y="52"/>
                    <a:pt x="84" y="52"/>
                  </a:cubicBezTo>
                  <a:lnTo>
                    <a:pt x="79" y="52"/>
                  </a:lnTo>
                  <a:close/>
                  <a:moveTo>
                    <a:pt x="94" y="52"/>
                  </a:moveTo>
                  <a:cubicBezTo>
                    <a:pt x="97" y="47"/>
                    <a:pt x="97" y="47"/>
                    <a:pt x="97" y="47"/>
                  </a:cubicBezTo>
                  <a:cubicBezTo>
                    <a:pt x="98" y="49"/>
                    <a:pt x="99" y="51"/>
                    <a:pt x="99" y="52"/>
                  </a:cubicBezTo>
                  <a:lnTo>
                    <a:pt x="94" y="52"/>
                  </a:lnTo>
                  <a:close/>
                  <a:moveTo>
                    <a:pt x="62" y="52"/>
                  </a:moveTo>
                  <a:cubicBezTo>
                    <a:pt x="81" y="24"/>
                    <a:pt x="81" y="24"/>
                    <a:pt x="81" y="24"/>
                  </a:cubicBezTo>
                  <a:cubicBezTo>
                    <a:pt x="82" y="25"/>
                    <a:pt x="82" y="25"/>
                    <a:pt x="83" y="26"/>
                  </a:cubicBezTo>
                  <a:cubicBezTo>
                    <a:pt x="84" y="27"/>
                    <a:pt x="84" y="27"/>
                    <a:pt x="85" y="28"/>
                  </a:cubicBezTo>
                  <a:cubicBezTo>
                    <a:pt x="69" y="52"/>
                    <a:pt x="69" y="52"/>
                    <a:pt x="69" y="52"/>
                  </a:cubicBezTo>
                  <a:lnTo>
                    <a:pt x="62" y="52"/>
                  </a:lnTo>
                  <a:close/>
                  <a:moveTo>
                    <a:pt x="52" y="52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71" y="17"/>
                    <a:pt x="72" y="18"/>
                    <a:pt x="74" y="19"/>
                  </a:cubicBezTo>
                  <a:lnTo>
                    <a:pt x="52" y="52"/>
                  </a:lnTo>
                  <a:close/>
                  <a:moveTo>
                    <a:pt x="52" y="52"/>
                  </a:moveTo>
                  <a:cubicBezTo>
                    <a:pt x="52" y="52"/>
                    <a:pt x="52" y="52"/>
                    <a:pt x="52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4" name="Freeform 194"/>
            <p:cNvSpPr>
              <a:spLocks noEditPoints="1"/>
            </p:cNvSpPr>
            <p:nvPr/>
          </p:nvSpPr>
          <p:spPr bwMode="auto">
            <a:xfrm>
              <a:off x="7768417" y="3496264"/>
              <a:ext cx="108865" cy="173296"/>
            </a:xfrm>
            <a:custGeom>
              <a:avLst/>
              <a:gdLst>
                <a:gd name="T0" fmla="*/ 61 w 62"/>
                <a:gd name="T1" fmla="*/ 44 h 99"/>
                <a:gd name="T2" fmla="*/ 18 w 62"/>
                <a:gd name="T3" fmla="*/ 1 h 99"/>
                <a:gd name="T4" fmla="*/ 17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9 h 99"/>
                <a:gd name="T12" fmla="*/ 28 w 62"/>
                <a:gd name="T13" fmla="*/ 99 h 99"/>
                <a:gd name="T14" fmla="*/ 28 w 62"/>
                <a:gd name="T15" fmla="*/ 99 h 99"/>
                <a:gd name="T16" fmla="*/ 30 w 62"/>
                <a:gd name="T17" fmla="*/ 98 h 99"/>
                <a:gd name="T18" fmla="*/ 61 w 62"/>
                <a:gd name="T19" fmla="*/ 47 h 99"/>
                <a:gd name="T20" fmla="*/ 61 w 62"/>
                <a:gd name="T21" fmla="*/ 44 h 99"/>
                <a:gd name="T22" fmla="*/ 48 w 62"/>
                <a:gd name="T23" fmla="*/ 47 h 99"/>
                <a:gd name="T24" fmla="*/ 26 w 62"/>
                <a:gd name="T25" fmla="*/ 83 h 99"/>
                <a:gd name="T26" fmla="*/ 17 w 62"/>
                <a:gd name="T27" fmla="*/ 71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7 h 99"/>
                <a:gd name="T36" fmla="*/ 48 w 62"/>
                <a:gd name="T37" fmla="*/ 47 h 99"/>
                <a:gd name="T38" fmla="*/ 48 w 62"/>
                <a:gd name="T39" fmla="*/ 4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4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5" y="13"/>
                    <a:pt x="0" y="29"/>
                    <a:pt x="0" y="44"/>
                  </a:cubicBezTo>
                  <a:cubicBezTo>
                    <a:pt x="0" y="66"/>
                    <a:pt x="9" y="86"/>
                    <a:pt x="26" y="99"/>
                  </a:cubicBezTo>
                  <a:cubicBezTo>
                    <a:pt x="27" y="99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9" y="99"/>
                    <a:pt x="29" y="99"/>
                    <a:pt x="30" y="98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2" y="46"/>
                    <a:pt x="62" y="45"/>
                    <a:pt x="61" y="44"/>
                  </a:cubicBezTo>
                  <a:close/>
                  <a:moveTo>
                    <a:pt x="48" y="47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80"/>
                    <a:pt x="19" y="75"/>
                    <a:pt x="17" y="71"/>
                  </a:cubicBezTo>
                  <a:cubicBezTo>
                    <a:pt x="13" y="63"/>
                    <a:pt x="11" y="54"/>
                    <a:pt x="11" y="44"/>
                  </a:cubicBezTo>
                  <a:cubicBezTo>
                    <a:pt x="11" y="38"/>
                    <a:pt x="12" y="31"/>
                    <a:pt x="14" y="24"/>
                  </a:cubicBezTo>
                  <a:cubicBezTo>
                    <a:pt x="15" y="22"/>
                    <a:pt x="17" y="19"/>
                    <a:pt x="18" y="16"/>
                  </a:cubicBezTo>
                  <a:lnTo>
                    <a:pt x="48" y="47"/>
                  </a:lnTo>
                  <a:close/>
                  <a:moveTo>
                    <a:pt x="48" y="47"/>
                  </a:moveTo>
                  <a:cubicBezTo>
                    <a:pt x="48" y="47"/>
                    <a:pt x="48" y="47"/>
                    <a:pt x="48" y="4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5" name="Freeform 195"/>
            <p:cNvSpPr>
              <a:spLocks noEditPoints="1"/>
            </p:cNvSpPr>
            <p:nvPr/>
          </p:nvSpPr>
          <p:spPr bwMode="auto">
            <a:xfrm>
              <a:off x="7835069" y="3582171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5 w 99"/>
                <a:gd name="T3" fmla="*/ 0 h 64"/>
                <a:gd name="T4" fmla="*/ 33 w 99"/>
                <a:gd name="T5" fmla="*/ 2 h 64"/>
                <a:gd name="T6" fmla="*/ 0 w 99"/>
                <a:gd name="T7" fmla="*/ 55 h 64"/>
                <a:gd name="T8" fmla="*/ 0 w 99"/>
                <a:gd name="T9" fmla="*/ 56 h 64"/>
                <a:gd name="T10" fmla="*/ 1 w 99"/>
                <a:gd name="T11" fmla="*/ 58 h 64"/>
                <a:gd name="T12" fmla="*/ 31 w 99"/>
                <a:gd name="T13" fmla="*/ 64 h 64"/>
                <a:gd name="T14" fmla="*/ 77 w 99"/>
                <a:gd name="T15" fmla="*/ 47 h 64"/>
                <a:gd name="T16" fmla="*/ 99 w 99"/>
                <a:gd name="T17" fmla="*/ 3 h 64"/>
                <a:gd name="T18" fmla="*/ 99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1"/>
                    <a:pt x="33" y="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6"/>
                    <a:pt x="0" y="56"/>
                  </a:cubicBezTo>
                  <a:cubicBezTo>
                    <a:pt x="0" y="57"/>
                    <a:pt x="1" y="57"/>
                    <a:pt x="1" y="58"/>
                  </a:cubicBezTo>
                  <a:cubicBezTo>
                    <a:pt x="10" y="62"/>
                    <a:pt x="20" y="64"/>
                    <a:pt x="31" y="64"/>
                  </a:cubicBezTo>
                  <a:cubicBezTo>
                    <a:pt x="48" y="64"/>
                    <a:pt x="64" y="58"/>
                    <a:pt x="77" y="47"/>
                  </a:cubicBezTo>
                  <a:cubicBezTo>
                    <a:pt x="89" y="35"/>
                    <a:pt x="97" y="20"/>
                    <a:pt x="99" y="3"/>
                  </a:cubicBezTo>
                  <a:cubicBezTo>
                    <a:pt x="99" y="2"/>
                    <a:pt x="99" y="2"/>
                    <a:pt x="99" y="1"/>
                  </a:cubicBezTo>
                  <a:cubicBezTo>
                    <a:pt x="98" y="1"/>
                    <a:pt x="98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6" name="Freeform 196"/>
            <p:cNvSpPr>
              <a:spLocks noEditPoints="1"/>
            </p:cNvSpPr>
            <p:nvPr/>
          </p:nvSpPr>
          <p:spPr bwMode="auto">
            <a:xfrm>
              <a:off x="8906689" y="2426125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9 h 46"/>
                <a:gd name="T24" fmla="*/ 95 w 102"/>
                <a:gd name="T25" fmla="*/ 10 h 46"/>
                <a:gd name="T26" fmla="*/ 91 w 102"/>
                <a:gd name="T27" fmla="*/ 16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4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7" y="29"/>
                  </a:cubicBezTo>
                  <a:cubicBezTo>
                    <a:pt x="67" y="31"/>
                    <a:pt x="68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5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9"/>
                  </a:cubicBezTo>
                  <a:cubicBezTo>
                    <a:pt x="97" y="8"/>
                    <a:pt x="96" y="9"/>
                    <a:pt x="95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4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7" name="Freeform 197"/>
            <p:cNvSpPr>
              <a:spLocks noEditPoints="1"/>
            </p:cNvSpPr>
            <p:nvPr/>
          </p:nvSpPr>
          <p:spPr bwMode="auto">
            <a:xfrm>
              <a:off x="8911873" y="2537953"/>
              <a:ext cx="176999" cy="80723"/>
            </a:xfrm>
            <a:custGeom>
              <a:avLst/>
              <a:gdLst>
                <a:gd name="T0" fmla="*/ 99 w 101"/>
                <a:gd name="T1" fmla="*/ 4 h 46"/>
                <a:gd name="T2" fmla="*/ 92 w 101"/>
                <a:gd name="T3" fmla="*/ 0 h 46"/>
                <a:gd name="T4" fmla="*/ 84 w 101"/>
                <a:gd name="T5" fmla="*/ 5 h 46"/>
                <a:gd name="T6" fmla="*/ 49 w 101"/>
                <a:gd name="T7" fmla="*/ 28 h 46"/>
                <a:gd name="T8" fmla="*/ 27 w 101"/>
                <a:gd name="T9" fmla="*/ 20 h 46"/>
                <a:gd name="T10" fmla="*/ 32 w 101"/>
                <a:gd name="T11" fmla="*/ 20 h 46"/>
                <a:gd name="T12" fmla="*/ 35 w 101"/>
                <a:gd name="T13" fmla="*/ 16 h 46"/>
                <a:gd name="T14" fmla="*/ 33 w 101"/>
                <a:gd name="T15" fmla="*/ 12 h 46"/>
                <a:gd name="T16" fmla="*/ 6 w 101"/>
                <a:gd name="T17" fmla="*/ 0 h 46"/>
                <a:gd name="T18" fmla="*/ 2 w 101"/>
                <a:gd name="T19" fmla="*/ 1 h 46"/>
                <a:gd name="T20" fmla="*/ 0 w 101"/>
                <a:gd name="T21" fmla="*/ 4 h 46"/>
                <a:gd name="T22" fmla="*/ 0 w 101"/>
                <a:gd name="T23" fmla="*/ 34 h 46"/>
                <a:gd name="T24" fmla="*/ 3 w 101"/>
                <a:gd name="T25" fmla="*/ 37 h 46"/>
                <a:gd name="T26" fmla="*/ 7 w 101"/>
                <a:gd name="T27" fmla="*/ 36 h 46"/>
                <a:gd name="T28" fmla="*/ 11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8" y="1"/>
                    <a:pt x="95" y="0"/>
                    <a:pt x="92" y="0"/>
                  </a:cubicBezTo>
                  <a:cubicBezTo>
                    <a:pt x="88" y="0"/>
                    <a:pt x="85" y="2"/>
                    <a:pt x="84" y="5"/>
                  </a:cubicBezTo>
                  <a:cubicBezTo>
                    <a:pt x="78" y="19"/>
                    <a:pt x="65" y="28"/>
                    <a:pt x="49" y="28"/>
                  </a:cubicBezTo>
                  <a:cubicBezTo>
                    <a:pt x="41" y="28"/>
                    <a:pt x="33" y="25"/>
                    <a:pt x="27" y="20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19"/>
                    <a:pt x="35" y="18"/>
                    <a:pt x="35" y="16"/>
                  </a:cubicBezTo>
                  <a:cubicBezTo>
                    <a:pt x="35" y="15"/>
                    <a:pt x="34" y="13"/>
                    <a:pt x="33" y="1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7"/>
                    <a:pt x="3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1" y="40"/>
                    <a:pt x="34" y="46"/>
                    <a:pt x="49" y="46"/>
                  </a:cubicBezTo>
                  <a:cubicBezTo>
                    <a:pt x="72" y="46"/>
                    <a:pt x="92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8" name="Freeform 198"/>
            <p:cNvSpPr>
              <a:spLocks noEditPoints="1"/>
            </p:cNvSpPr>
            <p:nvPr/>
          </p:nvSpPr>
          <p:spPr bwMode="auto">
            <a:xfrm>
              <a:off x="7556611" y="3248910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8 h 46"/>
                <a:gd name="T24" fmla="*/ 95 w 102"/>
                <a:gd name="T25" fmla="*/ 10 h 46"/>
                <a:gd name="T26" fmla="*/ 91 w 102"/>
                <a:gd name="T27" fmla="*/ 15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3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7"/>
                    <a:pt x="67" y="29"/>
                  </a:cubicBezTo>
                  <a:cubicBezTo>
                    <a:pt x="67" y="31"/>
                    <a:pt x="68" y="32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4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8"/>
                  </a:cubicBezTo>
                  <a:cubicBezTo>
                    <a:pt x="97" y="8"/>
                    <a:pt x="96" y="8"/>
                    <a:pt x="95" y="10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3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9" name="Freeform 199"/>
            <p:cNvSpPr>
              <a:spLocks noEditPoints="1"/>
            </p:cNvSpPr>
            <p:nvPr/>
          </p:nvSpPr>
          <p:spPr bwMode="auto">
            <a:xfrm>
              <a:off x="7561795" y="3359256"/>
              <a:ext cx="176999" cy="82204"/>
            </a:xfrm>
            <a:custGeom>
              <a:avLst/>
              <a:gdLst>
                <a:gd name="T0" fmla="*/ 99 w 101"/>
                <a:gd name="T1" fmla="*/ 5 h 47"/>
                <a:gd name="T2" fmla="*/ 92 w 101"/>
                <a:gd name="T3" fmla="*/ 1 h 47"/>
                <a:gd name="T4" fmla="*/ 84 w 101"/>
                <a:gd name="T5" fmla="*/ 6 h 47"/>
                <a:gd name="T6" fmla="*/ 49 w 101"/>
                <a:gd name="T7" fmla="*/ 29 h 47"/>
                <a:gd name="T8" fmla="*/ 27 w 101"/>
                <a:gd name="T9" fmla="*/ 21 h 47"/>
                <a:gd name="T10" fmla="*/ 32 w 101"/>
                <a:gd name="T11" fmla="*/ 20 h 47"/>
                <a:gd name="T12" fmla="*/ 35 w 101"/>
                <a:gd name="T13" fmla="*/ 17 h 47"/>
                <a:gd name="T14" fmla="*/ 33 w 101"/>
                <a:gd name="T15" fmla="*/ 13 h 47"/>
                <a:gd name="T16" fmla="*/ 6 w 101"/>
                <a:gd name="T17" fmla="*/ 1 h 47"/>
                <a:gd name="T18" fmla="*/ 2 w 101"/>
                <a:gd name="T19" fmla="*/ 1 h 47"/>
                <a:gd name="T20" fmla="*/ 0 w 101"/>
                <a:gd name="T21" fmla="*/ 4 h 47"/>
                <a:gd name="T22" fmla="*/ 0 w 101"/>
                <a:gd name="T23" fmla="*/ 34 h 47"/>
                <a:gd name="T24" fmla="*/ 3 w 101"/>
                <a:gd name="T25" fmla="*/ 38 h 47"/>
                <a:gd name="T26" fmla="*/ 7 w 101"/>
                <a:gd name="T27" fmla="*/ 36 h 47"/>
                <a:gd name="T28" fmla="*/ 11 w 101"/>
                <a:gd name="T29" fmla="*/ 31 h 47"/>
                <a:gd name="T30" fmla="*/ 49 w 101"/>
                <a:gd name="T31" fmla="*/ 47 h 47"/>
                <a:gd name="T32" fmla="*/ 100 w 101"/>
                <a:gd name="T33" fmla="*/ 13 h 47"/>
                <a:gd name="T34" fmla="*/ 99 w 101"/>
                <a:gd name="T35" fmla="*/ 5 h 47"/>
                <a:gd name="T36" fmla="*/ 99 w 101"/>
                <a:gd name="T37" fmla="*/ 5 h 47"/>
                <a:gd name="T38" fmla="*/ 99 w 101"/>
                <a:gd name="T39" fmla="*/ 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7">
                  <a:moveTo>
                    <a:pt x="99" y="5"/>
                  </a:moveTo>
                  <a:cubicBezTo>
                    <a:pt x="98" y="2"/>
                    <a:pt x="95" y="1"/>
                    <a:pt x="92" y="1"/>
                  </a:cubicBezTo>
                  <a:cubicBezTo>
                    <a:pt x="88" y="1"/>
                    <a:pt x="85" y="3"/>
                    <a:pt x="84" y="6"/>
                  </a:cubicBezTo>
                  <a:cubicBezTo>
                    <a:pt x="78" y="20"/>
                    <a:pt x="65" y="29"/>
                    <a:pt x="49" y="29"/>
                  </a:cubicBezTo>
                  <a:cubicBezTo>
                    <a:pt x="41" y="29"/>
                    <a:pt x="33" y="26"/>
                    <a:pt x="27" y="21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20"/>
                    <a:pt x="35" y="19"/>
                    <a:pt x="35" y="17"/>
                  </a:cubicBezTo>
                  <a:cubicBezTo>
                    <a:pt x="35" y="15"/>
                    <a:pt x="34" y="14"/>
                    <a:pt x="33" y="13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1" y="37"/>
                    <a:pt x="3" y="38"/>
                  </a:cubicBezTo>
                  <a:cubicBezTo>
                    <a:pt x="4" y="38"/>
                    <a:pt x="6" y="38"/>
                    <a:pt x="7" y="36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21" y="41"/>
                    <a:pt x="34" y="47"/>
                    <a:pt x="49" y="47"/>
                  </a:cubicBezTo>
                  <a:cubicBezTo>
                    <a:pt x="72" y="47"/>
                    <a:pt x="92" y="33"/>
                    <a:pt x="100" y="13"/>
                  </a:cubicBezTo>
                  <a:cubicBezTo>
                    <a:pt x="101" y="10"/>
                    <a:pt x="101" y="7"/>
                    <a:pt x="99" y="5"/>
                  </a:cubicBezTo>
                  <a:close/>
                  <a:moveTo>
                    <a:pt x="99" y="5"/>
                  </a:moveTo>
                  <a:cubicBezTo>
                    <a:pt x="99" y="5"/>
                    <a:pt x="99" y="5"/>
                    <a:pt x="99" y="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0" name="Freeform 200"/>
            <p:cNvSpPr>
              <a:spLocks noEditPoints="1"/>
            </p:cNvSpPr>
            <p:nvPr/>
          </p:nvSpPr>
          <p:spPr bwMode="auto">
            <a:xfrm>
              <a:off x="8281639" y="2005475"/>
              <a:ext cx="176999" cy="80723"/>
            </a:xfrm>
            <a:custGeom>
              <a:avLst/>
              <a:gdLst>
                <a:gd name="T0" fmla="*/ 9 w 101"/>
                <a:gd name="T1" fmla="*/ 46 h 46"/>
                <a:gd name="T2" fmla="*/ 18 w 101"/>
                <a:gd name="T3" fmla="*/ 40 h 46"/>
                <a:gd name="T4" fmla="*/ 52 w 101"/>
                <a:gd name="T5" fmla="*/ 17 h 46"/>
                <a:gd name="T6" fmla="*/ 75 w 101"/>
                <a:gd name="T7" fmla="*/ 25 h 46"/>
                <a:gd name="T8" fmla="*/ 70 w 101"/>
                <a:gd name="T9" fmla="*/ 26 h 46"/>
                <a:gd name="T10" fmla="*/ 66 w 101"/>
                <a:gd name="T11" fmla="*/ 29 h 46"/>
                <a:gd name="T12" fmla="*/ 69 w 101"/>
                <a:gd name="T13" fmla="*/ 33 h 46"/>
                <a:gd name="T14" fmla="*/ 96 w 101"/>
                <a:gd name="T15" fmla="*/ 45 h 46"/>
                <a:gd name="T16" fmla="*/ 99 w 101"/>
                <a:gd name="T17" fmla="*/ 45 h 46"/>
                <a:gd name="T18" fmla="*/ 101 w 101"/>
                <a:gd name="T19" fmla="*/ 42 h 46"/>
                <a:gd name="T20" fmla="*/ 101 w 101"/>
                <a:gd name="T21" fmla="*/ 12 h 46"/>
                <a:gd name="T22" fmla="*/ 99 w 101"/>
                <a:gd name="T23" fmla="*/ 8 h 46"/>
                <a:gd name="T24" fmla="*/ 94 w 101"/>
                <a:gd name="T25" fmla="*/ 10 h 46"/>
                <a:gd name="T26" fmla="*/ 91 w 101"/>
                <a:gd name="T27" fmla="*/ 16 h 46"/>
                <a:gd name="T28" fmla="*/ 52 w 101"/>
                <a:gd name="T29" fmla="*/ 0 h 46"/>
                <a:gd name="T30" fmla="*/ 1 w 101"/>
                <a:gd name="T31" fmla="*/ 33 h 46"/>
                <a:gd name="T32" fmla="*/ 2 w 101"/>
                <a:gd name="T33" fmla="*/ 42 h 46"/>
                <a:gd name="T34" fmla="*/ 9 w 101"/>
                <a:gd name="T35" fmla="*/ 46 h 46"/>
                <a:gd name="T36" fmla="*/ 9 w 101"/>
                <a:gd name="T37" fmla="*/ 46 h 46"/>
                <a:gd name="T38" fmla="*/ 9 w 101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" y="46"/>
                  </a:moveTo>
                  <a:cubicBezTo>
                    <a:pt x="13" y="46"/>
                    <a:pt x="16" y="44"/>
                    <a:pt x="18" y="40"/>
                  </a:cubicBezTo>
                  <a:cubicBezTo>
                    <a:pt x="23" y="27"/>
                    <a:pt x="36" y="17"/>
                    <a:pt x="52" y="17"/>
                  </a:cubicBezTo>
                  <a:cubicBezTo>
                    <a:pt x="60" y="17"/>
                    <a:pt x="68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6" y="29"/>
                  </a:cubicBezTo>
                  <a:cubicBezTo>
                    <a:pt x="66" y="31"/>
                    <a:pt x="67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8" y="46"/>
                    <a:pt x="99" y="45"/>
                  </a:cubicBezTo>
                  <a:cubicBezTo>
                    <a:pt x="100" y="44"/>
                    <a:pt x="101" y="43"/>
                    <a:pt x="101" y="4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0"/>
                    <a:pt x="100" y="9"/>
                    <a:pt x="99" y="8"/>
                  </a:cubicBezTo>
                  <a:cubicBezTo>
                    <a:pt x="97" y="8"/>
                    <a:pt x="95" y="9"/>
                    <a:pt x="94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29" y="0"/>
                    <a:pt x="10" y="14"/>
                    <a:pt x="1" y="33"/>
                  </a:cubicBezTo>
                  <a:cubicBezTo>
                    <a:pt x="0" y="36"/>
                    <a:pt x="0" y="39"/>
                    <a:pt x="2" y="42"/>
                  </a:cubicBezTo>
                  <a:cubicBezTo>
                    <a:pt x="4" y="44"/>
                    <a:pt x="6" y="46"/>
                    <a:pt x="9" y="46"/>
                  </a:cubicBezTo>
                  <a:close/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1" name="Freeform 201"/>
            <p:cNvSpPr>
              <a:spLocks noEditPoints="1"/>
            </p:cNvSpPr>
            <p:nvPr/>
          </p:nvSpPr>
          <p:spPr bwMode="auto">
            <a:xfrm>
              <a:off x="8286823" y="2118044"/>
              <a:ext cx="176999" cy="79983"/>
            </a:xfrm>
            <a:custGeom>
              <a:avLst/>
              <a:gdLst>
                <a:gd name="T0" fmla="*/ 99 w 101"/>
                <a:gd name="T1" fmla="*/ 4 h 46"/>
                <a:gd name="T2" fmla="*/ 91 w 101"/>
                <a:gd name="T3" fmla="*/ 0 h 46"/>
                <a:gd name="T4" fmla="*/ 83 w 101"/>
                <a:gd name="T5" fmla="*/ 5 h 46"/>
                <a:gd name="T6" fmla="*/ 49 w 101"/>
                <a:gd name="T7" fmla="*/ 28 h 46"/>
                <a:gd name="T8" fmla="*/ 26 w 101"/>
                <a:gd name="T9" fmla="*/ 20 h 46"/>
                <a:gd name="T10" fmla="*/ 31 w 101"/>
                <a:gd name="T11" fmla="*/ 20 h 46"/>
                <a:gd name="T12" fmla="*/ 34 w 101"/>
                <a:gd name="T13" fmla="*/ 16 h 46"/>
                <a:gd name="T14" fmla="*/ 32 w 101"/>
                <a:gd name="T15" fmla="*/ 12 h 46"/>
                <a:gd name="T16" fmla="*/ 5 w 101"/>
                <a:gd name="T17" fmla="*/ 0 h 46"/>
                <a:gd name="T18" fmla="*/ 1 w 101"/>
                <a:gd name="T19" fmla="*/ 0 h 46"/>
                <a:gd name="T20" fmla="*/ 0 w 101"/>
                <a:gd name="T21" fmla="*/ 4 h 46"/>
                <a:gd name="T22" fmla="*/ 0 w 101"/>
                <a:gd name="T23" fmla="*/ 33 h 46"/>
                <a:gd name="T24" fmla="*/ 2 w 101"/>
                <a:gd name="T25" fmla="*/ 37 h 46"/>
                <a:gd name="T26" fmla="*/ 7 w 101"/>
                <a:gd name="T27" fmla="*/ 36 h 46"/>
                <a:gd name="T28" fmla="*/ 10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7" y="1"/>
                    <a:pt x="94" y="0"/>
                    <a:pt x="91" y="0"/>
                  </a:cubicBezTo>
                  <a:cubicBezTo>
                    <a:pt x="88" y="0"/>
                    <a:pt x="85" y="2"/>
                    <a:pt x="83" y="5"/>
                  </a:cubicBezTo>
                  <a:cubicBezTo>
                    <a:pt x="78" y="19"/>
                    <a:pt x="64" y="28"/>
                    <a:pt x="49" y="28"/>
                  </a:cubicBezTo>
                  <a:cubicBezTo>
                    <a:pt x="40" y="28"/>
                    <a:pt x="33" y="25"/>
                    <a:pt x="26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3" y="19"/>
                    <a:pt x="34" y="18"/>
                    <a:pt x="34" y="16"/>
                  </a:cubicBezTo>
                  <a:cubicBezTo>
                    <a:pt x="35" y="15"/>
                    <a:pt x="34" y="13"/>
                    <a:pt x="32" y="1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7"/>
                    <a:pt x="2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20" y="40"/>
                    <a:pt x="34" y="46"/>
                    <a:pt x="49" y="46"/>
                  </a:cubicBezTo>
                  <a:cubicBezTo>
                    <a:pt x="72" y="46"/>
                    <a:pt x="91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2" name="Freeform 202"/>
            <p:cNvSpPr>
              <a:spLocks noEditPoints="1"/>
            </p:cNvSpPr>
            <p:nvPr/>
          </p:nvSpPr>
          <p:spPr bwMode="auto">
            <a:xfrm>
              <a:off x="8931128" y="3548845"/>
              <a:ext cx="205141" cy="204400"/>
            </a:xfrm>
            <a:custGeom>
              <a:avLst/>
              <a:gdLst>
                <a:gd name="T0" fmla="*/ 13 w 117"/>
                <a:gd name="T1" fmla="*/ 71 h 117"/>
                <a:gd name="T2" fmla="*/ 17 w 117"/>
                <a:gd name="T3" fmla="*/ 81 h 117"/>
                <a:gd name="T4" fmla="*/ 12 w 117"/>
                <a:gd name="T5" fmla="*/ 88 h 117"/>
                <a:gd name="T6" fmla="*/ 12 w 117"/>
                <a:gd name="T7" fmla="*/ 95 h 117"/>
                <a:gd name="T8" fmla="*/ 21 w 117"/>
                <a:gd name="T9" fmla="*/ 104 h 117"/>
                <a:gd name="T10" fmla="*/ 28 w 117"/>
                <a:gd name="T11" fmla="*/ 104 h 117"/>
                <a:gd name="T12" fmla="*/ 35 w 117"/>
                <a:gd name="T13" fmla="*/ 99 h 117"/>
                <a:gd name="T14" fmla="*/ 45 w 117"/>
                <a:gd name="T15" fmla="*/ 103 h 117"/>
                <a:gd name="T16" fmla="*/ 46 w 117"/>
                <a:gd name="T17" fmla="*/ 112 h 117"/>
                <a:gd name="T18" fmla="*/ 52 w 117"/>
                <a:gd name="T19" fmla="*/ 117 h 117"/>
                <a:gd name="T20" fmla="*/ 64 w 117"/>
                <a:gd name="T21" fmla="*/ 117 h 117"/>
                <a:gd name="T22" fmla="*/ 70 w 117"/>
                <a:gd name="T23" fmla="*/ 112 h 117"/>
                <a:gd name="T24" fmla="*/ 71 w 117"/>
                <a:gd name="T25" fmla="*/ 104 h 117"/>
                <a:gd name="T26" fmla="*/ 82 w 117"/>
                <a:gd name="T27" fmla="*/ 99 h 117"/>
                <a:gd name="T28" fmla="*/ 88 w 117"/>
                <a:gd name="T29" fmla="*/ 104 h 117"/>
                <a:gd name="T30" fmla="*/ 95 w 117"/>
                <a:gd name="T31" fmla="*/ 104 h 117"/>
                <a:gd name="T32" fmla="*/ 104 w 117"/>
                <a:gd name="T33" fmla="*/ 95 h 117"/>
                <a:gd name="T34" fmla="*/ 105 w 117"/>
                <a:gd name="T35" fmla="*/ 88 h 117"/>
                <a:gd name="T36" fmla="*/ 100 w 117"/>
                <a:gd name="T37" fmla="*/ 81 h 117"/>
                <a:gd name="T38" fmla="*/ 104 w 117"/>
                <a:gd name="T39" fmla="*/ 70 h 117"/>
                <a:gd name="T40" fmla="*/ 112 w 117"/>
                <a:gd name="T41" fmla="*/ 69 h 117"/>
                <a:gd name="T42" fmla="*/ 117 w 117"/>
                <a:gd name="T43" fmla="*/ 64 h 117"/>
                <a:gd name="T44" fmla="*/ 117 w 117"/>
                <a:gd name="T45" fmla="*/ 51 h 117"/>
                <a:gd name="T46" fmla="*/ 112 w 117"/>
                <a:gd name="T47" fmla="*/ 46 h 117"/>
                <a:gd name="T48" fmla="*/ 104 w 117"/>
                <a:gd name="T49" fmla="*/ 45 h 117"/>
                <a:gd name="T50" fmla="*/ 100 w 117"/>
                <a:gd name="T51" fmla="*/ 34 h 117"/>
                <a:gd name="T52" fmla="*/ 105 w 117"/>
                <a:gd name="T53" fmla="*/ 29 h 117"/>
                <a:gd name="T54" fmla="*/ 104 w 117"/>
                <a:gd name="T55" fmla="*/ 21 h 117"/>
                <a:gd name="T56" fmla="*/ 95 w 117"/>
                <a:gd name="T57" fmla="*/ 12 h 117"/>
                <a:gd name="T58" fmla="*/ 88 w 117"/>
                <a:gd name="T59" fmla="*/ 12 h 117"/>
                <a:gd name="T60" fmla="*/ 83 w 117"/>
                <a:gd name="T61" fmla="*/ 17 h 117"/>
                <a:gd name="T62" fmla="*/ 71 w 117"/>
                <a:gd name="T63" fmla="*/ 12 h 117"/>
                <a:gd name="T64" fmla="*/ 70 w 117"/>
                <a:gd name="T65" fmla="*/ 4 h 117"/>
                <a:gd name="T66" fmla="*/ 65 w 117"/>
                <a:gd name="T67" fmla="*/ 0 h 117"/>
                <a:gd name="T68" fmla="*/ 52 w 117"/>
                <a:gd name="T69" fmla="*/ 0 h 117"/>
                <a:gd name="T70" fmla="*/ 47 w 117"/>
                <a:gd name="T71" fmla="*/ 4 h 117"/>
                <a:gd name="T72" fmla="*/ 46 w 117"/>
                <a:gd name="T73" fmla="*/ 12 h 117"/>
                <a:gd name="T74" fmla="*/ 34 w 117"/>
                <a:gd name="T75" fmla="*/ 17 h 117"/>
                <a:gd name="T76" fmla="*/ 28 w 117"/>
                <a:gd name="T77" fmla="*/ 12 h 117"/>
                <a:gd name="T78" fmla="*/ 21 w 117"/>
                <a:gd name="T79" fmla="*/ 12 h 117"/>
                <a:gd name="T80" fmla="*/ 12 w 117"/>
                <a:gd name="T81" fmla="*/ 21 h 117"/>
                <a:gd name="T82" fmla="*/ 12 w 117"/>
                <a:gd name="T83" fmla="*/ 29 h 117"/>
                <a:gd name="T84" fmla="*/ 17 w 117"/>
                <a:gd name="T85" fmla="*/ 35 h 117"/>
                <a:gd name="T86" fmla="*/ 12 w 117"/>
                <a:gd name="T87" fmla="*/ 46 h 117"/>
                <a:gd name="T88" fmla="*/ 5 w 117"/>
                <a:gd name="T89" fmla="*/ 47 h 117"/>
                <a:gd name="T90" fmla="*/ 0 w 117"/>
                <a:gd name="T91" fmla="*/ 52 h 117"/>
                <a:gd name="T92" fmla="*/ 0 w 117"/>
                <a:gd name="T93" fmla="*/ 65 h 117"/>
                <a:gd name="T94" fmla="*/ 5 w 117"/>
                <a:gd name="T95" fmla="*/ 70 h 117"/>
                <a:gd name="T96" fmla="*/ 13 w 117"/>
                <a:gd name="T97" fmla="*/ 71 h 117"/>
                <a:gd name="T98" fmla="*/ 58 w 117"/>
                <a:gd name="T99" fmla="*/ 37 h 117"/>
                <a:gd name="T100" fmla="*/ 79 w 117"/>
                <a:gd name="T101" fmla="*/ 58 h 117"/>
                <a:gd name="T102" fmla="*/ 58 w 117"/>
                <a:gd name="T103" fmla="*/ 79 h 117"/>
                <a:gd name="T104" fmla="*/ 38 w 117"/>
                <a:gd name="T105" fmla="*/ 58 h 117"/>
                <a:gd name="T106" fmla="*/ 58 w 117"/>
                <a:gd name="T107" fmla="*/ 37 h 117"/>
                <a:gd name="T108" fmla="*/ 58 w 117"/>
                <a:gd name="T109" fmla="*/ 37 h 117"/>
                <a:gd name="T110" fmla="*/ 58 w 117"/>
                <a:gd name="T111" fmla="*/ 3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7" h="117">
                  <a:moveTo>
                    <a:pt x="13" y="71"/>
                  </a:moveTo>
                  <a:cubicBezTo>
                    <a:pt x="14" y="74"/>
                    <a:pt x="15" y="78"/>
                    <a:pt x="17" y="81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" y="90"/>
                    <a:pt x="10" y="93"/>
                    <a:pt x="12" y="95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3" y="106"/>
                    <a:pt x="26" y="106"/>
                    <a:pt x="28" y="104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8" y="101"/>
                    <a:pt x="42" y="102"/>
                    <a:pt x="45" y="103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7" y="114"/>
                    <a:pt x="49" y="117"/>
                    <a:pt x="52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7" y="117"/>
                    <a:pt x="69" y="114"/>
                    <a:pt x="70" y="112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4" y="103"/>
                    <a:pt x="78" y="101"/>
                    <a:pt x="82" y="99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90" y="106"/>
                    <a:pt x="93" y="106"/>
                    <a:pt x="95" y="104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06" y="93"/>
                    <a:pt x="106" y="90"/>
                    <a:pt x="105" y="88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2" y="78"/>
                    <a:pt x="103" y="74"/>
                    <a:pt x="104" y="70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5" y="69"/>
                    <a:pt x="117" y="67"/>
                    <a:pt x="117" y="64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17" y="49"/>
                    <a:pt x="115" y="47"/>
                    <a:pt x="112" y="46"/>
                  </a:cubicBezTo>
                  <a:cubicBezTo>
                    <a:pt x="104" y="45"/>
                    <a:pt x="104" y="45"/>
                    <a:pt x="104" y="45"/>
                  </a:cubicBezTo>
                  <a:cubicBezTo>
                    <a:pt x="103" y="41"/>
                    <a:pt x="102" y="38"/>
                    <a:pt x="100" y="34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6"/>
                    <a:pt x="106" y="23"/>
                    <a:pt x="104" y="21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3" y="11"/>
                    <a:pt x="90" y="10"/>
                    <a:pt x="88" y="12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79" y="14"/>
                    <a:pt x="75" y="13"/>
                    <a:pt x="71" y="12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2"/>
                    <a:pt x="67" y="0"/>
                    <a:pt x="6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9" y="0"/>
                    <a:pt x="47" y="2"/>
                    <a:pt x="47" y="4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2" y="13"/>
                    <a:pt x="38" y="14"/>
                    <a:pt x="34" y="1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0"/>
                    <a:pt x="23" y="11"/>
                    <a:pt x="21" y="1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3"/>
                    <a:pt x="10" y="26"/>
                    <a:pt x="12" y="2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8"/>
                    <a:pt x="13" y="42"/>
                    <a:pt x="12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7"/>
                    <a:pt x="0" y="49"/>
                    <a:pt x="0" y="5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70"/>
                    <a:pt x="5" y="70"/>
                  </a:cubicBezTo>
                  <a:lnTo>
                    <a:pt x="13" y="71"/>
                  </a:lnTo>
                  <a:close/>
                  <a:moveTo>
                    <a:pt x="58" y="37"/>
                  </a:moveTo>
                  <a:cubicBezTo>
                    <a:pt x="70" y="37"/>
                    <a:pt x="79" y="46"/>
                    <a:pt x="79" y="58"/>
                  </a:cubicBezTo>
                  <a:cubicBezTo>
                    <a:pt x="79" y="69"/>
                    <a:pt x="70" y="79"/>
                    <a:pt x="58" y="79"/>
                  </a:cubicBezTo>
                  <a:cubicBezTo>
                    <a:pt x="47" y="79"/>
                    <a:pt x="38" y="69"/>
                    <a:pt x="38" y="58"/>
                  </a:cubicBezTo>
                  <a:cubicBezTo>
                    <a:pt x="38" y="46"/>
                    <a:pt x="47" y="37"/>
                    <a:pt x="58" y="37"/>
                  </a:cubicBezTo>
                  <a:close/>
                  <a:moveTo>
                    <a:pt x="58" y="37"/>
                  </a:moveTo>
                  <a:cubicBezTo>
                    <a:pt x="58" y="37"/>
                    <a:pt x="58" y="37"/>
                    <a:pt x="58" y="3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3" name="Freeform 203"/>
            <p:cNvSpPr>
              <a:spLocks noEditPoints="1"/>
            </p:cNvSpPr>
            <p:nvPr/>
          </p:nvSpPr>
          <p:spPr bwMode="auto">
            <a:xfrm>
              <a:off x="9108127" y="3651786"/>
              <a:ext cx="168112" cy="170333"/>
            </a:xfrm>
            <a:custGeom>
              <a:avLst/>
              <a:gdLst>
                <a:gd name="T0" fmla="*/ 82 w 96"/>
                <a:gd name="T1" fmla="*/ 15 h 97"/>
                <a:gd name="T2" fmla="*/ 76 w 96"/>
                <a:gd name="T3" fmla="*/ 9 h 97"/>
                <a:gd name="T4" fmla="*/ 69 w 96"/>
                <a:gd name="T5" fmla="*/ 10 h 97"/>
                <a:gd name="T6" fmla="*/ 65 w 96"/>
                <a:gd name="T7" fmla="*/ 13 h 97"/>
                <a:gd name="T8" fmla="*/ 55 w 96"/>
                <a:gd name="T9" fmla="*/ 10 h 97"/>
                <a:gd name="T10" fmla="*/ 54 w 96"/>
                <a:gd name="T11" fmla="*/ 5 h 97"/>
                <a:gd name="T12" fmla="*/ 48 w 96"/>
                <a:gd name="T13" fmla="*/ 1 h 97"/>
                <a:gd name="T14" fmla="*/ 40 w 96"/>
                <a:gd name="T15" fmla="*/ 1 h 97"/>
                <a:gd name="T16" fmla="*/ 35 w 96"/>
                <a:gd name="T17" fmla="*/ 6 h 97"/>
                <a:gd name="T18" fmla="*/ 35 w 96"/>
                <a:gd name="T19" fmla="*/ 12 h 97"/>
                <a:gd name="T20" fmla="*/ 25 w 96"/>
                <a:gd name="T21" fmla="*/ 16 h 97"/>
                <a:gd name="T22" fmla="*/ 21 w 96"/>
                <a:gd name="T23" fmla="*/ 14 h 97"/>
                <a:gd name="T24" fmla="*/ 14 w 96"/>
                <a:gd name="T25" fmla="*/ 15 h 97"/>
                <a:gd name="T26" fmla="*/ 8 w 96"/>
                <a:gd name="T27" fmla="*/ 21 h 97"/>
                <a:gd name="T28" fmla="*/ 9 w 96"/>
                <a:gd name="T29" fmla="*/ 28 h 97"/>
                <a:gd name="T30" fmla="*/ 12 w 96"/>
                <a:gd name="T31" fmla="*/ 32 h 97"/>
                <a:gd name="T32" fmla="*/ 10 w 96"/>
                <a:gd name="T33" fmla="*/ 42 h 97"/>
                <a:gd name="T34" fmla="*/ 4 w 96"/>
                <a:gd name="T35" fmla="*/ 43 h 97"/>
                <a:gd name="T36" fmla="*/ 0 w 96"/>
                <a:gd name="T37" fmla="*/ 49 h 97"/>
                <a:gd name="T38" fmla="*/ 1 w 96"/>
                <a:gd name="T39" fmla="*/ 57 h 97"/>
                <a:gd name="T40" fmla="*/ 6 w 96"/>
                <a:gd name="T41" fmla="*/ 62 h 97"/>
                <a:gd name="T42" fmla="*/ 12 w 96"/>
                <a:gd name="T43" fmla="*/ 62 h 97"/>
                <a:gd name="T44" fmla="*/ 16 w 96"/>
                <a:gd name="T45" fmla="*/ 70 h 97"/>
                <a:gd name="T46" fmla="*/ 13 w 96"/>
                <a:gd name="T47" fmla="*/ 75 h 97"/>
                <a:gd name="T48" fmla="*/ 14 w 96"/>
                <a:gd name="T49" fmla="*/ 82 h 97"/>
                <a:gd name="T50" fmla="*/ 20 w 96"/>
                <a:gd name="T51" fmla="*/ 88 h 97"/>
                <a:gd name="T52" fmla="*/ 27 w 96"/>
                <a:gd name="T53" fmla="*/ 88 h 97"/>
                <a:gd name="T54" fmla="*/ 32 w 96"/>
                <a:gd name="T55" fmla="*/ 84 h 97"/>
                <a:gd name="T56" fmla="*/ 41 w 96"/>
                <a:gd name="T57" fmla="*/ 87 h 97"/>
                <a:gd name="T58" fmla="*/ 42 w 96"/>
                <a:gd name="T59" fmla="*/ 93 h 97"/>
                <a:gd name="T60" fmla="*/ 47 w 96"/>
                <a:gd name="T61" fmla="*/ 97 h 97"/>
                <a:gd name="T62" fmla="*/ 56 w 96"/>
                <a:gd name="T63" fmla="*/ 96 h 97"/>
                <a:gd name="T64" fmla="*/ 61 w 96"/>
                <a:gd name="T65" fmla="*/ 91 h 97"/>
                <a:gd name="T66" fmla="*/ 61 w 96"/>
                <a:gd name="T67" fmla="*/ 85 h 97"/>
                <a:gd name="T68" fmla="*/ 70 w 96"/>
                <a:gd name="T69" fmla="*/ 81 h 97"/>
                <a:gd name="T70" fmla="*/ 75 w 96"/>
                <a:gd name="T71" fmla="*/ 84 h 97"/>
                <a:gd name="T72" fmla="*/ 82 w 96"/>
                <a:gd name="T73" fmla="*/ 83 h 97"/>
                <a:gd name="T74" fmla="*/ 87 w 96"/>
                <a:gd name="T75" fmla="*/ 76 h 97"/>
                <a:gd name="T76" fmla="*/ 87 w 96"/>
                <a:gd name="T77" fmla="*/ 69 h 97"/>
                <a:gd name="T78" fmla="*/ 83 w 96"/>
                <a:gd name="T79" fmla="*/ 65 h 97"/>
                <a:gd name="T80" fmla="*/ 86 w 96"/>
                <a:gd name="T81" fmla="*/ 55 h 97"/>
                <a:gd name="T82" fmla="*/ 92 w 96"/>
                <a:gd name="T83" fmla="*/ 54 h 97"/>
                <a:gd name="T84" fmla="*/ 96 w 96"/>
                <a:gd name="T85" fmla="*/ 49 h 97"/>
                <a:gd name="T86" fmla="*/ 95 w 96"/>
                <a:gd name="T87" fmla="*/ 40 h 97"/>
                <a:gd name="T88" fmla="*/ 90 w 96"/>
                <a:gd name="T89" fmla="*/ 35 h 97"/>
                <a:gd name="T90" fmla="*/ 85 w 96"/>
                <a:gd name="T91" fmla="*/ 35 h 97"/>
                <a:gd name="T92" fmla="*/ 80 w 96"/>
                <a:gd name="T93" fmla="*/ 26 h 97"/>
                <a:gd name="T94" fmla="*/ 83 w 96"/>
                <a:gd name="T95" fmla="*/ 22 h 97"/>
                <a:gd name="T96" fmla="*/ 82 w 96"/>
                <a:gd name="T97" fmla="*/ 15 h 97"/>
                <a:gd name="T98" fmla="*/ 50 w 96"/>
                <a:gd name="T99" fmla="*/ 65 h 97"/>
                <a:gd name="T100" fmla="*/ 31 w 96"/>
                <a:gd name="T101" fmla="*/ 50 h 97"/>
                <a:gd name="T102" fmla="*/ 47 w 96"/>
                <a:gd name="T103" fmla="*/ 31 h 97"/>
                <a:gd name="T104" fmla="*/ 65 w 96"/>
                <a:gd name="T105" fmla="*/ 47 h 97"/>
                <a:gd name="T106" fmla="*/ 50 w 96"/>
                <a:gd name="T107" fmla="*/ 65 h 97"/>
                <a:gd name="T108" fmla="*/ 50 w 96"/>
                <a:gd name="T109" fmla="*/ 65 h 97"/>
                <a:gd name="T110" fmla="*/ 50 w 96"/>
                <a:gd name="T111" fmla="*/ 6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6" h="97">
                  <a:moveTo>
                    <a:pt x="82" y="15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4" y="8"/>
                    <a:pt x="71" y="8"/>
                    <a:pt x="69" y="10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2" y="12"/>
                    <a:pt x="59" y="10"/>
                    <a:pt x="55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1" y="0"/>
                    <a:pt x="48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7" y="2"/>
                    <a:pt x="35" y="4"/>
                    <a:pt x="35" y="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1" y="13"/>
                    <a:pt x="28" y="14"/>
                    <a:pt x="25" y="16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2"/>
                    <a:pt x="16" y="13"/>
                    <a:pt x="14" y="15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3"/>
                    <a:pt x="7" y="26"/>
                    <a:pt x="9" y="28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5"/>
                    <a:pt x="10" y="39"/>
                    <a:pt x="10" y="42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" y="43"/>
                    <a:pt x="0" y="46"/>
                    <a:pt x="0" y="49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60"/>
                    <a:pt x="3" y="62"/>
                    <a:pt x="6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5"/>
                    <a:pt x="14" y="68"/>
                    <a:pt x="16" y="70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1" y="78"/>
                    <a:pt x="11" y="81"/>
                    <a:pt x="14" y="82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2" y="90"/>
                    <a:pt x="25" y="90"/>
                    <a:pt x="27" y="88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5"/>
                    <a:pt x="37" y="86"/>
                    <a:pt x="41" y="87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95"/>
                    <a:pt x="45" y="97"/>
                    <a:pt x="47" y="9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9" y="96"/>
                    <a:pt x="61" y="94"/>
                    <a:pt x="61" y="91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4" y="84"/>
                    <a:pt x="67" y="82"/>
                    <a:pt x="70" y="81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77" y="85"/>
                    <a:pt x="80" y="85"/>
                    <a:pt x="82" y="8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9" y="74"/>
                    <a:pt x="89" y="71"/>
                    <a:pt x="87" y="69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5" y="62"/>
                    <a:pt x="86" y="59"/>
                    <a:pt x="86" y="55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4" y="54"/>
                    <a:pt x="96" y="51"/>
                    <a:pt x="96" y="4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5" y="37"/>
                    <a:pt x="93" y="35"/>
                    <a:pt x="90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32"/>
                    <a:pt x="82" y="29"/>
                    <a:pt x="80" y="26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0"/>
                    <a:pt x="84" y="17"/>
                    <a:pt x="82" y="15"/>
                  </a:cubicBezTo>
                  <a:close/>
                  <a:moveTo>
                    <a:pt x="50" y="65"/>
                  </a:moveTo>
                  <a:cubicBezTo>
                    <a:pt x="40" y="66"/>
                    <a:pt x="32" y="59"/>
                    <a:pt x="31" y="50"/>
                  </a:cubicBezTo>
                  <a:cubicBezTo>
                    <a:pt x="30" y="40"/>
                    <a:pt x="37" y="32"/>
                    <a:pt x="47" y="31"/>
                  </a:cubicBezTo>
                  <a:cubicBezTo>
                    <a:pt x="56" y="30"/>
                    <a:pt x="64" y="37"/>
                    <a:pt x="65" y="47"/>
                  </a:cubicBezTo>
                  <a:cubicBezTo>
                    <a:pt x="66" y="56"/>
                    <a:pt x="59" y="64"/>
                    <a:pt x="50" y="65"/>
                  </a:cubicBezTo>
                  <a:close/>
                  <a:moveTo>
                    <a:pt x="50" y="65"/>
                  </a:moveTo>
                  <a:cubicBezTo>
                    <a:pt x="50" y="65"/>
                    <a:pt x="50" y="65"/>
                    <a:pt x="50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4" name="Freeform 204"/>
            <p:cNvSpPr>
              <a:spLocks noEditPoints="1"/>
            </p:cNvSpPr>
            <p:nvPr/>
          </p:nvSpPr>
          <p:spPr bwMode="auto">
            <a:xfrm>
              <a:off x="8997780" y="3753245"/>
              <a:ext cx="136267" cy="137007"/>
            </a:xfrm>
            <a:custGeom>
              <a:avLst/>
              <a:gdLst>
                <a:gd name="T0" fmla="*/ 5 w 78"/>
                <a:gd name="T1" fmla="*/ 31 h 78"/>
                <a:gd name="T2" fmla="*/ 0 w 78"/>
                <a:gd name="T3" fmla="*/ 36 h 78"/>
                <a:gd name="T4" fmla="*/ 0 w 78"/>
                <a:gd name="T5" fmla="*/ 41 h 78"/>
                <a:gd name="T6" fmla="*/ 5 w 78"/>
                <a:gd name="T7" fmla="*/ 47 h 78"/>
                <a:gd name="T8" fmla="*/ 9 w 78"/>
                <a:gd name="T9" fmla="*/ 47 h 78"/>
                <a:gd name="T10" fmla="*/ 12 w 78"/>
                <a:gd name="T11" fmla="*/ 54 h 78"/>
                <a:gd name="T12" fmla="*/ 9 w 78"/>
                <a:gd name="T13" fmla="*/ 57 h 78"/>
                <a:gd name="T14" fmla="*/ 9 w 78"/>
                <a:gd name="T15" fmla="*/ 64 h 78"/>
                <a:gd name="T16" fmla="*/ 13 w 78"/>
                <a:gd name="T17" fmla="*/ 68 h 78"/>
                <a:gd name="T18" fmla="*/ 20 w 78"/>
                <a:gd name="T19" fmla="*/ 68 h 78"/>
                <a:gd name="T20" fmla="*/ 23 w 78"/>
                <a:gd name="T21" fmla="*/ 66 h 78"/>
                <a:gd name="T22" fmla="*/ 30 w 78"/>
                <a:gd name="T23" fmla="*/ 69 h 78"/>
                <a:gd name="T24" fmla="*/ 31 w 78"/>
                <a:gd name="T25" fmla="*/ 73 h 78"/>
                <a:gd name="T26" fmla="*/ 36 w 78"/>
                <a:gd name="T27" fmla="*/ 78 h 78"/>
                <a:gd name="T28" fmla="*/ 41 w 78"/>
                <a:gd name="T29" fmla="*/ 78 h 78"/>
                <a:gd name="T30" fmla="*/ 47 w 78"/>
                <a:gd name="T31" fmla="*/ 73 h 78"/>
                <a:gd name="T32" fmla="*/ 47 w 78"/>
                <a:gd name="T33" fmla="*/ 69 h 78"/>
                <a:gd name="T34" fmla="*/ 55 w 78"/>
                <a:gd name="T35" fmla="*/ 66 h 78"/>
                <a:gd name="T36" fmla="*/ 58 w 78"/>
                <a:gd name="T37" fmla="*/ 69 h 78"/>
                <a:gd name="T38" fmla="*/ 65 w 78"/>
                <a:gd name="T39" fmla="*/ 68 h 78"/>
                <a:gd name="T40" fmla="*/ 69 w 78"/>
                <a:gd name="T41" fmla="*/ 65 h 78"/>
                <a:gd name="T42" fmla="*/ 69 w 78"/>
                <a:gd name="T43" fmla="*/ 58 h 78"/>
                <a:gd name="T44" fmla="*/ 67 w 78"/>
                <a:gd name="T45" fmla="*/ 55 h 78"/>
                <a:gd name="T46" fmla="*/ 70 w 78"/>
                <a:gd name="T47" fmla="*/ 47 h 78"/>
                <a:gd name="T48" fmla="*/ 74 w 78"/>
                <a:gd name="T49" fmla="*/ 47 h 78"/>
                <a:gd name="T50" fmla="*/ 78 w 78"/>
                <a:gd name="T51" fmla="*/ 42 h 78"/>
                <a:gd name="T52" fmla="*/ 78 w 78"/>
                <a:gd name="T53" fmla="*/ 36 h 78"/>
                <a:gd name="T54" fmla="*/ 74 w 78"/>
                <a:gd name="T55" fmla="*/ 31 h 78"/>
                <a:gd name="T56" fmla="*/ 70 w 78"/>
                <a:gd name="T57" fmla="*/ 31 h 78"/>
                <a:gd name="T58" fmla="*/ 67 w 78"/>
                <a:gd name="T59" fmla="*/ 23 h 78"/>
                <a:gd name="T60" fmla="*/ 70 w 78"/>
                <a:gd name="T61" fmla="*/ 21 h 78"/>
                <a:gd name="T62" fmla="*/ 69 w 78"/>
                <a:gd name="T63" fmla="*/ 14 h 78"/>
                <a:gd name="T64" fmla="*/ 65 w 78"/>
                <a:gd name="T65" fmla="*/ 10 h 78"/>
                <a:gd name="T66" fmla="*/ 58 w 78"/>
                <a:gd name="T67" fmla="*/ 9 h 78"/>
                <a:gd name="T68" fmla="*/ 56 w 78"/>
                <a:gd name="T69" fmla="*/ 11 h 78"/>
                <a:gd name="T70" fmla="*/ 48 w 78"/>
                <a:gd name="T71" fmla="*/ 8 h 78"/>
                <a:gd name="T72" fmla="*/ 48 w 78"/>
                <a:gd name="T73" fmla="*/ 5 h 78"/>
                <a:gd name="T74" fmla="*/ 43 w 78"/>
                <a:gd name="T75" fmla="*/ 0 h 78"/>
                <a:gd name="T76" fmla="*/ 37 w 78"/>
                <a:gd name="T77" fmla="*/ 0 h 78"/>
                <a:gd name="T78" fmla="*/ 32 w 78"/>
                <a:gd name="T79" fmla="*/ 4 h 78"/>
                <a:gd name="T80" fmla="*/ 32 w 78"/>
                <a:gd name="T81" fmla="*/ 8 h 78"/>
                <a:gd name="T82" fmla="*/ 24 w 78"/>
                <a:gd name="T83" fmla="*/ 11 h 78"/>
                <a:gd name="T84" fmla="*/ 21 w 78"/>
                <a:gd name="T85" fmla="*/ 9 h 78"/>
                <a:gd name="T86" fmla="*/ 14 w 78"/>
                <a:gd name="T87" fmla="*/ 9 h 78"/>
                <a:gd name="T88" fmla="*/ 10 w 78"/>
                <a:gd name="T89" fmla="*/ 13 h 78"/>
                <a:gd name="T90" fmla="*/ 10 w 78"/>
                <a:gd name="T91" fmla="*/ 20 h 78"/>
                <a:gd name="T92" fmla="*/ 12 w 78"/>
                <a:gd name="T93" fmla="*/ 23 h 78"/>
                <a:gd name="T94" fmla="*/ 9 w 78"/>
                <a:gd name="T95" fmla="*/ 30 h 78"/>
                <a:gd name="T96" fmla="*/ 5 w 78"/>
                <a:gd name="T97" fmla="*/ 31 h 78"/>
                <a:gd name="T98" fmla="*/ 40 w 78"/>
                <a:gd name="T99" fmla="*/ 25 h 78"/>
                <a:gd name="T100" fmla="*/ 53 w 78"/>
                <a:gd name="T101" fmla="*/ 39 h 78"/>
                <a:gd name="T102" fmla="*/ 39 w 78"/>
                <a:gd name="T103" fmla="*/ 52 h 78"/>
                <a:gd name="T104" fmla="*/ 26 w 78"/>
                <a:gd name="T105" fmla="*/ 38 h 78"/>
                <a:gd name="T106" fmla="*/ 40 w 78"/>
                <a:gd name="T107" fmla="*/ 25 h 78"/>
                <a:gd name="T108" fmla="*/ 40 w 78"/>
                <a:gd name="T109" fmla="*/ 25 h 78"/>
                <a:gd name="T110" fmla="*/ 40 w 78"/>
                <a:gd name="T111" fmla="*/ 2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8" h="78">
                  <a:moveTo>
                    <a:pt x="5" y="31"/>
                  </a:moveTo>
                  <a:cubicBezTo>
                    <a:pt x="2" y="31"/>
                    <a:pt x="0" y="33"/>
                    <a:pt x="0" y="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0" y="49"/>
                    <a:pt x="10" y="52"/>
                    <a:pt x="12" y="54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7" y="59"/>
                    <a:pt x="8" y="62"/>
                    <a:pt x="9" y="6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70"/>
                    <a:pt x="18" y="70"/>
                    <a:pt x="20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6" y="67"/>
                    <a:pt x="28" y="68"/>
                    <a:pt x="30" y="69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6"/>
                    <a:pt x="33" y="78"/>
                    <a:pt x="36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6"/>
                    <a:pt x="47" y="73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50" y="69"/>
                    <a:pt x="52" y="68"/>
                    <a:pt x="55" y="66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60" y="70"/>
                    <a:pt x="63" y="70"/>
                    <a:pt x="65" y="68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63"/>
                    <a:pt x="71" y="60"/>
                    <a:pt x="69" y="58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8" y="52"/>
                    <a:pt x="69" y="50"/>
                    <a:pt x="70" y="47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6" y="47"/>
                    <a:pt x="78" y="45"/>
                    <a:pt x="78" y="42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8" y="34"/>
                    <a:pt x="76" y="31"/>
                    <a:pt x="74" y="31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0" y="28"/>
                    <a:pt x="69" y="26"/>
                    <a:pt x="67" y="23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19"/>
                    <a:pt x="71" y="16"/>
                    <a:pt x="69" y="14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4" y="8"/>
                    <a:pt x="61" y="8"/>
                    <a:pt x="58" y="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3" y="10"/>
                    <a:pt x="51" y="9"/>
                    <a:pt x="48" y="8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5" y="0"/>
                    <a:pt x="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2" y="2"/>
                    <a:pt x="32" y="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8"/>
                    <a:pt x="26" y="10"/>
                    <a:pt x="24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7"/>
                    <a:pt x="16" y="7"/>
                    <a:pt x="14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8" y="15"/>
                    <a:pt x="8" y="18"/>
                    <a:pt x="10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5"/>
                    <a:pt x="10" y="28"/>
                    <a:pt x="9" y="30"/>
                  </a:cubicBezTo>
                  <a:lnTo>
                    <a:pt x="5" y="31"/>
                  </a:lnTo>
                  <a:close/>
                  <a:moveTo>
                    <a:pt x="40" y="25"/>
                  </a:moveTo>
                  <a:cubicBezTo>
                    <a:pt x="47" y="25"/>
                    <a:pt x="54" y="31"/>
                    <a:pt x="53" y="39"/>
                  </a:cubicBezTo>
                  <a:cubicBezTo>
                    <a:pt x="53" y="46"/>
                    <a:pt x="47" y="53"/>
                    <a:pt x="39" y="52"/>
                  </a:cubicBezTo>
                  <a:cubicBezTo>
                    <a:pt x="32" y="52"/>
                    <a:pt x="26" y="46"/>
                    <a:pt x="26" y="38"/>
                  </a:cubicBezTo>
                  <a:cubicBezTo>
                    <a:pt x="26" y="31"/>
                    <a:pt x="32" y="25"/>
                    <a:pt x="40" y="25"/>
                  </a:cubicBezTo>
                  <a:close/>
                  <a:moveTo>
                    <a:pt x="40" y="25"/>
                  </a:moveTo>
                  <a:cubicBezTo>
                    <a:pt x="40" y="25"/>
                    <a:pt x="40" y="25"/>
                    <a:pt x="4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Freeform 206"/>
            <p:cNvSpPr>
              <a:spLocks noEditPoints="1"/>
            </p:cNvSpPr>
            <p:nvPr/>
          </p:nvSpPr>
          <p:spPr bwMode="auto">
            <a:xfrm>
              <a:off x="9742063" y="3791755"/>
              <a:ext cx="246613" cy="211806"/>
            </a:xfrm>
            <a:custGeom>
              <a:avLst/>
              <a:gdLst>
                <a:gd name="T0" fmla="*/ 71 w 141"/>
                <a:gd name="T1" fmla="*/ 0 h 121"/>
                <a:gd name="T2" fmla="*/ 0 w 141"/>
                <a:gd name="T3" fmla="*/ 55 h 121"/>
                <a:gd name="T4" fmla="*/ 19 w 141"/>
                <a:gd name="T5" fmla="*/ 92 h 121"/>
                <a:gd name="T6" fmla="*/ 10 w 141"/>
                <a:gd name="T7" fmla="*/ 121 h 121"/>
                <a:gd name="T8" fmla="*/ 45 w 141"/>
                <a:gd name="T9" fmla="*/ 106 h 121"/>
                <a:gd name="T10" fmla="*/ 71 w 141"/>
                <a:gd name="T11" fmla="*/ 110 h 121"/>
                <a:gd name="T12" fmla="*/ 141 w 141"/>
                <a:gd name="T13" fmla="*/ 55 h 121"/>
                <a:gd name="T14" fmla="*/ 71 w 141"/>
                <a:gd name="T15" fmla="*/ 0 h 121"/>
                <a:gd name="T16" fmla="*/ 71 w 141"/>
                <a:gd name="T17" fmla="*/ 0 h 121"/>
                <a:gd name="T18" fmla="*/ 71 w 14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21">
                  <a:moveTo>
                    <a:pt x="71" y="0"/>
                  </a:moveTo>
                  <a:cubicBezTo>
                    <a:pt x="32" y="0"/>
                    <a:pt x="0" y="25"/>
                    <a:pt x="0" y="55"/>
                  </a:cubicBezTo>
                  <a:cubicBezTo>
                    <a:pt x="0" y="70"/>
                    <a:pt x="7" y="83"/>
                    <a:pt x="19" y="92"/>
                  </a:cubicBezTo>
                  <a:cubicBezTo>
                    <a:pt x="19" y="102"/>
                    <a:pt x="17" y="115"/>
                    <a:pt x="10" y="121"/>
                  </a:cubicBezTo>
                  <a:cubicBezTo>
                    <a:pt x="23" y="121"/>
                    <a:pt x="37" y="113"/>
                    <a:pt x="45" y="106"/>
                  </a:cubicBezTo>
                  <a:cubicBezTo>
                    <a:pt x="53" y="109"/>
                    <a:pt x="61" y="110"/>
                    <a:pt x="71" y="110"/>
                  </a:cubicBezTo>
                  <a:cubicBezTo>
                    <a:pt x="109" y="110"/>
                    <a:pt x="141" y="85"/>
                    <a:pt x="141" y="55"/>
                  </a:cubicBezTo>
                  <a:cubicBezTo>
                    <a:pt x="141" y="25"/>
                    <a:pt x="109" y="0"/>
                    <a:pt x="71" y="0"/>
                  </a:cubicBezTo>
                  <a:close/>
                  <a:moveTo>
                    <a:pt x="71" y="0"/>
                  </a:move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Freeform 207"/>
            <p:cNvSpPr>
              <a:spLocks noEditPoints="1"/>
            </p:cNvSpPr>
            <p:nvPr/>
          </p:nvSpPr>
          <p:spPr bwMode="auto">
            <a:xfrm>
              <a:off x="8454935" y="3154856"/>
              <a:ext cx="245132" cy="213287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9 w 140"/>
                <a:gd name="T5" fmla="*/ 93 h 122"/>
                <a:gd name="T6" fmla="*/ 9 w 140"/>
                <a:gd name="T7" fmla="*/ 122 h 122"/>
                <a:gd name="T8" fmla="*/ 44 w 140"/>
                <a:gd name="T9" fmla="*/ 106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9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3" y="122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9" y="110"/>
                    <a:pt x="140" y="86"/>
                    <a:pt x="140" y="55"/>
                  </a:cubicBezTo>
                  <a:cubicBezTo>
                    <a:pt x="140" y="25"/>
                    <a:pt x="109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208"/>
            <p:cNvSpPr>
              <a:spLocks noEditPoints="1"/>
            </p:cNvSpPr>
            <p:nvPr/>
          </p:nvSpPr>
          <p:spPr bwMode="auto">
            <a:xfrm>
              <a:off x="6519798" y="3625865"/>
              <a:ext cx="245132" cy="211806"/>
            </a:xfrm>
            <a:custGeom>
              <a:avLst/>
              <a:gdLst>
                <a:gd name="T0" fmla="*/ 70 w 140"/>
                <a:gd name="T1" fmla="*/ 0 h 121"/>
                <a:gd name="T2" fmla="*/ 0 w 140"/>
                <a:gd name="T3" fmla="*/ 55 h 121"/>
                <a:gd name="T4" fmla="*/ 18 w 140"/>
                <a:gd name="T5" fmla="*/ 92 h 121"/>
                <a:gd name="T6" fmla="*/ 9 w 140"/>
                <a:gd name="T7" fmla="*/ 121 h 121"/>
                <a:gd name="T8" fmla="*/ 44 w 140"/>
                <a:gd name="T9" fmla="*/ 106 h 121"/>
                <a:gd name="T10" fmla="*/ 70 w 140"/>
                <a:gd name="T11" fmla="*/ 110 h 121"/>
                <a:gd name="T12" fmla="*/ 140 w 140"/>
                <a:gd name="T13" fmla="*/ 55 h 121"/>
                <a:gd name="T14" fmla="*/ 70 w 140"/>
                <a:gd name="T15" fmla="*/ 0 h 121"/>
                <a:gd name="T16" fmla="*/ 70 w 140"/>
                <a:gd name="T17" fmla="*/ 0 h 121"/>
                <a:gd name="T18" fmla="*/ 70 w 140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1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69"/>
                    <a:pt x="7" y="83"/>
                    <a:pt x="18" y="92"/>
                  </a:cubicBezTo>
                  <a:cubicBezTo>
                    <a:pt x="18" y="102"/>
                    <a:pt x="16" y="115"/>
                    <a:pt x="9" y="121"/>
                  </a:cubicBezTo>
                  <a:cubicBezTo>
                    <a:pt x="22" y="121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5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 209"/>
            <p:cNvSpPr>
              <a:spLocks noEditPoints="1"/>
            </p:cNvSpPr>
            <p:nvPr/>
          </p:nvSpPr>
          <p:spPr bwMode="auto">
            <a:xfrm>
              <a:off x="7577347" y="2548321"/>
              <a:ext cx="245132" cy="214028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8 w 140"/>
                <a:gd name="T5" fmla="*/ 93 h 122"/>
                <a:gd name="T6" fmla="*/ 9 w 140"/>
                <a:gd name="T7" fmla="*/ 122 h 122"/>
                <a:gd name="T8" fmla="*/ 44 w 140"/>
                <a:gd name="T9" fmla="*/ 107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8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2" y="122"/>
                    <a:pt x="36" y="113"/>
                    <a:pt x="44" y="107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6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 210"/>
            <p:cNvSpPr>
              <a:spLocks noEditPoints="1"/>
            </p:cNvSpPr>
            <p:nvPr/>
          </p:nvSpPr>
          <p:spPr bwMode="auto">
            <a:xfrm>
              <a:off x="8619343" y="2658667"/>
              <a:ext cx="65171" cy="65171"/>
            </a:xfrm>
            <a:custGeom>
              <a:avLst/>
              <a:gdLst>
                <a:gd name="T0" fmla="*/ 1 w 37"/>
                <a:gd name="T1" fmla="*/ 30 h 37"/>
                <a:gd name="T2" fmla="*/ 7 w 37"/>
                <a:gd name="T3" fmla="*/ 36 h 37"/>
                <a:gd name="T4" fmla="*/ 10 w 37"/>
                <a:gd name="T5" fmla="*/ 36 h 37"/>
                <a:gd name="T6" fmla="*/ 18 w 37"/>
                <a:gd name="T7" fmla="*/ 28 h 37"/>
                <a:gd name="T8" fmla="*/ 27 w 37"/>
                <a:gd name="T9" fmla="*/ 36 h 37"/>
                <a:gd name="T10" fmla="*/ 30 w 37"/>
                <a:gd name="T11" fmla="*/ 36 h 37"/>
                <a:gd name="T12" fmla="*/ 36 w 37"/>
                <a:gd name="T13" fmla="*/ 30 h 37"/>
                <a:gd name="T14" fmla="*/ 36 w 37"/>
                <a:gd name="T15" fmla="*/ 27 h 37"/>
                <a:gd name="T16" fmla="*/ 28 w 37"/>
                <a:gd name="T17" fmla="*/ 19 h 37"/>
                <a:gd name="T18" fmla="*/ 36 w 37"/>
                <a:gd name="T19" fmla="*/ 10 h 37"/>
                <a:gd name="T20" fmla="*/ 36 w 37"/>
                <a:gd name="T21" fmla="*/ 7 h 37"/>
                <a:gd name="T22" fmla="*/ 30 w 37"/>
                <a:gd name="T23" fmla="*/ 1 h 37"/>
                <a:gd name="T24" fmla="*/ 27 w 37"/>
                <a:gd name="T25" fmla="*/ 1 h 37"/>
                <a:gd name="T26" fmla="*/ 18 w 37"/>
                <a:gd name="T27" fmla="*/ 10 h 37"/>
                <a:gd name="T28" fmla="*/ 10 w 37"/>
                <a:gd name="T29" fmla="*/ 1 h 37"/>
                <a:gd name="T30" fmla="*/ 7 w 37"/>
                <a:gd name="T31" fmla="*/ 1 h 37"/>
                <a:gd name="T32" fmla="*/ 1 w 37"/>
                <a:gd name="T33" fmla="*/ 7 h 37"/>
                <a:gd name="T34" fmla="*/ 1 w 37"/>
                <a:gd name="T35" fmla="*/ 10 h 37"/>
                <a:gd name="T36" fmla="*/ 9 w 37"/>
                <a:gd name="T37" fmla="*/ 19 h 37"/>
                <a:gd name="T38" fmla="*/ 1 w 37"/>
                <a:gd name="T39" fmla="*/ 27 h 37"/>
                <a:gd name="T40" fmla="*/ 1 w 37"/>
                <a:gd name="T41" fmla="*/ 30 h 37"/>
                <a:gd name="T42" fmla="*/ 1 w 37"/>
                <a:gd name="T43" fmla="*/ 30 h 37"/>
                <a:gd name="T44" fmla="*/ 1 w 37"/>
                <a:gd name="T45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1" y="30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8" y="37"/>
                    <a:pt x="9" y="37"/>
                    <a:pt x="10" y="3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29" y="37"/>
                    <a:pt x="30" y="36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8"/>
                    <a:pt x="36" y="27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9"/>
                    <a:pt x="37" y="8"/>
                    <a:pt x="36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0"/>
                    <a:pt x="28" y="0"/>
                    <a:pt x="27" y="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lose/>
                  <a:moveTo>
                    <a:pt x="1" y="30"/>
                  </a:moveTo>
                  <a:cubicBezTo>
                    <a:pt x="1" y="30"/>
                    <a:pt x="1" y="30"/>
                    <a:pt x="1" y="3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211"/>
            <p:cNvSpPr>
              <a:spLocks noEditPoints="1"/>
            </p:cNvSpPr>
            <p:nvPr/>
          </p:nvSpPr>
          <p:spPr bwMode="auto">
            <a:xfrm>
              <a:off x="8756351" y="2749759"/>
              <a:ext cx="64430" cy="65171"/>
            </a:xfrm>
            <a:custGeom>
              <a:avLst/>
              <a:gdLst>
                <a:gd name="T0" fmla="*/ 8 w 37"/>
                <a:gd name="T1" fmla="*/ 1 h 37"/>
                <a:gd name="T2" fmla="*/ 1 w 37"/>
                <a:gd name="T3" fmla="*/ 7 h 37"/>
                <a:gd name="T4" fmla="*/ 1 w 37"/>
                <a:gd name="T5" fmla="*/ 10 h 37"/>
                <a:gd name="T6" fmla="*/ 10 w 37"/>
                <a:gd name="T7" fmla="*/ 18 h 37"/>
                <a:gd name="T8" fmla="*/ 1 w 37"/>
                <a:gd name="T9" fmla="*/ 27 h 37"/>
                <a:gd name="T10" fmla="*/ 1 w 37"/>
                <a:gd name="T11" fmla="*/ 30 h 37"/>
                <a:gd name="T12" fmla="*/ 8 w 37"/>
                <a:gd name="T13" fmla="*/ 36 h 37"/>
                <a:gd name="T14" fmla="*/ 10 w 37"/>
                <a:gd name="T15" fmla="*/ 36 h 37"/>
                <a:gd name="T16" fmla="*/ 19 w 37"/>
                <a:gd name="T17" fmla="*/ 28 h 37"/>
                <a:gd name="T18" fmla="*/ 27 w 37"/>
                <a:gd name="T19" fmla="*/ 36 h 37"/>
                <a:gd name="T20" fmla="*/ 30 w 37"/>
                <a:gd name="T21" fmla="*/ 36 h 37"/>
                <a:gd name="T22" fmla="*/ 37 w 37"/>
                <a:gd name="T23" fmla="*/ 30 h 37"/>
                <a:gd name="T24" fmla="*/ 37 w 37"/>
                <a:gd name="T25" fmla="*/ 27 h 37"/>
                <a:gd name="T26" fmla="*/ 28 w 37"/>
                <a:gd name="T27" fmla="*/ 18 h 37"/>
                <a:gd name="T28" fmla="*/ 37 w 37"/>
                <a:gd name="T29" fmla="*/ 10 h 37"/>
                <a:gd name="T30" fmla="*/ 37 w 37"/>
                <a:gd name="T31" fmla="*/ 7 h 37"/>
                <a:gd name="T32" fmla="*/ 30 w 37"/>
                <a:gd name="T33" fmla="*/ 1 h 37"/>
                <a:gd name="T34" fmla="*/ 28 w 37"/>
                <a:gd name="T35" fmla="*/ 1 h 37"/>
                <a:gd name="T36" fmla="*/ 19 w 37"/>
                <a:gd name="T37" fmla="*/ 9 h 37"/>
                <a:gd name="T38" fmla="*/ 10 w 37"/>
                <a:gd name="T39" fmla="*/ 1 h 37"/>
                <a:gd name="T40" fmla="*/ 8 w 37"/>
                <a:gd name="T41" fmla="*/ 1 h 37"/>
                <a:gd name="T42" fmla="*/ 8 w 37"/>
                <a:gd name="T43" fmla="*/ 1 h 37"/>
                <a:gd name="T44" fmla="*/ 8 w 37"/>
                <a:gd name="T4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8" y="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10" y="37"/>
                    <a:pt x="10" y="3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30" y="37"/>
                    <a:pt x="30" y="36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7" y="9"/>
                    <a:pt x="37" y="8"/>
                    <a:pt x="37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0"/>
                    <a:pt x="8" y="0"/>
                    <a:pt x="8" y="1"/>
                  </a:cubicBezTo>
                  <a:close/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 212"/>
            <p:cNvSpPr>
              <a:spLocks noEditPoints="1"/>
            </p:cNvSpPr>
            <p:nvPr/>
          </p:nvSpPr>
          <p:spPr bwMode="auto">
            <a:xfrm>
              <a:off x="8651188" y="2820114"/>
              <a:ext cx="73317" cy="73317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3"/>
                    <a:pt x="33" y="42"/>
                    <a:pt x="21" y="42"/>
                  </a:cubicBezTo>
                  <a:cubicBezTo>
                    <a:pt x="10" y="42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Freeform 213"/>
            <p:cNvSpPr>
              <a:spLocks noEditPoints="1"/>
            </p:cNvSpPr>
            <p:nvPr/>
          </p:nvSpPr>
          <p:spPr bwMode="auto">
            <a:xfrm>
              <a:off x="8782271" y="2614973"/>
              <a:ext cx="73317" cy="74058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2"/>
                    <a:pt x="32" y="42"/>
                    <a:pt x="21" y="42"/>
                  </a:cubicBezTo>
                  <a:cubicBezTo>
                    <a:pt x="9" y="42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214"/>
            <p:cNvSpPr>
              <a:spLocks noEditPoints="1"/>
            </p:cNvSpPr>
            <p:nvPr/>
          </p:nvSpPr>
          <p:spPr bwMode="auto">
            <a:xfrm>
              <a:off x="8689699" y="2676441"/>
              <a:ext cx="87388" cy="133304"/>
            </a:xfrm>
            <a:custGeom>
              <a:avLst/>
              <a:gdLst>
                <a:gd name="T0" fmla="*/ 18 w 50"/>
                <a:gd name="T1" fmla="*/ 29 h 76"/>
                <a:gd name="T2" fmla="*/ 6 w 50"/>
                <a:gd name="T3" fmla="*/ 51 h 76"/>
                <a:gd name="T4" fmla="*/ 0 w 50"/>
                <a:gd name="T5" fmla="*/ 73 h 76"/>
                <a:gd name="T6" fmla="*/ 2 w 50"/>
                <a:gd name="T7" fmla="*/ 76 h 76"/>
                <a:gd name="T8" fmla="*/ 2 w 50"/>
                <a:gd name="T9" fmla="*/ 76 h 76"/>
                <a:gd name="T10" fmla="*/ 5 w 50"/>
                <a:gd name="T11" fmla="*/ 73 h 76"/>
                <a:gd name="T12" fmla="*/ 11 w 50"/>
                <a:gd name="T13" fmla="*/ 53 h 76"/>
                <a:gd name="T14" fmla="*/ 22 w 50"/>
                <a:gd name="T15" fmla="*/ 32 h 76"/>
                <a:gd name="T16" fmla="*/ 41 w 50"/>
                <a:gd name="T17" fmla="*/ 11 h 76"/>
                <a:gd name="T18" fmla="*/ 44 w 50"/>
                <a:gd name="T19" fmla="*/ 15 h 76"/>
                <a:gd name="T20" fmla="*/ 49 w 50"/>
                <a:gd name="T21" fmla="*/ 2 h 76"/>
                <a:gd name="T22" fmla="*/ 48 w 50"/>
                <a:gd name="T23" fmla="*/ 0 h 76"/>
                <a:gd name="T24" fmla="*/ 34 w 50"/>
                <a:gd name="T25" fmla="*/ 2 h 76"/>
                <a:gd name="T26" fmla="*/ 38 w 50"/>
                <a:gd name="T27" fmla="*/ 6 h 76"/>
                <a:gd name="T28" fmla="*/ 18 w 50"/>
                <a:gd name="T29" fmla="*/ 29 h 76"/>
                <a:gd name="T30" fmla="*/ 18 w 50"/>
                <a:gd name="T31" fmla="*/ 29 h 76"/>
                <a:gd name="T32" fmla="*/ 18 w 50"/>
                <a:gd name="T33" fmla="*/ 2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76">
                  <a:moveTo>
                    <a:pt x="18" y="29"/>
                  </a:moveTo>
                  <a:cubicBezTo>
                    <a:pt x="13" y="36"/>
                    <a:pt x="9" y="43"/>
                    <a:pt x="6" y="51"/>
                  </a:cubicBezTo>
                  <a:cubicBezTo>
                    <a:pt x="0" y="63"/>
                    <a:pt x="0" y="72"/>
                    <a:pt x="0" y="73"/>
                  </a:cubicBezTo>
                  <a:cubicBezTo>
                    <a:pt x="0" y="74"/>
                    <a:pt x="1" y="75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76"/>
                    <a:pt x="5" y="74"/>
                    <a:pt x="5" y="73"/>
                  </a:cubicBezTo>
                  <a:cubicBezTo>
                    <a:pt x="5" y="73"/>
                    <a:pt x="6" y="65"/>
                    <a:pt x="11" y="53"/>
                  </a:cubicBezTo>
                  <a:cubicBezTo>
                    <a:pt x="13" y="45"/>
                    <a:pt x="17" y="38"/>
                    <a:pt x="22" y="32"/>
                  </a:cubicBezTo>
                  <a:cubicBezTo>
                    <a:pt x="27" y="24"/>
                    <a:pt x="34" y="17"/>
                    <a:pt x="41" y="11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50" y="1"/>
                    <a:pt x="49" y="0"/>
                    <a:pt x="48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0" y="13"/>
                    <a:pt x="23" y="21"/>
                    <a:pt x="18" y="29"/>
                  </a:cubicBezTo>
                  <a:close/>
                  <a:moveTo>
                    <a:pt x="18" y="29"/>
                  </a:moveTo>
                  <a:cubicBezTo>
                    <a:pt x="18" y="29"/>
                    <a:pt x="18" y="29"/>
                    <a:pt x="18" y="2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215"/>
            <p:cNvSpPr>
              <a:spLocks noEditPoints="1"/>
            </p:cNvSpPr>
            <p:nvPr/>
          </p:nvSpPr>
          <p:spPr bwMode="auto">
            <a:xfrm>
              <a:off x="8575649" y="2600902"/>
              <a:ext cx="75539" cy="225877"/>
            </a:xfrm>
            <a:custGeom>
              <a:avLst/>
              <a:gdLst>
                <a:gd name="T0" fmla="*/ 1 w 43"/>
                <a:gd name="T1" fmla="*/ 59 h 129"/>
                <a:gd name="T2" fmla="*/ 12 w 43"/>
                <a:gd name="T3" fmla="*/ 96 h 129"/>
                <a:gd name="T4" fmla="*/ 38 w 43"/>
                <a:gd name="T5" fmla="*/ 128 h 129"/>
                <a:gd name="T6" fmla="*/ 40 w 43"/>
                <a:gd name="T7" fmla="*/ 129 h 129"/>
                <a:gd name="T8" fmla="*/ 42 w 43"/>
                <a:gd name="T9" fmla="*/ 128 h 129"/>
                <a:gd name="T10" fmla="*/ 42 w 43"/>
                <a:gd name="T11" fmla="*/ 124 h 129"/>
                <a:gd name="T12" fmla="*/ 17 w 43"/>
                <a:gd name="T13" fmla="*/ 94 h 129"/>
                <a:gd name="T14" fmla="*/ 7 w 43"/>
                <a:gd name="T15" fmla="*/ 58 h 129"/>
                <a:gd name="T16" fmla="*/ 15 w 43"/>
                <a:gd name="T17" fmla="*/ 13 h 129"/>
                <a:gd name="T18" fmla="*/ 20 w 43"/>
                <a:gd name="T19" fmla="*/ 15 h 129"/>
                <a:gd name="T20" fmla="*/ 19 w 43"/>
                <a:gd name="T21" fmla="*/ 1 h 129"/>
                <a:gd name="T22" fmla="*/ 17 w 43"/>
                <a:gd name="T23" fmla="*/ 1 h 129"/>
                <a:gd name="T24" fmla="*/ 6 w 43"/>
                <a:gd name="T25" fmla="*/ 8 h 129"/>
                <a:gd name="T26" fmla="*/ 10 w 43"/>
                <a:gd name="T27" fmla="*/ 11 h 129"/>
                <a:gd name="T28" fmla="*/ 1 w 43"/>
                <a:gd name="T29" fmla="*/ 59 h 129"/>
                <a:gd name="T30" fmla="*/ 1 w 43"/>
                <a:gd name="T31" fmla="*/ 59 h 129"/>
                <a:gd name="T32" fmla="*/ 1 w 43"/>
                <a:gd name="T33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129">
                  <a:moveTo>
                    <a:pt x="1" y="59"/>
                  </a:moveTo>
                  <a:cubicBezTo>
                    <a:pt x="2" y="72"/>
                    <a:pt x="6" y="84"/>
                    <a:pt x="12" y="96"/>
                  </a:cubicBezTo>
                  <a:cubicBezTo>
                    <a:pt x="23" y="117"/>
                    <a:pt x="38" y="128"/>
                    <a:pt x="38" y="128"/>
                  </a:cubicBezTo>
                  <a:cubicBezTo>
                    <a:pt x="39" y="129"/>
                    <a:pt x="39" y="129"/>
                    <a:pt x="40" y="129"/>
                  </a:cubicBezTo>
                  <a:cubicBezTo>
                    <a:pt x="41" y="129"/>
                    <a:pt x="42" y="129"/>
                    <a:pt x="42" y="128"/>
                  </a:cubicBezTo>
                  <a:cubicBezTo>
                    <a:pt x="43" y="127"/>
                    <a:pt x="43" y="125"/>
                    <a:pt x="42" y="124"/>
                  </a:cubicBezTo>
                  <a:cubicBezTo>
                    <a:pt x="42" y="124"/>
                    <a:pt x="27" y="113"/>
                    <a:pt x="17" y="94"/>
                  </a:cubicBezTo>
                  <a:cubicBezTo>
                    <a:pt x="11" y="82"/>
                    <a:pt x="7" y="70"/>
                    <a:pt x="7" y="58"/>
                  </a:cubicBezTo>
                  <a:cubicBezTo>
                    <a:pt x="6" y="43"/>
                    <a:pt x="9" y="28"/>
                    <a:pt x="15" y="13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3" y="27"/>
                    <a:pt x="0" y="43"/>
                    <a:pt x="1" y="59"/>
                  </a:cubicBezTo>
                  <a:close/>
                  <a:moveTo>
                    <a:pt x="1" y="59"/>
                  </a:moveTo>
                  <a:cubicBezTo>
                    <a:pt x="1" y="59"/>
                    <a:pt x="1" y="59"/>
                    <a:pt x="1" y="5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216"/>
            <p:cNvSpPr>
              <a:spLocks noEditPoints="1"/>
            </p:cNvSpPr>
            <p:nvPr/>
          </p:nvSpPr>
          <p:spPr bwMode="auto">
            <a:xfrm>
              <a:off x="10043480" y="5366229"/>
              <a:ext cx="372512" cy="373253"/>
            </a:xfrm>
            <a:custGeom>
              <a:avLst/>
              <a:gdLst>
                <a:gd name="T0" fmla="*/ 0 w 213"/>
                <a:gd name="T1" fmla="*/ 207 h 213"/>
                <a:gd name="T2" fmla="*/ 7 w 213"/>
                <a:gd name="T3" fmla="*/ 213 h 213"/>
                <a:gd name="T4" fmla="*/ 81 w 213"/>
                <a:gd name="T5" fmla="*/ 213 h 213"/>
                <a:gd name="T6" fmla="*/ 81 w 213"/>
                <a:gd name="T7" fmla="*/ 152 h 213"/>
                <a:gd name="T8" fmla="*/ 90 w 213"/>
                <a:gd name="T9" fmla="*/ 142 h 213"/>
                <a:gd name="T10" fmla="*/ 121 w 213"/>
                <a:gd name="T11" fmla="*/ 142 h 213"/>
                <a:gd name="T12" fmla="*/ 132 w 213"/>
                <a:gd name="T13" fmla="*/ 152 h 213"/>
                <a:gd name="T14" fmla="*/ 132 w 213"/>
                <a:gd name="T15" fmla="*/ 213 h 213"/>
                <a:gd name="T16" fmla="*/ 205 w 213"/>
                <a:gd name="T17" fmla="*/ 213 h 213"/>
                <a:gd name="T18" fmla="*/ 213 w 213"/>
                <a:gd name="T19" fmla="*/ 205 h 213"/>
                <a:gd name="T20" fmla="*/ 213 w 213"/>
                <a:gd name="T21" fmla="*/ 92 h 213"/>
                <a:gd name="T22" fmla="*/ 110 w 213"/>
                <a:gd name="T23" fmla="*/ 0 h 213"/>
                <a:gd name="T24" fmla="*/ 0 w 213"/>
                <a:gd name="T25" fmla="*/ 92 h 213"/>
                <a:gd name="T26" fmla="*/ 0 w 213"/>
                <a:gd name="T27" fmla="*/ 207 h 213"/>
                <a:gd name="T28" fmla="*/ 0 w 213"/>
                <a:gd name="T29" fmla="*/ 207 h 213"/>
                <a:gd name="T30" fmla="*/ 0 w 213"/>
                <a:gd name="T31" fmla="*/ 20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3" h="213">
                  <a:moveTo>
                    <a:pt x="0" y="207"/>
                  </a:moveTo>
                  <a:cubicBezTo>
                    <a:pt x="0" y="207"/>
                    <a:pt x="0" y="213"/>
                    <a:pt x="7" y="213"/>
                  </a:cubicBezTo>
                  <a:cubicBezTo>
                    <a:pt x="15" y="213"/>
                    <a:pt x="81" y="213"/>
                    <a:pt x="81" y="213"/>
                  </a:cubicBezTo>
                  <a:cubicBezTo>
                    <a:pt x="81" y="152"/>
                    <a:pt x="81" y="152"/>
                    <a:pt x="81" y="152"/>
                  </a:cubicBezTo>
                  <a:cubicBezTo>
                    <a:pt x="81" y="152"/>
                    <a:pt x="80" y="142"/>
                    <a:pt x="90" y="142"/>
                  </a:cubicBezTo>
                  <a:cubicBezTo>
                    <a:pt x="121" y="142"/>
                    <a:pt x="121" y="142"/>
                    <a:pt x="121" y="142"/>
                  </a:cubicBezTo>
                  <a:cubicBezTo>
                    <a:pt x="133" y="142"/>
                    <a:pt x="132" y="152"/>
                    <a:pt x="132" y="152"/>
                  </a:cubicBezTo>
                  <a:cubicBezTo>
                    <a:pt x="132" y="213"/>
                    <a:pt x="132" y="213"/>
                    <a:pt x="132" y="213"/>
                  </a:cubicBezTo>
                  <a:cubicBezTo>
                    <a:pt x="205" y="213"/>
                    <a:pt x="205" y="213"/>
                    <a:pt x="205" y="213"/>
                  </a:cubicBezTo>
                  <a:cubicBezTo>
                    <a:pt x="213" y="213"/>
                    <a:pt x="213" y="205"/>
                    <a:pt x="213" y="205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0" y="207"/>
                  </a:lnTo>
                  <a:close/>
                  <a:moveTo>
                    <a:pt x="0" y="207"/>
                  </a:moveTo>
                  <a:cubicBezTo>
                    <a:pt x="0" y="207"/>
                    <a:pt x="0" y="207"/>
                    <a:pt x="0" y="20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217"/>
            <p:cNvSpPr>
              <a:spLocks noEditPoints="1"/>
            </p:cNvSpPr>
            <p:nvPr/>
          </p:nvSpPr>
          <p:spPr bwMode="auto">
            <a:xfrm>
              <a:off x="9973124" y="5278841"/>
              <a:ext cx="519887" cy="262906"/>
            </a:xfrm>
            <a:custGeom>
              <a:avLst/>
              <a:gdLst>
                <a:gd name="T0" fmla="*/ 0 w 297"/>
                <a:gd name="T1" fmla="*/ 133 h 150"/>
                <a:gd name="T2" fmla="*/ 30 w 297"/>
                <a:gd name="T3" fmla="*/ 133 h 150"/>
                <a:gd name="T4" fmla="*/ 151 w 297"/>
                <a:gd name="T5" fmla="*/ 31 h 150"/>
                <a:gd name="T6" fmla="*/ 264 w 297"/>
                <a:gd name="T7" fmla="*/ 133 h 150"/>
                <a:gd name="T8" fmla="*/ 297 w 297"/>
                <a:gd name="T9" fmla="*/ 133 h 150"/>
                <a:gd name="T10" fmla="*/ 151 w 297"/>
                <a:gd name="T11" fmla="*/ 0 h 150"/>
                <a:gd name="T12" fmla="*/ 0 w 297"/>
                <a:gd name="T13" fmla="*/ 133 h 150"/>
                <a:gd name="T14" fmla="*/ 0 w 297"/>
                <a:gd name="T15" fmla="*/ 133 h 150"/>
                <a:gd name="T16" fmla="*/ 0 w 297"/>
                <a:gd name="T17" fmla="*/ 13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7" h="150">
                  <a:moveTo>
                    <a:pt x="0" y="133"/>
                  </a:moveTo>
                  <a:cubicBezTo>
                    <a:pt x="0" y="133"/>
                    <a:pt x="9" y="150"/>
                    <a:pt x="30" y="133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264" y="133"/>
                    <a:pt x="264" y="133"/>
                    <a:pt x="264" y="133"/>
                  </a:cubicBezTo>
                  <a:cubicBezTo>
                    <a:pt x="288" y="149"/>
                    <a:pt x="297" y="133"/>
                    <a:pt x="297" y="133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0" y="133"/>
                  </a:lnTo>
                  <a:close/>
                  <a:moveTo>
                    <a:pt x="0" y="133"/>
                  </a:moveTo>
                  <a:cubicBezTo>
                    <a:pt x="0" y="133"/>
                    <a:pt x="0" y="133"/>
                    <a:pt x="0" y="133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218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close/>
                  <a:moveTo>
                    <a:pt x="71" y="0"/>
                  </a:moveTo>
                  <a:lnTo>
                    <a:pt x="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219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moveTo>
                    <a:pt x="71" y="0"/>
                  </a:moveTo>
                  <a:lnTo>
                    <a:pt x="7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 220"/>
            <p:cNvSpPr>
              <a:spLocks noEditPoints="1"/>
            </p:cNvSpPr>
            <p:nvPr/>
          </p:nvSpPr>
          <p:spPr bwMode="auto">
            <a:xfrm>
              <a:off x="7164103" y="3597723"/>
              <a:ext cx="135526" cy="134786"/>
            </a:xfrm>
            <a:custGeom>
              <a:avLst/>
              <a:gdLst>
                <a:gd name="T0" fmla="*/ 77 w 77"/>
                <a:gd name="T1" fmla="*/ 38 h 77"/>
                <a:gd name="T2" fmla="*/ 39 w 77"/>
                <a:gd name="T3" fmla="*/ 77 h 77"/>
                <a:gd name="T4" fmla="*/ 0 w 77"/>
                <a:gd name="T5" fmla="*/ 38 h 77"/>
                <a:gd name="T6" fmla="*/ 39 w 77"/>
                <a:gd name="T7" fmla="*/ 0 h 77"/>
                <a:gd name="T8" fmla="*/ 77 w 77"/>
                <a:gd name="T9" fmla="*/ 38 h 77"/>
                <a:gd name="T10" fmla="*/ 77 w 77"/>
                <a:gd name="T11" fmla="*/ 38 h 77"/>
                <a:gd name="T12" fmla="*/ 77 w 77"/>
                <a:gd name="T13" fmla="*/ 3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77">
                  <a:moveTo>
                    <a:pt x="77" y="38"/>
                  </a:moveTo>
                  <a:cubicBezTo>
                    <a:pt x="77" y="60"/>
                    <a:pt x="60" y="77"/>
                    <a:pt x="39" y="77"/>
                  </a:cubicBezTo>
                  <a:cubicBezTo>
                    <a:pt x="17" y="77"/>
                    <a:pt x="0" y="60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0" y="0"/>
                    <a:pt x="77" y="17"/>
                    <a:pt x="77" y="38"/>
                  </a:cubicBezTo>
                  <a:close/>
                  <a:moveTo>
                    <a:pt x="77" y="38"/>
                  </a:moveTo>
                  <a:cubicBezTo>
                    <a:pt x="77" y="38"/>
                    <a:pt x="77" y="38"/>
                    <a:pt x="77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221"/>
            <p:cNvSpPr>
              <a:spLocks noEditPoints="1"/>
            </p:cNvSpPr>
            <p:nvPr/>
          </p:nvSpPr>
          <p:spPr bwMode="auto">
            <a:xfrm>
              <a:off x="7164103" y="3439980"/>
              <a:ext cx="292529" cy="292529"/>
            </a:xfrm>
            <a:custGeom>
              <a:avLst/>
              <a:gdLst>
                <a:gd name="T0" fmla="*/ 128 w 167"/>
                <a:gd name="T1" fmla="*/ 148 h 167"/>
                <a:gd name="T2" fmla="*/ 148 w 167"/>
                <a:gd name="T3" fmla="*/ 167 h 167"/>
                <a:gd name="T4" fmla="*/ 167 w 167"/>
                <a:gd name="T5" fmla="*/ 148 h 167"/>
                <a:gd name="T6" fmla="*/ 19 w 167"/>
                <a:gd name="T7" fmla="*/ 0 h 167"/>
                <a:gd name="T8" fmla="*/ 0 w 167"/>
                <a:gd name="T9" fmla="*/ 19 h 167"/>
                <a:gd name="T10" fmla="*/ 19 w 167"/>
                <a:gd name="T11" fmla="*/ 38 h 167"/>
                <a:gd name="T12" fmla="*/ 128 w 167"/>
                <a:gd name="T13" fmla="*/ 148 h 167"/>
                <a:gd name="T14" fmla="*/ 128 w 167"/>
                <a:gd name="T15" fmla="*/ 148 h 167"/>
                <a:gd name="T16" fmla="*/ 128 w 167"/>
                <a:gd name="T17" fmla="*/ 14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28" y="148"/>
                  </a:moveTo>
                  <a:cubicBezTo>
                    <a:pt x="128" y="158"/>
                    <a:pt x="137" y="167"/>
                    <a:pt x="148" y="167"/>
                  </a:cubicBezTo>
                  <a:cubicBezTo>
                    <a:pt x="158" y="167"/>
                    <a:pt x="167" y="158"/>
                    <a:pt x="167" y="148"/>
                  </a:cubicBezTo>
                  <a:cubicBezTo>
                    <a:pt x="167" y="66"/>
                    <a:pt x="10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79" y="38"/>
                    <a:pt x="128" y="88"/>
                    <a:pt x="128" y="148"/>
                  </a:cubicBezTo>
                  <a:close/>
                  <a:moveTo>
                    <a:pt x="128" y="148"/>
                  </a:moveTo>
                  <a:cubicBezTo>
                    <a:pt x="128" y="148"/>
                    <a:pt x="128" y="148"/>
                    <a:pt x="128" y="14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222"/>
            <p:cNvSpPr>
              <a:spLocks noEditPoints="1"/>
            </p:cNvSpPr>
            <p:nvPr/>
          </p:nvSpPr>
          <p:spPr bwMode="auto">
            <a:xfrm>
              <a:off x="7164103" y="3315562"/>
              <a:ext cx="416947" cy="416947"/>
            </a:xfrm>
            <a:custGeom>
              <a:avLst/>
              <a:gdLst>
                <a:gd name="T0" fmla="*/ 219 w 238"/>
                <a:gd name="T1" fmla="*/ 238 h 238"/>
                <a:gd name="T2" fmla="*/ 238 w 238"/>
                <a:gd name="T3" fmla="*/ 219 h 238"/>
                <a:gd name="T4" fmla="*/ 19 w 238"/>
                <a:gd name="T5" fmla="*/ 0 h 238"/>
                <a:gd name="T6" fmla="*/ 0 w 238"/>
                <a:gd name="T7" fmla="*/ 19 h 238"/>
                <a:gd name="T8" fmla="*/ 19 w 238"/>
                <a:gd name="T9" fmla="*/ 38 h 238"/>
                <a:gd name="T10" fmla="*/ 199 w 238"/>
                <a:gd name="T11" fmla="*/ 219 h 238"/>
                <a:gd name="T12" fmla="*/ 219 w 238"/>
                <a:gd name="T13" fmla="*/ 238 h 238"/>
                <a:gd name="T14" fmla="*/ 219 w 238"/>
                <a:gd name="T15" fmla="*/ 238 h 238"/>
                <a:gd name="T16" fmla="*/ 219 w 238"/>
                <a:gd name="T17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238">
                  <a:moveTo>
                    <a:pt x="219" y="238"/>
                  </a:moveTo>
                  <a:cubicBezTo>
                    <a:pt x="229" y="238"/>
                    <a:pt x="238" y="229"/>
                    <a:pt x="238" y="219"/>
                  </a:cubicBezTo>
                  <a:cubicBezTo>
                    <a:pt x="238" y="98"/>
                    <a:pt x="14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119" y="38"/>
                    <a:pt x="199" y="119"/>
                    <a:pt x="199" y="219"/>
                  </a:cubicBezTo>
                  <a:cubicBezTo>
                    <a:pt x="199" y="229"/>
                    <a:pt x="208" y="238"/>
                    <a:pt x="219" y="238"/>
                  </a:cubicBezTo>
                  <a:close/>
                  <a:moveTo>
                    <a:pt x="219" y="238"/>
                  </a:moveTo>
                  <a:cubicBezTo>
                    <a:pt x="219" y="238"/>
                    <a:pt x="219" y="238"/>
                    <a:pt x="219" y="2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Freeform 223"/>
            <p:cNvSpPr>
              <a:spLocks noEditPoints="1"/>
            </p:cNvSpPr>
            <p:nvPr/>
          </p:nvSpPr>
          <p:spPr bwMode="auto">
            <a:xfrm>
              <a:off x="6492396" y="5147758"/>
              <a:ext cx="385102" cy="385102"/>
            </a:xfrm>
            <a:custGeom>
              <a:avLst/>
              <a:gdLst>
                <a:gd name="T0" fmla="*/ 21 w 220"/>
                <a:gd name="T1" fmla="*/ 116 h 220"/>
                <a:gd name="T2" fmla="*/ 7 w 220"/>
                <a:gd name="T3" fmla="*/ 206 h 220"/>
                <a:gd name="T4" fmla="*/ 7 w 220"/>
                <a:gd name="T5" fmla="*/ 220 h 220"/>
                <a:gd name="T6" fmla="*/ 220 w 220"/>
                <a:gd name="T7" fmla="*/ 213 h 220"/>
                <a:gd name="T8" fmla="*/ 200 w 220"/>
                <a:gd name="T9" fmla="*/ 206 h 220"/>
                <a:gd name="T10" fmla="*/ 220 w 220"/>
                <a:gd name="T11" fmla="*/ 89 h 220"/>
                <a:gd name="T12" fmla="*/ 0 w 220"/>
                <a:gd name="T13" fmla="*/ 83 h 220"/>
                <a:gd name="T14" fmla="*/ 138 w 220"/>
                <a:gd name="T15" fmla="*/ 117 h 220"/>
                <a:gd name="T16" fmla="*/ 186 w 220"/>
                <a:gd name="T17" fmla="*/ 116 h 220"/>
                <a:gd name="T18" fmla="*/ 83 w 220"/>
                <a:gd name="T19" fmla="*/ 206 h 220"/>
                <a:gd name="T20" fmla="*/ 110 w 220"/>
                <a:gd name="T21" fmla="*/ 89 h 220"/>
                <a:gd name="T22" fmla="*/ 76 w 220"/>
                <a:gd name="T23" fmla="*/ 116 h 220"/>
                <a:gd name="T24" fmla="*/ 35 w 220"/>
                <a:gd name="T25" fmla="*/ 206 h 220"/>
                <a:gd name="T26" fmla="*/ 55 w 220"/>
                <a:gd name="T27" fmla="*/ 89 h 220"/>
                <a:gd name="T28" fmla="*/ 193 w 220"/>
                <a:gd name="T29" fmla="*/ 21 h 220"/>
                <a:gd name="T30" fmla="*/ 0 w 220"/>
                <a:gd name="T31" fmla="*/ 76 h 220"/>
                <a:gd name="T32" fmla="*/ 193 w 220"/>
                <a:gd name="T33" fmla="*/ 21 h 220"/>
                <a:gd name="T34" fmla="*/ 45 w 220"/>
                <a:gd name="T35" fmla="*/ 63 h 220"/>
                <a:gd name="T36" fmla="*/ 40 w 220"/>
                <a:gd name="T37" fmla="*/ 65 h 220"/>
                <a:gd name="T38" fmla="*/ 52 w 220"/>
                <a:gd name="T39" fmla="*/ 33 h 220"/>
                <a:gd name="T40" fmla="*/ 58 w 220"/>
                <a:gd name="T41" fmla="*/ 36 h 220"/>
                <a:gd name="T42" fmla="*/ 72 w 220"/>
                <a:gd name="T43" fmla="*/ 63 h 220"/>
                <a:gd name="T44" fmla="*/ 68 w 220"/>
                <a:gd name="T45" fmla="*/ 65 h 220"/>
                <a:gd name="T46" fmla="*/ 80 w 220"/>
                <a:gd name="T47" fmla="*/ 33 h 220"/>
                <a:gd name="T48" fmla="*/ 86 w 220"/>
                <a:gd name="T49" fmla="*/ 36 h 220"/>
                <a:gd name="T50" fmla="*/ 110 w 220"/>
                <a:gd name="T51" fmla="*/ 65 h 220"/>
                <a:gd name="T52" fmla="*/ 107 w 220"/>
                <a:gd name="T53" fmla="*/ 34 h 220"/>
                <a:gd name="T54" fmla="*/ 114 w 220"/>
                <a:gd name="T55" fmla="*/ 34 h 220"/>
                <a:gd name="T56" fmla="*/ 153 w 220"/>
                <a:gd name="T57" fmla="*/ 65 h 220"/>
                <a:gd name="T58" fmla="*/ 149 w 220"/>
                <a:gd name="T59" fmla="*/ 64 h 220"/>
                <a:gd name="T60" fmla="*/ 135 w 220"/>
                <a:gd name="T61" fmla="*/ 31 h 220"/>
                <a:gd name="T62" fmla="*/ 155 w 220"/>
                <a:gd name="T63" fmla="*/ 60 h 220"/>
                <a:gd name="T64" fmla="*/ 181 w 220"/>
                <a:gd name="T65" fmla="*/ 65 h 220"/>
                <a:gd name="T66" fmla="*/ 176 w 220"/>
                <a:gd name="T67" fmla="*/ 63 h 220"/>
                <a:gd name="T68" fmla="*/ 164 w 220"/>
                <a:gd name="T69" fmla="*/ 31 h 220"/>
                <a:gd name="T70" fmla="*/ 182 w 220"/>
                <a:gd name="T71" fmla="*/ 60 h 220"/>
                <a:gd name="T72" fmla="*/ 59 w 220"/>
                <a:gd name="T73" fmla="*/ 166 h 220"/>
                <a:gd name="T74" fmla="*/ 55 w 220"/>
                <a:gd name="T75" fmla="*/ 144 h 220"/>
                <a:gd name="T76" fmla="*/ 69 w 220"/>
                <a:gd name="T77" fmla="*/ 144 h 220"/>
                <a:gd name="T78" fmla="*/ 66 w 220"/>
                <a:gd name="T79" fmla="*/ 166 h 220"/>
                <a:gd name="T80" fmla="*/ 62 w 220"/>
                <a:gd name="T81" fmla="*/ 179 h 220"/>
                <a:gd name="T82" fmla="*/ 59 w 220"/>
                <a:gd name="T83" fmla="*/ 166 h 220"/>
                <a:gd name="T84" fmla="*/ 35 w 220"/>
                <a:gd name="T85" fmla="*/ 0 h 220"/>
                <a:gd name="T86" fmla="*/ 193 w 220"/>
                <a:gd name="T87" fmla="*/ 7 h 220"/>
                <a:gd name="T88" fmla="*/ 35 w 220"/>
                <a:gd name="T89" fmla="*/ 14 h 220"/>
                <a:gd name="T90" fmla="*/ 121 w 220"/>
                <a:gd name="T91" fmla="*/ 154 h 220"/>
                <a:gd name="T92" fmla="*/ 135 w 220"/>
                <a:gd name="T93" fmla="*/ 129 h 220"/>
                <a:gd name="T94" fmla="*/ 121 w 220"/>
                <a:gd name="T95" fmla="*/ 154 h 220"/>
                <a:gd name="T96" fmla="*/ 116 w 220"/>
                <a:gd name="T97" fmla="*/ 168 h 220"/>
                <a:gd name="T98" fmla="*/ 160 w 220"/>
                <a:gd name="T99" fmla="*/ 134 h 220"/>
                <a:gd name="T100" fmla="*/ 155 w 220"/>
                <a:gd name="T101" fmla="*/ 149 h 220"/>
                <a:gd name="T102" fmla="*/ 140 w 220"/>
                <a:gd name="T103" fmla="*/ 173 h 220"/>
                <a:gd name="T104" fmla="*/ 155 w 220"/>
                <a:gd name="T105" fmla="*/ 149 h 220"/>
                <a:gd name="T106" fmla="*/ 155 w 220"/>
                <a:gd name="T107" fmla="*/ 14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0" h="220">
                  <a:moveTo>
                    <a:pt x="0" y="89"/>
                  </a:moveTo>
                  <a:cubicBezTo>
                    <a:pt x="0" y="102"/>
                    <a:pt x="9" y="113"/>
                    <a:pt x="21" y="116"/>
                  </a:cubicBezTo>
                  <a:cubicBezTo>
                    <a:pt x="21" y="206"/>
                    <a:pt x="21" y="206"/>
                    <a:pt x="21" y="206"/>
                  </a:cubicBezTo>
                  <a:cubicBezTo>
                    <a:pt x="7" y="206"/>
                    <a:pt x="7" y="206"/>
                    <a:pt x="7" y="206"/>
                  </a:cubicBezTo>
                  <a:cubicBezTo>
                    <a:pt x="3" y="206"/>
                    <a:pt x="0" y="209"/>
                    <a:pt x="0" y="213"/>
                  </a:cubicBezTo>
                  <a:cubicBezTo>
                    <a:pt x="0" y="217"/>
                    <a:pt x="3" y="220"/>
                    <a:pt x="7" y="220"/>
                  </a:cubicBezTo>
                  <a:cubicBezTo>
                    <a:pt x="214" y="220"/>
                    <a:pt x="214" y="220"/>
                    <a:pt x="214" y="220"/>
                  </a:cubicBezTo>
                  <a:cubicBezTo>
                    <a:pt x="217" y="220"/>
                    <a:pt x="220" y="217"/>
                    <a:pt x="220" y="213"/>
                  </a:cubicBezTo>
                  <a:cubicBezTo>
                    <a:pt x="220" y="209"/>
                    <a:pt x="217" y="206"/>
                    <a:pt x="214" y="206"/>
                  </a:cubicBezTo>
                  <a:cubicBezTo>
                    <a:pt x="200" y="206"/>
                    <a:pt x="200" y="206"/>
                    <a:pt x="200" y="206"/>
                  </a:cubicBezTo>
                  <a:cubicBezTo>
                    <a:pt x="200" y="116"/>
                    <a:pt x="200" y="116"/>
                    <a:pt x="200" y="116"/>
                  </a:cubicBezTo>
                  <a:cubicBezTo>
                    <a:pt x="212" y="113"/>
                    <a:pt x="220" y="102"/>
                    <a:pt x="220" y="89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0" y="83"/>
                    <a:pt x="0" y="83"/>
                    <a:pt x="0" y="83"/>
                  </a:cubicBezTo>
                  <a:lnTo>
                    <a:pt x="0" y="89"/>
                  </a:lnTo>
                  <a:close/>
                  <a:moveTo>
                    <a:pt x="138" y="117"/>
                  </a:moveTo>
                  <a:cubicBezTo>
                    <a:pt x="153" y="117"/>
                    <a:pt x="165" y="105"/>
                    <a:pt x="165" y="89"/>
                  </a:cubicBezTo>
                  <a:cubicBezTo>
                    <a:pt x="165" y="102"/>
                    <a:pt x="174" y="113"/>
                    <a:pt x="186" y="116"/>
                  </a:cubicBezTo>
                  <a:cubicBezTo>
                    <a:pt x="186" y="206"/>
                    <a:pt x="186" y="206"/>
                    <a:pt x="186" y="206"/>
                  </a:cubicBezTo>
                  <a:cubicBezTo>
                    <a:pt x="83" y="206"/>
                    <a:pt x="83" y="206"/>
                    <a:pt x="83" y="206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98" y="117"/>
                    <a:pt x="110" y="105"/>
                    <a:pt x="110" y="89"/>
                  </a:cubicBezTo>
                  <a:cubicBezTo>
                    <a:pt x="110" y="105"/>
                    <a:pt x="123" y="117"/>
                    <a:pt x="138" y="117"/>
                  </a:cubicBezTo>
                  <a:close/>
                  <a:moveTo>
                    <a:pt x="76" y="116"/>
                  </a:moveTo>
                  <a:cubicBezTo>
                    <a:pt x="76" y="206"/>
                    <a:pt x="76" y="206"/>
                    <a:pt x="76" y="206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47" y="113"/>
                    <a:pt x="55" y="102"/>
                    <a:pt x="55" y="89"/>
                  </a:cubicBezTo>
                  <a:cubicBezTo>
                    <a:pt x="55" y="102"/>
                    <a:pt x="64" y="113"/>
                    <a:pt x="76" y="116"/>
                  </a:cubicBezTo>
                  <a:close/>
                  <a:moveTo>
                    <a:pt x="193" y="21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20" y="76"/>
                    <a:pt x="220" y="76"/>
                    <a:pt x="220" y="76"/>
                  </a:cubicBezTo>
                  <a:lnTo>
                    <a:pt x="193" y="21"/>
                  </a:lnTo>
                  <a:close/>
                  <a:moveTo>
                    <a:pt x="58" y="36"/>
                  </a:moveTo>
                  <a:cubicBezTo>
                    <a:pt x="45" y="63"/>
                    <a:pt x="45" y="63"/>
                    <a:pt x="45" y="63"/>
                  </a:cubicBezTo>
                  <a:cubicBezTo>
                    <a:pt x="44" y="65"/>
                    <a:pt x="43" y="65"/>
                    <a:pt x="42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38" y="64"/>
                    <a:pt x="38" y="62"/>
                    <a:pt x="38" y="60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1"/>
                    <a:pt x="55" y="30"/>
                    <a:pt x="57" y="31"/>
                  </a:cubicBezTo>
                  <a:cubicBezTo>
                    <a:pt x="59" y="32"/>
                    <a:pt x="59" y="34"/>
                    <a:pt x="58" y="36"/>
                  </a:cubicBezTo>
                  <a:close/>
                  <a:moveTo>
                    <a:pt x="86" y="36"/>
                  </a:moveTo>
                  <a:cubicBezTo>
                    <a:pt x="72" y="63"/>
                    <a:pt x="72" y="63"/>
                    <a:pt x="72" y="63"/>
                  </a:cubicBezTo>
                  <a:cubicBezTo>
                    <a:pt x="72" y="65"/>
                    <a:pt x="70" y="65"/>
                    <a:pt x="69" y="65"/>
                  </a:cubicBezTo>
                  <a:cubicBezTo>
                    <a:pt x="69" y="65"/>
                    <a:pt x="68" y="65"/>
                    <a:pt x="68" y="65"/>
                  </a:cubicBezTo>
                  <a:cubicBezTo>
                    <a:pt x="66" y="64"/>
                    <a:pt x="65" y="62"/>
                    <a:pt x="66" y="60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1" y="31"/>
                    <a:pt x="83" y="30"/>
                    <a:pt x="84" y="31"/>
                  </a:cubicBezTo>
                  <a:cubicBezTo>
                    <a:pt x="86" y="32"/>
                    <a:pt x="87" y="34"/>
                    <a:pt x="86" y="36"/>
                  </a:cubicBezTo>
                  <a:close/>
                  <a:moveTo>
                    <a:pt x="114" y="62"/>
                  </a:moveTo>
                  <a:cubicBezTo>
                    <a:pt x="114" y="64"/>
                    <a:pt x="112" y="65"/>
                    <a:pt x="110" y="65"/>
                  </a:cubicBezTo>
                  <a:cubicBezTo>
                    <a:pt x="108" y="65"/>
                    <a:pt x="107" y="64"/>
                    <a:pt x="107" y="6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2"/>
                    <a:pt x="108" y="31"/>
                    <a:pt x="110" y="31"/>
                  </a:cubicBezTo>
                  <a:cubicBezTo>
                    <a:pt x="112" y="31"/>
                    <a:pt x="114" y="32"/>
                    <a:pt x="114" y="34"/>
                  </a:cubicBezTo>
                  <a:lnTo>
                    <a:pt x="114" y="62"/>
                  </a:lnTo>
                  <a:close/>
                  <a:moveTo>
                    <a:pt x="153" y="65"/>
                  </a:moveTo>
                  <a:cubicBezTo>
                    <a:pt x="153" y="65"/>
                    <a:pt x="152" y="65"/>
                    <a:pt x="152" y="65"/>
                  </a:cubicBezTo>
                  <a:cubicBezTo>
                    <a:pt x="150" y="65"/>
                    <a:pt x="149" y="65"/>
                    <a:pt x="149" y="6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3" y="34"/>
                    <a:pt x="133" y="32"/>
                    <a:pt x="135" y="31"/>
                  </a:cubicBezTo>
                  <a:cubicBezTo>
                    <a:pt x="137" y="30"/>
                    <a:pt x="139" y="31"/>
                    <a:pt x="140" y="33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6" y="62"/>
                    <a:pt x="155" y="64"/>
                    <a:pt x="153" y="65"/>
                  </a:cubicBezTo>
                  <a:close/>
                  <a:moveTo>
                    <a:pt x="181" y="65"/>
                  </a:moveTo>
                  <a:cubicBezTo>
                    <a:pt x="180" y="65"/>
                    <a:pt x="180" y="65"/>
                    <a:pt x="179" y="65"/>
                  </a:cubicBezTo>
                  <a:cubicBezTo>
                    <a:pt x="178" y="65"/>
                    <a:pt x="177" y="65"/>
                    <a:pt x="176" y="63"/>
                  </a:cubicBezTo>
                  <a:cubicBezTo>
                    <a:pt x="162" y="36"/>
                    <a:pt x="162" y="36"/>
                    <a:pt x="162" y="36"/>
                  </a:cubicBezTo>
                  <a:cubicBezTo>
                    <a:pt x="161" y="34"/>
                    <a:pt x="162" y="32"/>
                    <a:pt x="164" y="31"/>
                  </a:cubicBezTo>
                  <a:cubicBezTo>
                    <a:pt x="166" y="30"/>
                    <a:pt x="168" y="31"/>
                    <a:pt x="168" y="33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3" y="62"/>
                    <a:pt x="182" y="64"/>
                    <a:pt x="181" y="65"/>
                  </a:cubicBezTo>
                  <a:close/>
                  <a:moveTo>
                    <a:pt x="59" y="166"/>
                  </a:moveTo>
                  <a:cubicBezTo>
                    <a:pt x="59" y="150"/>
                    <a:pt x="59" y="150"/>
                    <a:pt x="59" y="150"/>
                  </a:cubicBezTo>
                  <a:cubicBezTo>
                    <a:pt x="57" y="149"/>
                    <a:pt x="55" y="147"/>
                    <a:pt x="55" y="144"/>
                  </a:cubicBezTo>
                  <a:cubicBezTo>
                    <a:pt x="55" y="141"/>
                    <a:pt x="58" y="138"/>
                    <a:pt x="62" y="138"/>
                  </a:cubicBezTo>
                  <a:cubicBezTo>
                    <a:pt x="66" y="138"/>
                    <a:pt x="69" y="141"/>
                    <a:pt x="69" y="144"/>
                  </a:cubicBezTo>
                  <a:cubicBezTo>
                    <a:pt x="69" y="147"/>
                    <a:pt x="68" y="149"/>
                    <a:pt x="66" y="150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68" y="167"/>
                    <a:pt x="69" y="169"/>
                    <a:pt x="69" y="172"/>
                  </a:cubicBezTo>
                  <a:cubicBezTo>
                    <a:pt x="69" y="176"/>
                    <a:pt x="66" y="179"/>
                    <a:pt x="62" y="179"/>
                  </a:cubicBezTo>
                  <a:cubicBezTo>
                    <a:pt x="58" y="179"/>
                    <a:pt x="55" y="176"/>
                    <a:pt x="55" y="172"/>
                  </a:cubicBezTo>
                  <a:cubicBezTo>
                    <a:pt x="55" y="169"/>
                    <a:pt x="57" y="167"/>
                    <a:pt x="59" y="166"/>
                  </a:cubicBezTo>
                  <a:close/>
                  <a:moveTo>
                    <a:pt x="28" y="7"/>
                  </a:moveTo>
                  <a:cubicBezTo>
                    <a:pt x="28" y="3"/>
                    <a:pt x="31" y="0"/>
                    <a:pt x="35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0" y="0"/>
                    <a:pt x="193" y="3"/>
                    <a:pt x="193" y="7"/>
                  </a:cubicBezTo>
                  <a:cubicBezTo>
                    <a:pt x="193" y="11"/>
                    <a:pt x="190" y="14"/>
                    <a:pt x="186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1" y="14"/>
                    <a:pt x="28" y="11"/>
                    <a:pt x="28" y="7"/>
                  </a:cubicBezTo>
                  <a:close/>
                  <a:moveTo>
                    <a:pt x="121" y="154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40" y="134"/>
                    <a:pt x="140" y="134"/>
                    <a:pt x="140" y="134"/>
                  </a:cubicBezTo>
                  <a:lnTo>
                    <a:pt x="121" y="154"/>
                  </a:lnTo>
                  <a:close/>
                  <a:moveTo>
                    <a:pt x="121" y="173"/>
                  </a:moveTo>
                  <a:cubicBezTo>
                    <a:pt x="116" y="168"/>
                    <a:pt x="116" y="168"/>
                    <a:pt x="116" y="168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60" y="134"/>
                    <a:pt x="160" y="134"/>
                    <a:pt x="160" y="134"/>
                  </a:cubicBezTo>
                  <a:lnTo>
                    <a:pt x="121" y="173"/>
                  </a:lnTo>
                  <a:close/>
                  <a:moveTo>
                    <a:pt x="155" y="149"/>
                  </a:moveTo>
                  <a:cubicBezTo>
                    <a:pt x="160" y="154"/>
                    <a:pt x="160" y="154"/>
                    <a:pt x="160" y="154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35" y="168"/>
                    <a:pt x="135" y="168"/>
                    <a:pt x="135" y="168"/>
                  </a:cubicBezTo>
                  <a:lnTo>
                    <a:pt x="155" y="149"/>
                  </a:lnTo>
                  <a:close/>
                  <a:moveTo>
                    <a:pt x="155" y="149"/>
                  </a:moveTo>
                  <a:cubicBezTo>
                    <a:pt x="155" y="149"/>
                    <a:pt x="155" y="149"/>
                    <a:pt x="155" y="1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5" name="TextBox 224"/>
          <p:cNvSpPr txBox="1"/>
          <p:nvPr/>
        </p:nvSpPr>
        <p:spPr>
          <a:xfrm>
            <a:off x="1484274" y="1695549"/>
            <a:ext cx="2448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6" name="Group 225"/>
          <p:cNvGrpSpPr/>
          <p:nvPr/>
        </p:nvGrpSpPr>
        <p:grpSpPr>
          <a:xfrm>
            <a:off x="2677182" y="3885296"/>
            <a:ext cx="2587163" cy="182078"/>
            <a:chOff x="5279680" y="3506146"/>
            <a:chExt cx="2352034" cy="150443"/>
          </a:xfrm>
          <a:solidFill>
            <a:schemeClr val="accent1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7" name="Parallelogram 226"/>
            <p:cNvSpPr/>
            <p:nvPr/>
          </p:nvSpPr>
          <p:spPr>
            <a:xfrm>
              <a:off x="7159104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8" name="Parallelogram 227"/>
            <p:cNvSpPr/>
            <p:nvPr/>
          </p:nvSpPr>
          <p:spPr>
            <a:xfrm>
              <a:off x="6689248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9" name="Parallelogram 228"/>
            <p:cNvSpPr/>
            <p:nvPr/>
          </p:nvSpPr>
          <p:spPr>
            <a:xfrm>
              <a:off x="6219392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0" name="Parallelogram 229"/>
            <p:cNvSpPr/>
            <p:nvPr/>
          </p:nvSpPr>
          <p:spPr>
            <a:xfrm>
              <a:off x="5749536" y="350614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1" name="Parallelogram 230"/>
            <p:cNvSpPr/>
            <p:nvPr/>
          </p:nvSpPr>
          <p:spPr>
            <a:xfrm>
              <a:off x="5279680" y="350614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2" name="Group 231"/>
          <p:cNvGrpSpPr/>
          <p:nvPr/>
        </p:nvGrpSpPr>
        <p:grpSpPr>
          <a:xfrm>
            <a:off x="2677182" y="4281472"/>
            <a:ext cx="2587163" cy="182078"/>
            <a:chOff x="5279680" y="3902230"/>
            <a:chExt cx="2352034" cy="150443"/>
          </a:xfrm>
          <a:solidFill>
            <a:schemeClr val="accent2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3" name="Parallelogram 232"/>
            <p:cNvSpPr/>
            <p:nvPr/>
          </p:nvSpPr>
          <p:spPr>
            <a:xfrm>
              <a:off x="7159104" y="3902231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4" name="Parallelogram 233"/>
            <p:cNvSpPr/>
            <p:nvPr/>
          </p:nvSpPr>
          <p:spPr>
            <a:xfrm>
              <a:off x="6689248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5" name="Parallelogram 234"/>
            <p:cNvSpPr/>
            <p:nvPr/>
          </p:nvSpPr>
          <p:spPr>
            <a:xfrm>
              <a:off x="6219392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6" name="Parallelogram 235"/>
            <p:cNvSpPr/>
            <p:nvPr/>
          </p:nvSpPr>
          <p:spPr>
            <a:xfrm>
              <a:off x="5749536" y="3902232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7" name="Parallelogram 236"/>
            <p:cNvSpPr/>
            <p:nvPr/>
          </p:nvSpPr>
          <p:spPr>
            <a:xfrm>
              <a:off x="5279680" y="3902230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8" name="Group 237"/>
          <p:cNvGrpSpPr/>
          <p:nvPr/>
        </p:nvGrpSpPr>
        <p:grpSpPr>
          <a:xfrm>
            <a:off x="2677182" y="4701136"/>
            <a:ext cx="2587163" cy="182078"/>
            <a:chOff x="5279680" y="4321797"/>
            <a:chExt cx="2352034" cy="150443"/>
          </a:xfrm>
          <a:solidFill>
            <a:schemeClr val="accent3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9" name="Parallelogram 238"/>
            <p:cNvSpPr/>
            <p:nvPr/>
          </p:nvSpPr>
          <p:spPr>
            <a:xfrm>
              <a:off x="7159104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0" name="Parallelogram 239"/>
            <p:cNvSpPr/>
            <p:nvPr/>
          </p:nvSpPr>
          <p:spPr>
            <a:xfrm>
              <a:off x="6689248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1" name="Parallelogram 240"/>
            <p:cNvSpPr/>
            <p:nvPr/>
          </p:nvSpPr>
          <p:spPr>
            <a:xfrm>
              <a:off x="6219392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2" name="Parallelogram 241"/>
            <p:cNvSpPr/>
            <p:nvPr/>
          </p:nvSpPr>
          <p:spPr>
            <a:xfrm>
              <a:off x="5749536" y="4321799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3" name="Parallelogram 242"/>
            <p:cNvSpPr/>
            <p:nvPr/>
          </p:nvSpPr>
          <p:spPr>
            <a:xfrm>
              <a:off x="5279680" y="4321797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4" name="Group 243"/>
          <p:cNvGrpSpPr/>
          <p:nvPr/>
        </p:nvGrpSpPr>
        <p:grpSpPr>
          <a:xfrm>
            <a:off x="2677182" y="5106839"/>
            <a:ext cx="2587163" cy="182078"/>
            <a:chOff x="5279680" y="4727406"/>
            <a:chExt cx="2352034" cy="150443"/>
          </a:xfrm>
          <a:solidFill>
            <a:schemeClr val="accent4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45" name="Parallelogram 244"/>
            <p:cNvSpPr/>
            <p:nvPr/>
          </p:nvSpPr>
          <p:spPr>
            <a:xfrm>
              <a:off x="7159104" y="4727407"/>
              <a:ext cx="472610" cy="150439"/>
            </a:xfrm>
            <a:prstGeom prst="parallelogram">
              <a:avLst/>
            </a:prstGeom>
            <a:solidFill>
              <a:schemeClr val="accent4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6" name="Parallelogram 245"/>
            <p:cNvSpPr/>
            <p:nvPr/>
          </p:nvSpPr>
          <p:spPr>
            <a:xfrm>
              <a:off x="6689248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7" name="Parallelogram 246"/>
            <p:cNvSpPr/>
            <p:nvPr/>
          </p:nvSpPr>
          <p:spPr>
            <a:xfrm>
              <a:off x="6219392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8" name="Parallelogram 247"/>
            <p:cNvSpPr/>
            <p:nvPr/>
          </p:nvSpPr>
          <p:spPr>
            <a:xfrm>
              <a:off x="5749536" y="472740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9" name="Parallelogram 248"/>
            <p:cNvSpPr/>
            <p:nvPr/>
          </p:nvSpPr>
          <p:spPr>
            <a:xfrm>
              <a:off x="5279680" y="472740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0" name="Group 249"/>
          <p:cNvGrpSpPr/>
          <p:nvPr/>
        </p:nvGrpSpPr>
        <p:grpSpPr>
          <a:xfrm>
            <a:off x="2677182" y="5526499"/>
            <a:ext cx="2587163" cy="182078"/>
            <a:chOff x="5279680" y="5146968"/>
            <a:chExt cx="2352034" cy="150443"/>
          </a:xfrm>
          <a:solidFill>
            <a:schemeClr val="accent5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1" name="Parallelogram 250"/>
            <p:cNvSpPr/>
            <p:nvPr/>
          </p:nvSpPr>
          <p:spPr>
            <a:xfrm>
              <a:off x="7159104" y="5146969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2" name="Parallelogram 251"/>
            <p:cNvSpPr/>
            <p:nvPr/>
          </p:nvSpPr>
          <p:spPr>
            <a:xfrm>
              <a:off x="6689248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3" name="Parallelogram 252"/>
            <p:cNvSpPr/>
            <p:nvPr/>
          </p:nvSpPr>
          <p:spPr>
            <a:xfrm>
              <a:off x="6219392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4" name="Parallelogram 253"/>
            <p:cNvSpPr/>
            <p:nvPr/>
          </p:nvSpPr>
          <p:spPr>
            <a:xfrm>
              <a:off x="5749536" y="5146970"/>
              <a:ext cx="472610" cy="150441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5" name="Parallelogram 254"/>
            <p:cNvSpPr/>
            <p:nvPr/>
          </p:nvSpPr>
          <p:spPr>
            <a:xfrm>
              <a:off x="5279680" y="5146968"/>
              <a:ext cx="472610" cy="150440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1445633" y="3826564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445633" y="4204922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445633" y="4646384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1456775" y="5047418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1445633" y="5483039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1408333" y="2171262"/>
            <a:ext cx="11897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75K</a:t>
            </a:r>
            <a:endParaRPr lang="en-GB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2" name="Rectangle 261"/>
          <p:cNvSpPr/>
          <p:nvPr/>
        </p:nvSpPr>
        <p:spPr>
          <a:xfrm>
            <a:off x="2538325" y="2306302"/>
            <a:ext cx="25007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 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3" name="Rectangle 262"/>
          <p:cNvSpPr/>
          <p:nvPr/>
        </p:nvSpPr>
        <p:spPr>
          <a:xfrm>
            <a:off x="1442558" y="3059984"/>
            <a:ext cx="3477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 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38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56" grpId="0"/>
      <p:bldP spid="257" grpId="0"/>
      <p:bldP spid="258" grpId="0"/>
      <p:bldP spid="259" grpId="0"/>
      <p:bldP spid="260" grpId="0"/>
      <p:bldP spid="261" grpId="0"/>
      <p:bldP spid="262" grpId="0"/>
      <p:bldP spid="263" grpId="0"/>
      <p:bldP spid="265" grpId="0" animBg="1"/>
      <p:bldP spid="2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1624"/>
          <p:cNvSpPr/>
          <p:nvPr/>
        </p:nvSpPr>
        <p:spPr>
          <a:xfrm>
            <a:off x="2658715" y="2252758"/>
            <a:ext cx="6843877" cy="38325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93234" y="3970198"/>
            <a:ext cx="2060438" cy="40376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788074" y="4373171"/>
            <a:ext cx="1976383" cy="61352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hape 1626"/>
          <p:cNvSpPr/>
          <p:nvPr/>
        </p:nvSpPr>
        <p:spPr>
          <a:xfrm flipV="1">
            <a:off x="3168479" y="4181103"/>
            <a:ext cx="1" cy="137006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7" name="Shape 1627"/>
          <p:cNvSpPr/>
          <p:nvPr/>
        </p:nvSpPr>
        <p:spPr>
          <a:xfrm flipV="1">
            <a:off x="4480556" y="2684907"/>
            <a:ext cx="1" cy="1945706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8" name="Shape 1628"/>
          <p:cNvSpPr/>
          <p:nvPr/>
        </p:nvSpPr>
        <p:spPr>
          <a:xfrm flipV="1">
            <a:off x="5745557" y="2021939"/>
            <a:ext cx="1" cy="2024582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9" name="Shape 1629"/>
          <p:cNvSpPr/>
          <p:nvPr/>
        </p:nvSpPr>
        <p:spPr>
          <a:xfrm flipV="1">
            <a:off x="7517956" y="3496867"/>
            <a:ext cx="1" cy="1344372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0" name="Shape 1630"/>
          <p:cNvSpPr/>
          <p:nvPr/>
        </p:nvSpPr>
        <p:spPr>
          <a:xfrm>
            <a:off x="2946209" y="3932381"/>
            <a:ext cx="472735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1" name="Shape 1636"/>
          <p:cNvSpPr/>
          <p:nvPr/>
        </p:nvSpPr>
        <p:spPr>
          <a:xfrm>
            <a:off x="4254980" y="2415254"/>
            <a:ext cx="472736" cy="472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2" name="Shape 1642"/>
          <p:cNvSpPr/>
          <p:nvPr/>
        </p:nvSpPr>
        <p:spPr>
          <a:xfrm>
            <a:off x="5526076" y="1587773"/>
            <a:ext cx="472736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3" name="Shape 1648"/>
          <p:cNvSpPr/>
          <p:nvPr/>
        </p:nvSpPr>
        <p:spPr>
          <a:xfrm>
            <a:off x="7293928" y="4630613"/>
            <a:ext cx="472736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4" name="Shape 1653"/>
          <p:cNvSpPr/>
          <p:nvPr/>
        </p:nvSpPr>
        <p:spPr>
          <a:xfrm>
            <a:off x="3111408" y="5502214"/>
            <a:ext cx="114140" cy="1141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5" name="Shape 1654"/>
          <p:cNvSpPr/>
          <p:nvPr/>
        </p:nvSpPr>
        <p:spPr>
          <a:xfrm>
            <a:off x="4391765" y="4544249"/>
            <a:ext cx="177574" cy="1775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6" name="Shape 1655"/>
          <p:cNvSpPr/>
          <p:nvPr/>
        </p:nvSpPr>
        <p:spPr>
          <a:xfrm>
            <a:off x="5631427" y="3935972"/>
            <a:ext cx="228258" cy="2282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7" name="Shape 1656"/>
          <p:cNvSpPr/>
          <p:nvPr/>
        </p:nvSpPr>
        <p:spPr>
          <a:xfrm>
            <a:off x="7373742" y="3358527"/>
            <a:ext cx="282271" cy="2822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8" name="Text Placeholder 3"/>
          <p:cNvSpPr txBox="1">
            <a:spLocks/>
          </p:cNvSpPr>
          <p:nvPr/>
        </p:nvSpPr>
        <p:spPr>
          <a:xfrm>
            <a:off x="1831328" y="2469022"/>
            <a:ext cx="2223081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39" name="Text Placeholder 4"/>
          <p:cNvSpPr txBox="1">
            <a:spLocks/>
          </p:cNvSpPr>
          <p:nvPr/>
        </p:nvSpPr>
        <p:spPr>
          <a:xfrm>
            <a:off x="1787132" y="2867292"/>
            <a:ext cx="2225539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6163148" y="1658474"/>
            <a:ext cx="1832850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41" name="Text Placeholder 4"/>
          <p:cNvSpPr txBox="1">
            <a:spLocks/>
          </p:cNvSpPr>
          <p:nvPr/>
        </p:nvSpPr>
        <p:spPr>
          <a:xfrm>
            <a:off x="6149823" y="2055505"/>
            <a:ext cx="1846173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933189" y="4699584"/>
            <a:ext cx="1831701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43" name="Text Placeholder 4"/>
          <p:cNvSpPr txBox="1">
            <a:spLocks/>
          </p:cNvSpPr>
          <p:nvPr/>
        </p:nvSpPr>
        <p:spPr>
          <a:xfrm>
            <a:off x="7901157" y="5089559"/>
            <a:ext cx="2225539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 Placeholder 4"/>
          <p:cNvSpPr txBox="1">
            <a:spLocks/>
          </p:cNvSpPr>
          <p:nvPr/>
        </p:nvSpPr>
        <p:spPr>
          <a:xfrm>
            <a:off x="3051946" y="4023159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45" name="Text Placeholder 4"/>
          <p:cNvSpPr txBox="1">
            <a:spLocks/>
          </p:cNvSpPr>
          <p:nvPr/>
        </p:nvSpPr>
        <p:spPr>
          <a:xfrm>
            <a:off x="4360719" y="2492129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5635553" y="1664651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7399667" y="4727878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8" name="Shape 1625"/>
          <p:cNvSpPr/>
          <p:nvPr/>
        </p:nvSpPr>
        <p:spPr>
          <a:xfrm>
            <a:off x="9544704" y="2202959"/>
            <a:ext cx="1370060" cy="13700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49" name="Shape 1657"/>
          <p:cNvSpPr/>
          <p:nvPr/>
        </p:nvSpPr>
        <p:spPr>
          <a:xfrm>
            <a:off x="10089205" y="2417960"/>
            <a:ext cx="408493" cy="417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9781083" y="2892166"/>
            <a:ext cx="1007591" cy="40376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id-ID" sz="1844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5257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500"/>
                            </p:stCondLst>
                            <p:childTnLst>
                              <p:par>
                                <p:cTn id="1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build="p"/>
      <p:bldP spid="25" grpId="0" build="p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48" grpId="1" animBg="1"/>
      <p:bldP spid="49" grpId="0" animBg="1"/>
      <p:bldP spid="50" grpId="0"/>
      <p:bldP spid="52" grpId="0" animBg="1"/>
      <p:bldP spid="53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32"/>
          <p:cNvSpPr/>
          <p:nvPr/>
        </p:nvSpPr>
        <p:spPr>
          <a:xfrm>
            <a:off x="2998277" y="1876676"/>
            <a:ext cx="495707" cy="168743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43"/>
          <p:cNvSpPr/>
          <p:nvPr/>
        </p:nvSpPr>
        <p:spPr>
          <a:xfrm rot="10800000">
            <a:off x="7170709" y="5627198"/>
            <a:ext cx="786879" cy="556809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46"/>
          <p:cNvSpPr/>
          <p:nvPr/>
        </p:nvSpPr>
        <p:spPr>
          <a:xfrm>
            <a:off x="2208993" y="4011673"/>
            <a:ext cx="466676" cy="124658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49"/>
          <p:cNvSpPr/>
          <p:nvPr/>
        </p:nvSpPr>
        <p:spPr>
          <a:xfrm flipH="1">
            <a:off x="8600963" y="1903861"/>
            <a:ext cx="495707" cy="168743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55"/>
          <p:cNvSpPr/>
          <p:nvPr/>
        </p:nvSpPr>
        <p:spPr>
          <a:xfrm flipH="1">
            <a:off x="9664889" y="3287760"/>
            <a:ext cx="368265" cy="165304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3178872" y="1476931"/>
            <a:ext cx="3084875" cy="3084878"/>
            <a:chOff x="397" y="369"/>
            <a:chExt cx="1624" cy="162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97" y="369"/>
              <a:ext cx="1624" cy="1624"/>
            </a:xfrm>
            <a:custGeom>
              <a:avLst/>
              <a:gdLst>
                <a:gd name="T0" fmla="*/ 2021 w 4043"/>
                <a:gd name="T1" fmla="*/ 0 h 4042"/>
                <a:gd name="T2" fmla="*/ 2021 w 4043"/>
                <a:gd name="T3" fmla="*/ 0 h 4042"/>
                <a:gd name="T4" fmla="*/ 0 w 4043"/>
                <a:gd name="T5" fmla="*/ 2021 h 4042"/>
                <a:gd name="T6" fmla="*/ 2021 w 4043"/>
                <a:gd name="T7" fmla="*/ 4042 h 4042"/>
                <a:gd name="T8" fmla="*/ 4043 w 4043"/>
                <a:gd name="T9" fmla="*/ 2021 h 4042"/>
                <a:gd name="T10" fmla="*/ 2021 w 4043"/>
                <a:gd name="T11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43" h="4042">
                  <a:moveTo>
                    <a:pt x="2021" y="0"/>
                  </a:moveTo>
                  <a:lnTo>
                    <a:pt x="2021" y="0"/>
                  </a:lnTo>
                  <a:cubicBezTo>
                    <a:pt x="905" y="0"/>
                    <a:pt x="0" y="904"/>
                    <a:pt x="0" y="2021"/>
                  </a:cubicBezTo>
                  <a:cubicBezTo>
                    <a:pt x="0" y="3137"/>
                    <a:pt x="905" y="4042"/>
                    <a:pt x="2021" y="4042"/>
                  </a:cubicBezTo>
                  <a:cubicBezTo>
                    <a:pt x="3138" y="4042"/>
                    <a:pt x="4043" y="3137"/>
                    <a:pt x="4043" y="2021"/>
                  </a:cubicBezTo>
                  <a:cubicBezTo>
                    <a:pt x="4043" y="905"/>
                    <a:pt x="3138" y="0"/>
                    <a:pt x="2021" y="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794" y="851"/>
              <a:ext cx="835" cy="648"/>
            </a:xfrm>
            <a:custGeom>
              <a:avLst/>
              <a:gdLst>
                <a:gd name="T0" fmla="*/ 2035 w 2734"/>
                <a:gd name="T1" fmla="*/ 1214 h 2121"/>
                <a:gd name="T2" fmla="*/ 2035 w 2734"/>
                <a:gd name="T3" fmla="*/ 1425 h 2121"/>
                <a:gd name="T4" fmla="*/ 2035 w 2734"/>
                <a:gd name="T5" fmla="*/ 1214 h 2121"/>
                <a:gd name="T6" fmla="*/ 1689 w 2734"/>
                <a:gd name="T7" fmla="*/ 1214 h 2121"/>
                <a:gd name="T8" fmla="*/ 1689 w 2734"/>
                <a:gd name="T9" fmla="*/ 1425 h 2121"/>
                <a:gd name="T10" fmla="*/ 1689 w 2734"/>
                <a:gd name="T11" fmla="*/ 1214 h 2121"/>
                <a:gd name="T12" fmla="*/ 2353 w 2734"/>
                <a:gd name="T13" fmla="*/ 1721 h 2121"/>
                <a:gd name="T14" fmla="*/ 2248 w 2734"/>
                <a:gd name="T15" fmla="*/ 1779 h 2121"/>
                <a:gd name="T16" fmla="*/ 1708 w 2734"/>
                <a:gd name="T17" fmla="*/ 1904 h 2121"/>
                <a:gd name="T18" fmla="*/ 872 w 2734"/>
                <a:gd name="T19" fmla="*/ 1288 h 2121"/>
                <a:gd name="T20" fmla="*/ 529 w 2734"/>
                <a:gd name="T21" fmla="*/ 1216 h 2121"/>
                <a:gd name="T22" fmla="*/ 316 w 2734"/>
                <a:gd name="T23" fmla="*/ 1412 h 2121"/>
                <a:gd name="T24" fmla="*/ 321 w 2734"/>
                <a:gd name="T25" fmla="*/ 1073 h 2121"/>
                <a:gd name="T26" fmla="*/ 919 w 2734"/>
                <a:gd name="T27" fmla="*/ 158 h 2121"/>
                <a:gd name="T28" fmla="*/ 1754 w 2734"/>
                <a:gd name="T29" fmla="*/ 774 h 2121"/>
                <a:gd name="T30" fmla="*/ 2359 w 2734"/>
                <a:gd name="T31" fmla="*/ 1629 h 2121"/>
                <a:gd name="T32" fmla="*/ 2716 w 2734"/>
                <a:gd name="T33" fmla="*/ 2000 h 2121"/>
                <a:gd name="T34" fmla="*/ 2516 w 2734"/>
                <a:gd name="T35" fmla="*/ 1683 h 2121"/>
                <a:gd name="T36" fmla="*/ 1828 w 2734"/>
                <a:gd name="T37" fmla="*/ 621 h 2121"/>
                <a:gd name="T38" fmla="*/ 0 w 2734"/>
                <a:gd name="T39" fmla="*/ 723 h 2121"/>
                <a:gd name="T40" fmla="*/ 133 w 2734"/>
                <a:gd name="T41" fmla="*/ 1636 h 2121"/>
                <a:gd name="T42" fmla="*/ 270 w 2734"/>
                <a:gd name="T43" fmla="*/ 1698 h 2121"/>
                <a:gd name="T44" fmla="*/ 798 w 2734"/>
                <a:gd name="T45" fmla="*/ 1441 h 2121"/>
                <a:gd name="T46" fmla="*/ 2220 w 2734"/>
                <a:gd name="T47" fmla="*/ 1939 h 2121"/>
                <a:gd name="T48" fmla="*/ 2649 w 2734"/>
                <a:gd name="T49" fmla="*/ 2121 h 2121"/>
                <a:gd name="T50" fmla="*/ 2716 w 2734"/>
                <a:gd name="T51" fmla="*/ 2000 h 2121"/>
                <a:gd name="T52" fmla="*/ 1355 w 2734"/>
                <a:gd name="T53" fmla="*/ 736 h 2121"/>
                <a:gd name="T54" fmla="*/ 1144 w 2734"/>
                <a:gd name="T55" fmla="*/ 736 h 2121"/>
                <a:gd name="T56" fmla="*/ 1355 w 2734"/>
                <a:gd name="T57" fmla="*/ 736 h 2121"/>
                <a:gd name="T58" fmla="*/ 557 w 2734"/>
                <a:gd name="T59" fmla="*/ 630 h 2121"/>
                <a:gd name="T60" fmla="*/ 451 w 2734"/>
                <a:gd name="T61" fmla="*/ 735 h 2121"/>
                <a:gd name="T62" fmla="*/ 557 w 2734"/>
                <a:gd name="T63" fmla="*/ 841 h 2121"/>
                <a:gd name="T64" fmla="*/ 663 w 2734"/>
                <a:gd name="T65" fmla="*/ 735 h 2121"/>
                <a:gd name="T66" fmla="*/ 557 w 2734"/>
                <a:gd name="T67" fmla="*/ 630 h 2121"/>
                <a:gd name="T68" fmla="*/ 1342 w 2734"/>
                <a:gd name="T69" fmla="*/ 1214 h 2121"/>
                <a:gd name="T70" fmla="*/ 1237 w 2734"/>
                <a:gd name="T71" fmla="*/ 1319 h 2121"/>
                <a:gd name="T72" fmla="*/ 1342 w 2734"/>
                <a:gd name="T73" fmla="*/ 1425 h 2121"/>
                <a:gd name="T74" fmla="*/ 1448 w 2734"/>
                <a:gd name="T75" fmla="*/ 1319 h 2121"/>
                <a:gd name="T76" fmla="*/ 1342 w 2734"/>
                <a:gd name="T77" fmla="*/ 1214 h 2121"/>
                <a:gd name="T78" fmla="*/ 903 w 2734"/>
                <a:gd name="T79" fmla="*/ 630 h 2121"/>
                <a:gd name="T80" fmla="*/ 903 w 2734"/>
                <a:gd name="T81" fmla="*/ 841 h 2121"/>
                <a:gd name="T82" fmla="*/ 903 w 2734"/>
                <a:gd name="T83" fmla="*/ 630 h 2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34" h="2121">
                  <a:moveTo>
                    <a:pt x="2035" y="1214"/>
                  </a:moveTo>
                  <a:lnTo>
                    <a:pt x="2035" y="1214"/>
                  </a:lnTo>
                  <a:cubicBezTo>
                    <a:pt x="1976" y="1214"/>
                    <a:pt x="1929" y="1261"/>
                    <a:pt x="1929" y="1320"/>
                  </a:cubicBezTo>
                  <a:cubicBezTo>
                    <a:pt x="1929" y="1378"/>
                    <a:pt x="1976" y="1425"/>
                    <a:pt x="2035" y="1425"/>
                  </a:cubicBezTo>
                  <a:cubicBezTo>
                    <a:pt x="2093" y="1425"/>
                    <a:pt x="2140" y="1378"/>
                    <a:pt x="2140" y="1320"/>
                  </a:cubicBezTo>
                  <a:cubicBezTo>
                    <a:pt x="2140" y="1261"/>
                    <a:pt x="2093" y="1214"/>
                    <a:pt x="2035" y="1214"/>
                  </a:cubicBezTo>
                  <a:close/>
                  <a:moveTo>
                    <a:pt x="1689" y="1214"/>
                  </a:moveTo>
                  <a:lnTo>
                    <a:pt x="1689" y="1214"/>
                  </a:lnTo>
                  <a:cubicBezTo>
                    <a:pt x="1630" y="1214"/>
                    <a:pt x="1583" y="1261"/>
                    <a:pt x="1583" y="1320"/>
                  </a:cubicBezTo>
                  <a:cubicBezTo>
                    <a:pt x="1583" y="1378"/>
                    <a:pt x="1630" y="1425"/>
                    <a:pt x="1689" y="1425"/>
                  </a:cubicBezTo>
                  <a:cubicBezTo>
                    <a:pt x="1747" y="1425"/>
                    <a:pt x="1794" y="1378"/>
                    <a:pt x="1794" y="1320"/>
                  </a:cubicBezTo>
                  <a:cubicBezTo>
                    <a:pt x="1794" y="1261"/>
                    <a:pt x="1747" y="1214"/>
                    <a:pt x="1689" y="1214"/>
                  </a:cubicBezTo>
                  <a:close/>
                  <a:moveTo>
                    <a:pt x="2353" y="1721"/>
                  </a:moveTo>
                  <a:lnTo>
                    <a:pt x="2353" y="1721"/>
                  </a:lnTo>
                  <a:lnTo>
                    <a:pt x="2444" y="1865"/>
                  </a:lnTo>
                  <a:lnTo>
                    <a:pt x="2248" y="1779"/>
                  </a:lnTo>
                  <a:cubicBezTo>
                    <a:pt x="2225" y="1769"/>
                    <a:pt x="2198" y="1770"/>
                    <a:pt x="2176" y="1783"/>
                  </a:cubicBezTo>
                  <a:cubicBezTo>
                    <a:pt x="2041" y="1862"/>
                    <a:pt x="1879" y="1904"/>
                    <a:pt x="1708" y="1904"/>
                  </a:cubicBezTo>
                  <a:cubicBezTo>
                    <a:pt x="1299" y="1904"/>
                    <a:pt x="965" y="1666"/>
                    <a:pt x="948" y="1362"/>
                  </a:cubicBezTo>
                  <a:cubicBezTo>
                    <a:pt x="945" y="1322"/>
                    <a:pt x="913" y="1290"/>
                    <a:pt x="872" y="1288"/>
                  </a:cubicBezTo>
                  <a:cubicBezTo>
                    <a:pt x="762" y="1283"/>
                    <a:pt x="656" y="1260"/>
                    <a:pt x="559" y="1221"/>
                  </a:cubicBezTo>
                  <a:cubicBezTo>
                    <a:pt x="549" y="1217"/>
                    <a:pt x="539" y="1216"/>
                    <a:pt x="529" y="1216"/>
                  </a:cubicBezTo>
                  <a:cubicBezTo>
                    <a:pt x="507" y="1216"/>
                    <a:pt x="486" y="1225"/>
                    <a:pt x="471" y="1241"/>
                  </a:cubicBezTo>
                  <a:lnTo>
                    <a:pt x="316" y="1412"/>
                  </a:lnTo>
                  <a:lnTo>
                    <a:pt x="346" y="1138"/>
                  </a:lnTo>
                  <a:cubicBezTo>
                    <a:pt x="348" y="1114"/>
                    <a:pt x="339" y="1090"/>
                    <a:pt x="321" y="1073"/>
                  </a:cubicBezTo>
                  <a:cubicBezTo>
                    <a:pt x="214" y="972"/>
                    <a:pt x="158" y="851"/>
                    <a:pt x="158" y="723"/>
                  </a:cubicBezTo>
                  <a:cubicBezTo>
                    <a:pt x="158" y="412"/>
                    <a:pt x="499" y="158"/>
                    <a:pt x="919" y="158"/>
                  </a:cubicBezTo>
                  <a:cubicBezTo>
                    <a:pt x="1328" y="158"/>
                    <a:pt x="1661" y="396"/>
                    <a:pt x="1679" y="699"/>
                  </a:cubicBezTo>
                  <a:cubicBezTo>
                    <a:pt x="1681" y="740"/>
                    <a:pt x="1713" y="772"/>
                    <a:pt x="1754" y="774"/>
                  </a:cubicBezTo>
                  <a:cubicBezTo>
                    <a:pt x="2155" y="792"/>
                    <a:pt x="2468" y="1040"/>
                    <a:pt x="2468" y="1338"/>
                  </a:cubicBezTo>
                  <a:cubicBezTo>
                    <a:pt x="2468" y="1441"/>
                    <a:pt x="2430" y="1541"/>
                    <a:pt x="2359" y="1629"/>
                  </a:cubicBezTo>
                  <a:cubicBezTo>
                    <a:pt x="2337" y="1656"/>
                    <a:pt x="2335" y="1693"/>
                    <a:pt x="2353" y="1721"/>
                  </a:cubicBezTo>
                  <a:close/>
                  <a:moveTo>
                    <a:pt x="2716" y="2000"/>
                  </a:moveTo>
                  <a:lnTo>
                    <a:pt x="2716" y="2000"/>
                  </a:lnTo>
                  <a:lnTo>
                    <a:pt x="2516" y="1683"/>
                  </a:lnTo>
                  <a:cubicBezTo>
                    <a:pt x="2588" y="1578"/>
                    <a:pt x="2626" y="1459"/>
                    <a:pt x="2626" y="1338"/>
                  </a:cubicBezTo>
                  <a:cubicBezTo>
                    <a:pt x="2626" y="973"/>
                    <a:pt x="2281" y="668"/>
                    <a:pt x="1828" y="621"/>
                  </a:cubicBezTo>
                  <a:cubicBezTo>
                    <a:pt x="1765" y="268"/>
                    <a:pt x="1381" y="0"/>
                    <a:pt x="919" y="0"/>
                  </a:cubicBezTo>
                  <a:cubicBezTo>
                    <a:pt x="412" y="0"/>
                    <a:pt x="0" y="324"/>
                    <a:pt x="0" y="723"/>
                  </a:cubicBezTo>
                  <a:cubicBezTo>
                    <a:pt x="0" y="881"/>
                    <a:pt x="65" y="1034"/>
                    <a:pt x="185" y="1159"/>
                  </a:cubicBezTo>
                  <a:lnTo>
                    <a:pt x="133" y="1636"/>
                  </a:lnTo>
                  <a:cubicBezTo>
                    <a:pt x="129" y="1670"/>
                    <a:pt x="148" y="1702"/>
                    <a:pt x="179" y="1717"/>
                  </a:cubicBezTo>
                  <a:cubicBezTo>
                    <a:pt x="210" y="1731"/>
                    <a:pt x="247" y="1723"/>
                    <a:pt x="270" y="1698"/>
                  </a:cubicBezTo>
                  <a:lnTo>
                    <a:pt x="552" y="1387"/>
                  </a:lnTo>
                  <a:cubicBezTo>
                    <a:pt x="630" y="1414"/>
                    <a:pt x="713" y="1432"/>
                    <a:pt x="798" y="1441"/>
                  </a:cubicBezTo>
                  <a:cubicBezTo>
                    <a:pt x="861" y="1794"/>
                    <a:pt x="1245" y="2062"/>
                    <a:pt x="1708" y="2062"/>
                  </a:cubicBezTo>
                  <a:cubicBezTo>
                    <a:pt x="1892" y="2062"/>
                    <a:pt x="2069" y="2020"/>
                    <a:pt x="2220" y="1939"/>
                  </a:cubicBezTo>
                  <a:lnTo>
                    <a:pt x="2617" y="2114"/>
                  </a:lnTo>
                  <a:cubicBezTo>
                    <a:pt x="2627" y="2119"/>
                    <a:pt x="2638" y="2121"/>
                    <a:pt x="2649" y="2121"/>
                  </a:cubicBezTo>
                  <a:cubicBezTo>
                    <a:pt x="2671" y="2121"/>
                    <a:pt x="2693" y="2112"/>
                    <a:pt x="2709" y="2094"/>
                  </a:cubicBezTo>
                  <a:cubicBezTo>
                    <a:pt x="2731" y="2068"/>
                    <a:pt x="2734" y="2030"/>
                    <a:pt x="2716" y="2000"/>
                  </a:cubicBezTo>
                  <a:close/>
                  <a:moveTo>
                    <a:pt x="1355" y="736"/>
                  </a:moveTo>
                  <a:lnTo>
                    <a:pt x="1355" y="736"/>
                  </a:lnTo>
                  <a:cubicBezTo>
                    <a:pt x="1355" y="677"/>
                    <a:pt x="1308" y="630"/>
                    <a:pt x="1250" y="630"/>
                  </a:cubicBezTo>
                  <a:cubicBezTo>
                    <a:pt x="1191" y="630"/>
                    <a:pt x="1144" y="677"/>
                    <a:pt x="1144" y="736"/>
                  </a:cubicBezTo>
                  <a:cubicBezTo>
                    <a:pt x="1144" y="794"/>
                    <a:pt x="1191" y="841"/>
                    <a:pt x="1250" y="841"/>
                  </a:cubicBezTo>
                  <a:cubicBezTo>
                    <a:pt x="1308" y="841"/>
                    <a:pt x="1355" y="794"/>
                    <a:pt x="1355" y="736"/>
                  </a:cubicBezTo>
                  <a:close/>
                  <a:moveTo>
                    <a:pt x="557" y="630"/>
                  </a:moveTo>
                  <a:lnTo>
                    <a:pt x="557" y="630"/>
                  </a:lnTo>
                  <a:cubicBezTo>
                    <a:pt x="529" y="630"/>
                    <a:pt x="502" y="641"/>
                    <a:pt x="482" y="661"/>
                  </a:cubicBezTo>
                  <a:cubicBezTo>
                    <a:pt x="463" y="680"/>
                    <a:pt x="451" y="708"/>
                    <a:pt x="451" y="735"/>
                  </a:cubicBezTo>
                  <a:cubicBezTo>
                    <a:pt x="451" y="763"/>
                    <a:pt x="463" y="791"/>
                    <a:pt x="482" y="810"/>
                  </a:cubicBezTo>
                  <a:cubicBezTo>
                    <a:pt x="502" y="830"/>
                    <a:pt x="529" y="841"/>
                    <a:pt x="557" y="841"/>
                  </a:cubicBezTo>
                  <a:cubicBezTo>
                    <a:pt x="585" y="841"/>
                    <a:pt x="612" y="830"/>
                    <a:pt x="632" y="810"/>
                  </a:cubicBezTo>
                  <a:cubicBezTo>
                    <a:pt x="651" y="791"/>
                    <a:pt x="663" y="763"/>
                    <a:pt x="663" y="735"/>
                  </a:cubicBezTo>
                  <a:cubicBezTo>
                    <a:pt x="663" y="708"/>
                    <a:pt x="651" y="680"/>
                    <a:pt x="632" y="661"/>
                  </a:cubicBezTo>
                  <a:cubicBezTo>
                    <a:pt x="612" y="641"/>
                    <a:pt x="585" y="630"/>
                    <a:pt x="557" y="630"/>
                  </a:cubicBezTo>
                  <a:close/>
                  <a:moveTo>
                    <a:pt x="1342" y="1214"/>
                  </a:moveTo>
                  <a:lnTo>
                    <a:pt x="1342" y="1214"/>
                  </a:lnTo>
                  <a:cubicBezTo>
                    <a:pt x="1315" y="1214"/>
                    <a:pt x="1287" y="1225"/>
                    <a:pt x="1268" y="1245"/>
                  </a:cubicBezTo>
                  <a:cubicBezTo>
                    <a:pt x="1248" y="1265"/>
                    <a:pt x="1237" y="1292"/>
                    <a:pt x="1237" y="1319"/>
                  </a:cubicBezTo>
                  <a:cubicBezTo>
                    <a:pt x="1237" y="1347"/>
                    <a:pt x="1248" y="1375"/>
                    <a:pt x="1268" y="1394"/>
                  </a:cubicBezTo>
                  <a:cubicBezTo>
                    <a:pt x="1287" y="1414"/>
                    <a:pt x="1315" y="1425"/>
                    <a:pt x="1342" y="1425"/>
                  </a:cubicBezTo>
                  <a:cubicBezTo>
                    <a:pt x="1370" y="1425"/>
                    <a:pt x="1397" y="1414"/>
                    <a:pt x="1417" y="1394"/>
                  </a:cubicBezTo>
                  <a:cubicBezTo>
                    <a:pt x="1437" y="1375"/>
                    <a:pt x="1448" y="1347"/>
                    <a:pt x="1448" y="1319"/>
                  </a:cubicBezTo>
                  <a:cubicBezTo>
                    <a:pt x="1448" y="1292"/>
                    <a:pt x="1437" y="1265"/>
                    <a:pt x="1417" y="1245"/>
                  </a:cubicBezTo>
                  <a:cubicBezTo>
                    <a:pt x="1397" y="1225"/>
                    <a:pt x="1370" y="1214"/>
                    <a:pt x="1342" y="1214"/>
                  </a:cubicBezTo>
                  <a:close/>
                  <a:moveTo>
                    <a:pt x="903" y="630"/>
                  </a:moveTo>
                  <a:lnTo>
                    <a:pt x="903" y="630"/>
                  </a:lnTo>
                  <a:cubicBezTo>
                    <a:pt x="845" y="630"/>
                    <a:pt x="798" y="677"/>
                    <a:pt x="798" y="736"/>
                  </a:cubicBezTo>
                  <a:cubicBezTo>
                    <a:pt x="798" y="794"/>
                    <a:pt x="845" y="841"/>
                    <a:pt x="903" y="841"/>
                  </a:cubicBezTo>
                  <a:cubicBezTo>
                    <a:pt x="962" y="841"/>
                    <a:pt x="1009" y="794"/>
                    <a:pt x="1009" y="736"/>
                  </a:cubicBezTo>
                  <a:cubicBezTo>
                    <a:pt x="1009" y="677"/>
                    <a:pt x="962" y="630"/>
                    <a:pt x="903" y="630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 bwMode="auto">
          <a:xfrm>
            <a:off x="6657979" y="1798930"/>
            <a:ext cx="2321259" cy="2323158"/>
            <a:chOff x="2602" y="569"/>
            <a:chExt cx="1222" cy="1223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2602" y="569"/>
              <a:ext cx="1222" cy="1223"/>
            </a:xfrm>
            <a:custGeom>
              <a:avLst/>
              <a:gdLst>
                <a:gd name="T0" fmla="*/ 2331 w 4662"/>
                <a:gd name="T1" fmla="*/ 0 h 4662"/>
                <a:gd name="T2" fmla="*/ 2331 w 4662"/>
                <a:gd name="T3" fmla="*/ 0 h 4662"/>
                <a:gd name="T4" fmla="*/ 0 w 4662"/>
                <a:gd name="T5" fmla="*/ 2330 h 4662"/>
                <a:gd name="T6" fmla="*/ 2331 w 4662"/>
                <a:gd name="T7" fmla="*/ 4662 h 4662"/>
                <a:gd name="T8" fmla="*/ 4662 w 4662"/>
                <a:gd name="T9" fmla="*/ 2330 h 4662"/>
                <a:gd name="T10" fmla="*/ 2331 w 4662"/>
                <a:gd name="T11" fmla="*/ 0 h 4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62" h="4662">
                  <a:moveTo>
                    <a:pt x="2331" y="0"/>
                  </a:moveTo>
                  <a:lnTo>
                    <a:pt x="2331" y="0"/>
                  </a:lnTo>
                  <a:cubicBezTo>
                    <a:pt x="1043" y="0"/>
                    <a:pt x="0" y="1043"/>
                    <a:pt x="0" y="2330"/>
                  </a:cubicBezTo>
                  <a:cubicBezTo>
                    <a:pt x="0" y="3618"/>
                    <a:pt x="1043" y="4662"/>
                    <a:pt x="2331" y="4662"/>
                  </a:cubicBezTo>
                  <a:cubicBezTo>
                    <a:pt x="3618" y="4662"/>
                    <a:pt x="4662" y="3618"/>
                    <a:pt x="4662" y="2330"/>
                  </a:cubicBezTo>
                  <a:cubicBezTo>
                    <a:pt x="4662" y="1043"/>
                    <a:pt x="3618" y="0"/>
                    <a:pt x="2331" y="0"/>
                  </a:cubicBez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2713" y="871"/>
              <a:ext cx="1000" cy="618"/>
            </a:xfrm>
            <a:custGeom>
              <a:avLst/>
              <a:gdLst>
                <a:gd name="T0" fmla="*/ 2205 w 3813"/>
                <a:gd name="T1" fmla="*/ 692 h 2358"/>
                <a:gd name="T2" fmla="*/ 2089 w 3813"/>
                <a:gd name="T3" fmla="*/ 1551 h 2358"/>
                <a:gd name="T4" fmla="*/ 2321 w 3813"/>
                <a:gd name="T5" fmla="*/ 1551 h 2358"/>
                <a:gd name="T6" fmla="*/ 2205 w 3813"/>
                <a:gd name="T7" fmla="*/ 692 h 2358"/>
                <a:gd name="T8" fmla="*/ 2504 w 3813"/>
                <a:gd name="T9" fmla="*/ 427 h 2358"/>
                <a:gd name="T10" fmla="*/ 2388 w 3813"/>
                <a:gd name="T11" fmla="*/ 1816 h 2358"/>
                <a:gd name="T12" fmla="*/ 2620 w 3813"/>
                <a:gd name="T13" fmla="*/ 1816 h 2358"/>
                <a:gd name="T14" fmla="*/ 2504 w 3813"/>
                <a:gd name="T15" fmla="*/ 427 h 2358"/>
                <a:gd name="T16" fmla="*/ 3100 w 3813"/>
                <a:gd name="T17" fmla="*/ 536 h 2358"/>
                <a:gd name="T18" fmla="*/ 2985 w 3813"/>
                <a:gd name="T19" fmla="*/ 1707 h 2358"/>
                <a:gd name="T20" fmla="*/ 3217 w 3813"/>
                <a:gd name="T21" fmla="*/ 1707 h 2358"/>
                <a:gd name="T22" fmla="*/ 3100 w 3813"/>
                <a:gd name="T23" fmla="*/ 536 h 2358"/>
                <a:gd name="T24" fmla="*/ 3399 w 3813"/>
                <a:gd name="T25" fmla="*/ 835 h 2358"/>
                <a:gd name="T26" fmla="*/ 3283 w 3813"/>
                <a:gd name="T27" fmla="*/ 1408 h 2358"/>
                <a:gd name="T28" fmla="*/ 3515 w 3813"/>
                <a:gd name="T29" fmla="*/ 1408 h 2358"/>
                <a:gd name="T30" fmla="*/ 3399 w 3813"/>
                <a:gd name="T31" fmla="*/ 835 h 2358"/>
                <a:gd name="T32" fmla="*/ 1907 w 3813"/>
                <a:gd name="T33" fmla="*/ 941 h 2358"/>
                <a:gd name="T34" fmla="*/ 1791 w 3813"/>
                <a:gd name="T35" fmla="*/ 1302 h 2358"/>
                <a:gd name="T36" fmla="*/ 2023 w 3813"/>
                <a:gd name="T37" fmla="*/ 1302 h 2358"/>
                <a:gd name="T38" fmla="*/ 1907 w 3813"/>
                <a:gd name="T39" fmla="*/ 941 h 2358"/>
                <a:gd name="T40" fmla="*/ 2802 w 3813"/>
                <a:gd name="T41" fmla="*/ 121 h 2358"/>
                <a:gd name="T42" fmla="*/ 2686 w 3813"/>
                <a:gd name="T43" fmla="*/ 2122 h 2358"/>
                <a:gd name="T44" fmla="*/ 2918 w 3813"/>
                <a:gd name="T45" fmla="*/ 2122 h 2358"/>
                <a:gd name="T46" fmla="*/ 2802 w 3813"/>
                <a:gd name="T47" fmla="*/ 121 h 2358"/>
                <a:gd name="T48" fmla="*/ 3697 w 3813"/>
                <a:gd name="T49" fmla="*/ 941 h 2358"/>
                <a:gd name="T50" fmla="*/ 3581 w 3813"/>
                <a:gd name="T51" fmla="*/ 1302 h 2358"/>
                <a:gd name="T52" fmla="*/ 3813 w 3813"/>
                <a:gd name="T53" fmla="*/ 1302 h 2358"/>
                <a:gd name="T54" fmla="*/ 3697 w 3813"/>
                <a:gd name="T55" fmla="*/ 941 h 2358"/>
                <a:gd name="T56" fmla="*/ 414 w 3813"/>
                <a:gd name="T57" fmla="*/ 835 h 2358"/>
                <a:gd name="T58" fmla="*/ 299 w 3813"/>
                <a:gd name="T59" fmla="*/ 1408 h 2358"/>
                <a:gd name="T60" fmla="*/ 530 w 3813"/>
                <a:gd name="T61" fmla="*/ 1408 h 2358"/>
                <a:gd name="T62" fmla="*/ 414 w 3813"/>
                <a:gd name="T63" fmla="*/ 835 h 2358"/>
                <a:gd name="T64" fmla="*/ 1608 w 3813"/>
                <a:gd name="T65" fmla="*/ 692 h 2358"/>
                <a:gd name="T66" fmla="*/ 1492 w 3813"/>
                <a:gd name="T67" fmla="*/ 1551 h 2358"/>
                <a:gd name="T68" fmla="*/ 1724 w 3813"/>
                <a:gd name="T69" fmla="*/ 1551 h 2358"/>
                <a:gd name="T70" fmla="*/ 1608 w 3813"/>
                <a:gd name="T71" fmla="*/ 692 h 2358"/>
                <a:gd name="T72" fmla="*/ 116 w 3813"/>
                <a:gd name="T73" fmla="*/ 941 h 2358"/>
                <a:gd name="T74" fmla="*/ 0 w 3813"/>
                <a:gd name="T75" fmla="*/ 1302 h 2358"/>
                <a:gd name="T76" fmla="*/ 232 w 3813"/>
                <a:gd name="T77" fmla="*/ 1302 h 2358"/>
                <a:gd name="T78" fmla="*/ 116 w 3813"/>
                <a:gd name="T79" fmla="*/ 941 h 2358"/>
                <a:gd name="T80" fmla="*/ 1310 w 3813"/>
                <a:gd name="T81" fmla="*/ 288 h 2358"/>
                <a:gd name="T82" fmla="*/ 1194 w 3813"/>
                <a:gd name="T83" fmla="*/ 1955 h 2358"/>
                <a:gd name="T84" fmla="*/ 1426 w 3813"/>
                <a:gd name="T85" fmla="*/ 1955 h 2358"/>
                <a:gd name="T86" fmla="*/ 1310 w 3813"/>
                <a:gd name="T87" fmla="*/ 288 h 2358"/>
                <a:gd name="T88" fmla="*/ 1011 w 3813"/>
                <a:gd name="T89" fmla="*/ 0 h 2358"/>
                <a:gd name="T90" fmla="*/ 896 w 3813"/>
                <a:gd name="T91" fmla="*/ 2242 h 2358"/>
                <a:gd name="T92" fmla="*/ 1127 w 3813"/>
                <a:gd name="T93" fmla="*/ 2242 h 2358"/>
                <a:gd name="T94" fmla="*/ 1011 w 3813"/>
                <a:gd name="T95" fmla="*/ 0 h 2358"/>
                <a:gd name="T96" fmla="*/ 713 w 3813"/>
                <a:gd name="T97" fmla="*/ 536 h 2358"/>
                <a:gd name="T98" fmla="*/ 597 w 3813"/>
                <a:gd name="T99" fmla="*/ 1707 h 2358"/>
                <a:gd name="T100" fmla="*/ 829 w 3813"/>
                <a:gd name="T101" fmla="*/ 1707 h 2358"/>
                <a:gd name="T102" fmla="*/ 713 w 3813"/>
                <a:gd name="T103" fmla="*/ 53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813" h="2358">
                  <a:moveTo>
                    <a:pt x="2205" y="692"/>
                  </a:moveTo>
                  <a:lnTo>
                    <a:pt x="2205" y="692"/>
                  </a:lnTo>
                  <a:cubicBezTo>
                    <a:pt x="2141" y="692"/>
                    <a:pt x="2089" y="744"/>
                    <a:pt x="2089" y="808"/>
                  </a:cubicBezTo>
                  <a:lnTo>
                    <a:pt x="2089" y="1551"/>
                  </a:lnTo>
                  <a:cubicBezTo>
                    <a:pt x="2089" y="1615"/>
                    <a:pt x="2141" y="1667"/>
                    <a:pt x="2205" y="1667"/>
                  </a:cubicBezTo>
                  <a:cubicBezTo>
                    <a:pt x="2269" y="1667"/>
                    <a:pt x="2321" y="1615"/>
                    <a:pt x="2321" y="1551"/>
                  </a:cubicBezTo>
                  <a:lnTo>
                    <a:pt x="2321" y="808"/>
                  </a:lnTo>
                  <a:cubicBezTo>
                    <a:pt x="2321" y="744"/>
                    <a:pt x="2269" y="692"/>
                    <a:pt x="2205" y="692"/>
                  </a:cubicBezTo>
                  <a:close/>
                  <a:moveTo>
                    <a:pt x="2504" y="427"/>
                  </a:moveTo>
                  <a:lnTo>
                    <a:pt x="2504" y="427"/>
                  </a:lnTo>
                  <a:cubicBezTo>
                    <a:pt x="2440" y="427"/>
                    <a:pt x="2388" y="479"/>
                    <a:pt x="2388" y="543"/>
                  </a:cubicBezTo>
                  <a:lnTo>
                    <a:pt x="2388" y="1816"/>
                  </a:lnTo>
                  <a:cubicBezTo>
                    <a:pt x="2388" y="1880"/>
                    <a:pt x="2440" y="1932"/>
                    <a:pt x="2504" y="1932"/>
                  </a:cubicBezTo>
                  <a:cubicBezTo>
                    <a:pt x="2568" y="1932"/>
                    <a:pt x="2620" y="1880"/>
                    <a:pt x="2620" y="1816"/>
                  </a:cubicBezTo>
                  <a:lnTo>
                    <a:pt x="2620" y="543"/>
                  </a:lnTo>
                  <a:cubicBezTo>
                    <a:pt x="2620" y="479"/>
                    <a:pt x="2568" y="427"/>
                    <a:pt x="2504" y="427"/>
                  </a:cubicBezTo>
                  <a:close/>
                  <a:moveTo>
                    <a:pt x="3100" y="536"/>
                  </a:moveTo>
                  <a:lnTo>
                    <a:pt x="3100" y="536"/>
                  </a:lnTo>
                  <a:cubicBezTo>
                    <a:pt x="3037" y="536"/>
                    <a:pt x="2985" y="588"/>
                    <a:pt x="2985" y="652"/>
                  </a:cubicBezTo>
                  <a:lnTo>
                    <a:pt x="2985" y="1707"/>
                  </a:lnTo>
                  <a:cubicBezTo>
                    <a:pt x="2985" y="1771"/>
                    <a:pt x="3037" y="1823"/>
                    <a:pt x="3100" y="1823"/>
                  </a:cubicBezTo>
                  <a:cubicBezTo>
                    <a:pt x="3165" y="1823"/>
                    <a:pt x="3217" y="1771"/>
                    <a:pt x="3217" y="1707"/>
                  </a:cubicBezTo>
                  <a:lnTo>
                    <a:pt x="3217" y="652"/>
                  </a:lnTo>
                  <a:cubicBezTo>
                    <a:pt x="3217" y="588"/>
                    <a:pt x="3165" y="536"/>
                    <a:pt x="3100" y="536"/>
                  </a:cubicBezTo>
                  <a:close/>
                  <a:moveTo>
                    <a:pt x="3399" y="835"/>
                  </a:moveTo>
                  <a:lnTo>
                    <a:pt x="3399" y="835"/>
                  </a:lnTo>
                  <a:cubicBezTo>
                    <a:pt x="3335" y="835"/>
                    <a:pt x="3283" y="887"/>
                    <a:pt x="3283" y="951"/>
                  </a:cubicBezTo>
                  <a:lnTo>
                    <a:pt x="3283" y="1408"/>
                  </a:lnTo>
                  <a:cubicBezTo>
                    <a:pt x="3283" y="1472"/>
                    <a:pt x="3335" y="1524"/>
                    <a:pt x="3399" y="1524"/>
                  </a:cubicBezTo>
                  <a:cubicBezTo>
                    <a:pt x="3463" y="1524"/>
                    <a:pt x="3515" y="1472"/>
                    <a:pt x="3515" y="1408"/>
                  </a:cubicBezTo>
                  <a:lnTo>
                    <a:pt x="3515" y="951"/>
                  </a:lnTo>
                  <a:cubicBezTo>
                    <a:pt x="3515" y="887"/>
                    <a:pt x="3463" y="835"/>
                    <a:pt x="3399" y="835"/>
                  </a:cubicBezTo>
                  <a:close/>
                  <a:moveTo>
                    <a:pt x="1907" y="941"/>
                  </a:moveTo>
                  <a:lnTo>
                    <a:pt x="1907" y="941"/>
                  </a:lnTo>
                  <a:cubicBezTo>
                    <a:pt x="1843" y="941"/>
                    <a:pt x="1791" y="993"/>
                    <a:pt x="1791" y="1057"/>
                  </a:cubicBezTo>
                  <a:lnTo>
                    <a:pt x="1791" y="1302"/>
                  </a:lnTo>
                  <a:cubicBezTo>
                    <a:pt x="1791" y="1366"/>
                    <a:pt x="1843" y="1418"/>
                    <a:pt x="1907" y="1418"/>
                  </a:cubicBezTo>
                  <a:cubicBezTo>
                    <a:pt x="1971" y="1418"/>
                    <a:pt x="2023" y="1366"/>
                    <a:pt x="2023" y="1302"/>
                  </a:cubicBezTo>
                  <a:lnTo>
                    <a:pt x="2023" y="1057"/>
                  </a:lnTo>
                  <a:cubicBezTo>
                    <a:pt x="2023" y="993"/>
                    <a:pt x="1971" y="941"/>
                    <a:pt x="1907" y="941"/>
                  </a:cubicBezTo>
                  <a:close/>
                  <a:moveTo>
                    <a:pt x="2802" y="121"/>
                  </a:moveTo>
                  <a:lnTo>
                    <a:pt x="2802" y="121"/>
                  </a:lnTo>
                  <a:cubicBezTo>
                    <a:pt x="2738" y="121"/>
                    <a:pt x="2686" y="173"/>
                    <a:pt x="2686" y="237"/>
                  </a:cubicBezTo>
                  <a:lnTo>
                    <a:pt x="2686" y="2122"/>
                  </a:lnTo>
                  <a:cubicBezTo>
                    <a:pt x="2686" y="2186"/>
                    <a:pt x="2738" y="2238"/>
                    <a:pt x="2802" y="2238"/>
                  </a:cubicBezTo>
                  <a:cubicBezTo>
                    <a:pt x="2866" y="2238"/>
                    <a:pt x="2918" y="2186"/>
                    <a:pt x="2918" y="2122"/>
                  </a:cubicBezTo>
                  <a:lnTo>
                    <a:pt x="2918" y="237"/>
                  </a:lnTo>
                  <a:cubicBezTo>
                    <a:pt x="2918" y="173"/>
                    <a:pt x="2866" y="121"/>
                    <a:pt x="2802" y="121"/>
                  </a:cubicBezTo>
                  <a:close/>
                  <a:moveTo>
                    <a:pt x="3697" y="941"/>
                  </a:moveTo>
                  <a:lnTo>
                    <a:pt x="3697" y="941"/>
                  </a:lnTo>
                  <a:cubicBezTo>
                    <a:pt x="3633" y="941"/>
                    <a:pt x="3581" y="993"/>
                    <a:pt x="3581" y="1057"/>
                  </a:cubicBezTo>
                  <a:lnTo>
                    <a:pt x="3581" y="1302"/>
                  </a:lnTo>
                  <a:cubicBezTo>
                    <a:pt x="3581" y="1366"/>
                    <a:pt x="3633" y="1418"/>
                    <a:pt x="3697" y="1418"/>
                  </a:cubicBezTo>
                  <a:cubicBezTo>
                    <a:pt x="3761" y="1418"/>
                    <a:pt x="3813" y="1366"/>
                    <a:pt x="3813" y="1302"/>
                  </a:cubicBezTo>
                  <a:lnTo>
                    <a:pt x="3813" y="1057"/>
                  </a:lnTo>
                  <a:cubicBezTo>
                    <a:pt x="3813" y="993"/>
                    <a:pt x="3761" y="941"/>
                    <a:pt x="3697" y="941"/>
                  </a:cubicBezTo>
                  <a:close/>
                  <a:moveTo>
                    <a:pt x="414" y="835"/>
                  </a:moveTo>
                  <a:lnTo>
                    <a:pt x="414" y="835"/>
                  </a:lnTo>
                  <a:cubicBezTo>
                    <a:pt x="350" y="835"/>
                    <a:pt x="299" y="887"/>
                    <a:pt x="299" y="951"/>
                  </a:cubicBezTo>
                  <a:lnTo>
                    <a:pt x="299" y="1408"/>
                  </a:lnTo>
                  <a:cubicBezTo>
                    <a:pt x="299" y="1472"/>
                    <a:pt x="350" y="1524"/>
                    <a:pt x="414" y="1524"/>
                  </a:cubicBezTo>
                  <a:cubicBezTo>
                    <a:pt x="478" y="1524"/>
                    <a:pt x="530" y="1472"/>
                    <a:pt x="530" y="1408"/>
                  </a:cubicBezTo>
                  <a:lnTo>
                    <a:pt x="530" y="951"/>
                  </a:lnTo>
                  <a:cubicBezTo>
                    <a:pt x="530" y="887"/>
                    <a:pt x="478" y="835"/>
                    <a:pt x="414" y="835"/>
                  </a:cubicBezTo>
                  <a:close/>
                  <a:moveTo>
                    <a:pt x="1608" y="692"/>
                  </a:moveTo>
                  <a:lnTo>
                    <a:pt x="1608" y="692"/>
                  </a:lnTo>
                  <a:cubicBezTo>
                    <a:pt x="1544" y="692"/>
                    <a:pt x="1492" y="744"/>
                    <a:pt x="1492" y="808"/>
                  </a:cubicBezTo>
                  <a:lnTo>
                    <a:pt x="1492" y="1551"/>
                  </a:lnTo>
                  <a:cubicBezTo>
                    <a:pt x="1492" y="1615"/>
                    <a:pt x="1544" y="1667"/>
                    <a:pt x="1608" y="1667"/>
                  </a:cubicBezTo>
                  <a:cubicBezTo>
                    <a:pt x="1672" y="1667"/>
                    <a:pt x="1724" y="1615"/>
                    <a:pt x="1724" y="1551"/>
                  </a:cubicBezTo>
                  <a:lnTo>
                    <a:pt x="1724" y="808"/>
                  </a:lnTo>
                  <a:cubicBezTo>
                    <a:pt x="1724" y="744"/>
                    <a:pt x="1672" y="692"/>
                    <a:pt x="1608" y="692"/>
                  </a:cubicBezTo>
                  <a:close/>
                  <a:moveTo>
                    <a:pt x="116" y="941"/>
                  </a:moveTo>
                  <a:lnTo>
                    <a:pt x="116" y="941"/>
                  </a:lnTo>
                  <a:cubicBezTo>
                    <a:pt x="52" y="941"/>
                    <a:pt x="0" y="993"/>
                    <a:pt x="0" y="1057"/>
                  </a:cubicBezTo>
                  <a:lnTo>
                    <a:pt x="0" y="1302"/>
                  </a:lnTo>
                  <a:cubicBezTo>
                    <a:pt x="0" y="1366"/>
                    <a:pt x="52" y="1418"/>
                    <a:pt x="116" y="1418"/>
                  </a:cubicBezTo>
                  <a:cubicBezTo>
                    <a:pt x="180" y="1418"/>
                    <a:pt x="232" y="1366"/>
                    <a:pt x="232" y="1302"/>
                  </a:cubicBezTo>
                  <a:lnTo>
                    <a:pt x="232" y="1057"/>
                  </a:lnTo>
                  <a:cubicBezTo>
                    <a:pt x="232" y="993"/>
                    <a:pt x="180" y="941"/>
                    <a:pt x="116" y="941"/>
                  </a:cubicBezTo>
                  <a:close/>
                  <a:moveTo>
                    <a:pt x="1310" y="288"/>
                  </a:moveTo>
                  <a:lnTo>
                    <a:pt x="1310" y="288"/>
                  </a:lnTo>
                  <a:cubicBezTo>
                    <a:pt x="1246" y="288"/>
                    <a:pt x="1194" y="339"/>
                    <a:pt x="1194" y="403"/>
                  </a:cubicBezTo>
                  <a:lnTo>
                    <a:pt x="1194" y="1955"/>
                  </a:lnTo>
                  <a:cubicBezTo>
                    <a:pt x="1194" y="2019"/>
                    <a:pt x="1246" y="2071"/>
                    <a:pt x="1310" y="2071"/>
                  </a:cubicBezTo>
                  <a:cubicBezTo>
                    <a:pt x="1374" y="2071"/>
                    <a:pt x="1426" y="2019"/>
                    <a:pt x="1426" y="1955"/>
                  </a:cubicBezTo>
                  <a:lnTo>
                    <a:pt x="1426" y="403"/>
                  </a:lnTo>
                  <a:cubicBezTo>
                    <a:pt x="1426" y="339"/>
                    <a:pt x="1374" y="288"/>
                    <a:pt x="1310" y="288"/>
                  </a:cubicBezTo>
                  <a:close/>
                  <a:moveTo>
                    <a:pt x="1011" y="0"/>
                  </a:moveTo>
                  <a:lnTo>
                    <a:pt x="1011" y="0"/>
                  </a:lnTo>
                  <a:cubicBezTo>
                    <a:pt x="947" y="0"/>
                    <a:pt x="896" y="52"/>
                    <a:pt x="896" y="116"/>
                  </a:cubicBezTo>
                  <a:lnTo>
                    <a:pt x="896" y="2242"/>
                  </a:lnTo>
                  <a:cubicBezTo>
                    <a:pt x="896" y="2306"/>
                    <a:pt x="947" y="2358"/>
                    <a:pt x="1011" y="2358"/>
                  </a:cubicBezTo>
                  <a:cubicBezTo>
                    <a:pt x="1075" y="2358"/>
                    <a:pt x="1127" y="2306"/>
                    <a:pt x="1127" y="2242"/>
                  </a:cubicBezTo>
                  <a:lnTo>
                    <a:pt x="1127" y="116"/>
                  </a:lnTo>
                  <a:cubicBezTo>
                    <a:pt x="1127" y="52"/>
                    <a:pt x="1075" y="0"/>
                    <a:pt x="1011" y="0"/>
                  </a:cubicBezTo>
                  <a:close/>
                  <a:moveTo>
                    <a:pt x="713" y="536"/>
                  </a:moveTo>
                  <a:lnTo>
                    <a:pt x="713" y="536"/>
                  </a:lnTo>
                  <a:cubicBezTo>
                    <a:pt x="649" y="536"/>
                    <a:pt x="597" y="588"/>
                    <a:pt x="597" y="652"/>
                  </a:cubicBezTo>
                  <a:lnTo>
                    <a:pt x="597" y="1707"/>
                  </a:lnTo>
                  <a:cubicBezTo>
                    <a:pt x="597" y="1771"/>
                    <a:pt x="649" y="1823"/>
                    <a:pt x="713" y="1823"/>
                  </a:cubicBezTo>
                  <a:cubicBezTo>
                    <a:pt x="777" y="1823"/>
                    <a:pt x="829" y="1771"/>
                    <a:pt x="829" y="1707"/>
                  </a:cubicBezTo>
                  <a:lnTo>
                    <a:pt x="829" y="652"/>
                  </a:lnTo>
                  <a:cubicBezTo>
                    <a:pt x="829" y="588"/>
                    <a:pt x="777" y="536"/>
                    <a:pt x="713" y="536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2" name="Group 14"/>
          <p:cNvGrpSpPr>
            <a:grpSpLocks noChangeAspect="1"/>
          </p:cNvGrpSpPr>
          <p:nvPr/>
        </p:nvGrpSpPr>
        <p:grpSpPr bwMode="auto">
          <a:xfrm>
            <a:off x="2541175" y="3707988"/>
            <a:ext cx="1922348" cy="1922348"/>
            <a:chOff x="1726" y="1097"/>
            <a:chExt cx="1012" cy="101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1726" y="1097"/>
              <a:ext cx="1012" cy="1012"/>
            </a:xfrm>
            <a:custGeom>
              <a:avLst/>
              <a:gdLst>
                <a:gd name="T0" fmla="*/ 0 w 5347"/>
                <a:gd name="T1" fmla="*/ 2673 h 5347"/>
                <a:gd name="T2" fmla="*/ 0 w 5347"/>
                <a:gd name="T3" fmla="*/ 2673 h 5347"/>
                <a:gd name="T4" fmla="*/ 2673 w 5347"/>
                <a:gd name="T5" fmla="*/ 0 h 5347"/>
                <a:gd name="T6" fmla="*/ 5347 w 5347"/>
                <a:gd name="T7" fmla="*/ 2673 h 5347"/>
                <a:gd name="T8" fmla="*/ 2673 w 5347"/>
                <a:gd name="T9" fmla="*/ 5347 h 5347"/>
                <a:gd name="T10" fmla="*/ 0 w 5347"/>
                <a:gd name="T11" fmla="*/ 2673 h 5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47" h="5347">
                  <a:moveTo>
                    <a:pt x="0" y="2673"/>
                  </a:moveTo>
                  <a:lnTo>
                    <a:pt x="0" y="2673"/>
                  </a:lnTo>
                  <a:cubicBezTo>
                    <a:pt x="0" y="1196"/>
                    <a:pt x="1196" y="0"/>
                    <a:pt x="2673" y="0"/>
                  </a:cubicBezTo>
                  <a:cubicBezTo>
                    <a:pt x="4150" y="0"/>
                    <a:pt x="5347" y="1196"/>
                    <a:pt x="5347" y="2673"/>
                  </a:cubicBezTo>
                  <a:cubicBezTo>
                    <a:pt x="5347" y="4150"/>
                    <a:pt x="4150" y="5347"/>
                    <a:pt x="2673" y="5347"/>
                  </a:cubicBezTo>
                  <a:cubicBezTo>
                    <a:pt x="1196" y="5347"/>
                    <a:pt x="0" y="4150"/>
                    <a:pt x="0" y="2673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1886" y="1413"/>
              <a:ext cx="685" cy="346"/>
            </a:xfrm>
            <a:custGeom>
              <a:avLst/>
              <a:gdLst>
                <a:gd name="T0" fmla="*/ 4042 w 4475"/>
                <a:gd name="T1" fmla="*/ 1513 h 2259"/>
                <a:gd name="T2" fmla="*/ 4042 w 4475"/>
                <a:gd name="T3" fmla="*/ 1513 h 2259"/>
                <a:gd name="T4" fmla="*/ 3853 w 4475"/>
                <a:gd name="T5" fmla="*/ 1328 h 2259"/>
                <a:gd name="T6" fmla="*/ 4042 w 4475"/>
                <a:gd name="T7" fmla="*/ 1143 h 2259"/>
                <a:gd name="T8" fmla="*/ 4231 w 4475"/>
                <a:gd name="T9" fmla="*/ 1328 h 2259"/>
                <a:gd name="T10" fmla="*/ 4042 w 4475"/>
                <a:gd name="T11" fmla="*/ 1513 h 2259"/>
                <a:gd name="T12" fmla="*/ 3661 w 4475"/>
                <a:gd name="T13" fmla="*/ 1051 h 2259"/>
                <a:gd name="T14" fmla="*/ 3661 w 4475"/>
                <a:gd name="T15" fmla="*/ 1051 h 2259"/>
                <a:gd name="T16" fmla="*/ 3472 w 4475"/>
                <a:gd name="T17" fmla="*/ 866 h 2259"/>
                <a:gd name="T18" fmla="*/ 3661 w 4475"/>
                <a:gd name="T19" fmla="*/ 681 h 2259"/>
                <a:gd name="T20" fmla="*/ 3850 w 4475"/>
                <a:gd name="T21" fmla="*/ 866 h 2259"/>
                <a:gd name="T22" fmla="*/ 3661 w 4475"/>
                <a:gd name="T23" fmla="*/ 1051 h 2259"/>
                <a:gd name="T24" fmla="*/ 3634 w 4475"/>
                <a:gd name="T25" fmla="*/ 1921 h 2259"/>
                <a:gd name="T26" fmla="*/ 3634 w 4475"/>
                <a:gd name="T27" fmla="*/ 1921 h 2259"/>
                <a:gd name="T28" fmla="*/ 3445 w 4475"/>
                <a:gd name="T29" fmla="*/ 1736 h 2259"/>
                <a:gd name="T30" fmla="*/ 3634 w 4475"/>
                <a:gd name="T31" fmla="*/ 1551 h 2259"/>
                <a:gd name="T32" fmla="*/ 3823 w 4475"/>
                <a:gd name="T33" fmla="*/ 1736 h 2259"/>
                <a:gd name="T34" fmla="*/ 3634 w 4475"/>
                <a:gd name="T35" fmla="*/ 1921 h 2259"/>
                <a:gd name="T36" fmla="*/ 3214 w 4475"/>
                <a:gd name="T37" fmla="*/ 1490 h 2259"/>
                <a:gd name="T38" fmla="*/ 3214 w 4475"/>
                <a:gd name="T39" fmla="*/ 1490 h 2259"/>
                <a:gd name="T40" fmla="*/ 3025 w 4475"/>
                <a:gd name="T41" fmla="*/ 1306 h 2259"/>
                <a:gd name="T42" fmla="*/ 3214 w 4475"/>
                <a:gd name="T43" fmla="*/ 1121 h 2259"/>
                <a:gd name="T44" fmla="*/ 3403 w 4475"/>
                <a:gd name="T45" fmla="*/ 1306 h 2259"/>
                <a:gd name="T46" fmla="*/ 3214 w 4475"/>
                <a:gd name="T47" fmla="*/ 1490 h 2259"/>
                <a:gd name="T48" fmla="*/ 1432 w 4475"/>
                <a:gd name="T49" fmla="*/ 1310 h 2259"/>
                <a:gd name="T50" fmla="*/ 1432 w 4475"/>
                <a:gd name="T51" fmla="*/ 1310 h 2259"/>
                <a:gd name="T52" fmla="*/ 1036 w 4475"/>
                <a:gd name="T53" fmla="*/ 1310 h 2259"/>
                <a:gd name="T54" fmla="*/ 1036 w 4475"/>
                <a:gd name="T55" fmla="*/ 1697 h 2259"/>
                <a:gd name="T56" fmla="*/ 758 w 4475"/>
                <a:gd name="T57" fmla="*/ 1697 h 2259"/>
                <a:gd name="T58" fmla="*/ 758 w 4475"/>
                <a:gd name="T59" fmla="*/ 1310 h 2259"/>
                <a:gd name="T60" fmla="*/ 404 w 4475"/>
                <a:gd name="T61" fmla="*/ 1310 h 2259"/>
                <a:gd name="T62" fmla="*/ 404 w 4475"/>
                <a:gd name="T63" fmla="*/ 1033 h 2259"/>
                <a:gd name="T64" fmla="*/ 758 w 4475"/>
                <a:gd name="T65" fmla="*/ 1033 h 2259"/>
                <a:gd name="T66" fmla="*/ 758 w 4475"/>
                <a:gd name="T67" fmla="*/ 670 h 2259"/>
                <a:gd name="T68" fmla="*/ 1036 w 4475"/>
                <a:gd name="T69" fmla="*/ 670 h 2259"/>
                <a:gd name="T70" fmla="*/ 1036 w 4475"/>
                <a:gd name="T71" fmla="*/ 1033 h 2259"/>
                <a:gd name="T72" fmla="*/ 1432 w 4475"/>
                <a:gd name="T73" fmla="*/ 1033 h 2259"/>
                <a:gd name="T74" fmla="*/ 1432 w 4475"/>
                <a:gd name="T75" fmla="*/ 1310 h 2259"/>
                <a:gd name="T76" fmla="*/ 3584 w 4475"/>
                <a:gd name="T77" fmla="*/ 179 h 2259"/>
                <a:gd name="T78" fmla="*/ 3584 w 4475"/>
                <a:gd name="T79" fmla="*/ 179 h 2259"/>
                <a:gd name="T80" fmla="*/ 2562 w 4475"/>
                <a:gd name="T81" fmla="*/ 116 h 2259"/>
                <a:gd name="T82" fmla="*/ 2399 w 4475"/>
                <a:gd name="T83" fmla="*/ 0 h 2259"/>
                <a:gd name="T84" fmla="*/ 2076 w 4475"/>
                <a:gd name="T85" fmla="*/ 0 h 2259"/>
                <a:gd name="T86" fmla="*/ 1917 w 4475"/>
                <a:gd name="T87" fmla="*/ 104 h 2259"/>
                <a:gd name="T88" fmla="*/ 617 w 4475"/>
                <a:gd name="T89" fmla="*/ 226 h 2259"/>
                <a:gd name="T90" fmla="*/ 0 w 4475"/>
                <a:gd name="T91" fmla="*/ 1208 h 2259"/>
                <a:gd name="T92" fmla="*/ 922 w 4475"/>
                <a:gd name="T93" fmla="*/ 2249 h 2259"/>
                <a:gd name="T94" fmla="*/ 1767 w 4475"/>
                <a:gd name="T95" fmla="*/ 1622 h 2259"/>
                <a:gd name="T96" fmla="*/ 2703 w 4475"/>
                <a:gd name="T97" fmla="*/ 1617 h 2259"/>
                <a:gd name="T98" fmla="*/ 3555 w 4475"/>
                <a:gd name="T99" fmla="*/ 2259 h 2259"/>
                <a:gd name="T100" fmla="*/ 4475 w 4475"/>
                <a:gd name="T101" fmla="*/ 1219 h 2259"/>
                <a:gd name="T102" fmla="*/ 3584 w 4475"/>
                <a:gd name="T103" fmla="*/ 179 h 2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75" h="2259">
                  <a:moveTo>
                    <a:pt x="4042" y="1513"/>
                  </a:moveTo>
                  <a:lnTo>
                    <a:pt x="4042" y="1513"/>
                  </a:lnTo>
                  <a:cubicBezTo>
                    <a:pt x="3938" y="1513"/>
                    <a:pt x="3853" y="1430"/>
                    <a:pt x="3853" y="1328"/>
                  </a:cubicBezTo>
                  <a:cubicBezTo>
                    <a:pt x="3853" y="1226"/>
                    <a:pt x="3938" y="1143"/>
                    <a:pt x="4042" y="1143"/>
                  </a:cubicBezTo>
                  <a:cubicBezTo>
                    <a:pt x="4147" y="1143"/>
                    <a:pt x="4231" y="1226"/>
                    <a:pt x="4231" y="1328"/>
                  </a:cubicBezTo>
                  <a:cubicBezTo>
                    <a:pt x="4231" y="1430"/>
                    <a:pt x="4147" y="1513"/>
                    <a:pt x="4042" y="1513"/>
                  </a:cubicBezTo>
                  <a:close/>
                  <a:moveTo>
                    <a:pt x="3661" y="1051"/>
                  </a:moveTo>
                  <a:lnTo>
                    <a:pt x="3661" y="1051"/>
                  </a:lnTo>
                  <a:cubicBezTo>
                    <a:pt x="3557" y="1051"/>
                    <a:pt x="3472" y="968"/>
                    <a:pt x="3472" y="866"/>
                  </a:cubicBezTo>
                  <a:cubicBezTo>
                    <a:pt x="3472" y="764"/>
                    <a:pt x="3557" y="681"/>
                    <a:pt x="3661" y="681"/>
                  </a:cubicBezTo>
                  <a:cubicBezTo>
                    <a:pt x="3765" y="681"/>
                    <a:pt x="3850" y="764"/>
                    <a:pt x="3850" y="866"/>
                  </a:cubicBezTo>
                  <a:cubicBezTo>
                    <a:pt x="3850" y="968"/>
                    <a:pt x="3765" y="1051"/>
                    <a:pt x="3661" y="1051"/>
                  </a:cubicBezTo>
                  <a:close/>
                  <a:moveTo>
                    <a:pt x="3634" y="1921"/>
                  </a:moveTo>
                  <a:lnTo>
                    <a:pt x="3634" y="1921"/>
                  </a:lnTo>
                  <a:cubicBezTo>
                    <a:pt x="3530" y="1921"/>
                    <a:pt x="3445" y="1838"/>
                    <a:pt x="3445" y="1736"/>
                  </a:cubicBezTo>
                  <a:cubicBezTo>
                    <a:pt x="3445" y="1634"/>
                    <a:pt x="3530" y="1551"/>
                    <a:pt x="3634" y="1551"/>
                  </a:cubicBezTo>
                  <a:cubicBezTo>
                    <a:pt x="3738" y="1551"/>
                    <a:pt x="3823" y="1634"/>
                    <a:pt x="3823" y="1736"/>
                  </a:cubicBezTo>
                  <a:cubicBezTo>
                    <a:pt x="3823" y="1838"/>
                    <a:pt x="3738" y="1921"/>
                    <a:pt x="3634" y="1921"/>
                  </a:cubicBezTo>
                  <a:close/>
                  <a:moveTo>
                    <a:pt x="3214" y="1490"/>
                  </a:moveTo>
                  <a:lnTo>
                    <a:pt x="3214" y="1490"/>
                  </a:lnTo>
                  <a:cubicBezTo>
                    <a:pt x="3109" y="1490"/>
                    <a:pt x="3025" y="1408"/>
                    <a:pt x="3025" y="1306"/>
                  </a:cubicBezTo>
                  <a:cubicBezTo>
                    <a:pt x="3025" y="1204"/>
                    <a:pt x="3109" y="1121"/>
                    <a:pt x="3214" y="1121"/>
                  </a:cubicBezTo>
                  <a:cubicBezTo>
                    <a:pt x="3318" y="1121"/>
                    <a:pt x="3403" y="1204"/>
                    <a:pt x="3403" y="1306"/>
                  </a:cubicBezTo>
                  <a:cubicBezTo>
                    <a:pt x="3403" y="1408"/>
                    <a:pt x="3318" y="1490"/>
                    <a:pt x="3214" y="1490"/>
                  </a:cubicBezTo>
                  <a:close/>
                  <a:moveTo>
                    <a:pt x="1432" y="1310"/>
                  </a:moveTo>
                  <a:lnTo>
                    <a:pt x="1432" y="1310"/>
                  </a:lnTo>
                  <a:lnTo>
                    <a:pt x="1036" y="1310"/>
                  </a:lnTo>
                  <a:lnTo>
                    <a:pt x="1036" y="1697"/>
                  </a:lnTo>
                  <a:lnTo>
                    <a:pt x="758" y="1697"/>
                  </a:lnTo>
                  <a:lnTo>
                    <a:pt x="758" y="1310"/>
                  </a:lnTo>
                  <a:lnTo>
                    <a:pt x="404" y="1310"/>
                  </a:lnTo>
                  <a:lnTo>
                    <a:pt x="404" y="1033"/>
                  </a:lnTo>
                  <a:lnTo>
                    <a:pt x="758" y="1033"/>
                  </a:lnTo>
                  <a:lnTo>
                    <a:pt x="758" y="670"/>
                  </a:lnTo>
                  <a:lnTo>
                    <a:pt x="1036" y="670"/>
                  </a:lnTo>
                  <a:lnTo>
                    <a:pt x="1036" y="1033"/>
                  </a:lnTo>
                  <a:lnTo>
                    <a:pt x="1432" y="1033"/>
                  </a:lnTo>
                  <a:lnTo>
                    <a:pt x="1432" y="1310"/>
                  </a:lnTo>
                  <a:close/>
                  <a:moveTo>
                    <a:pt x="3584" y="179"/>
                  </a:moveTo>
                  <a:lnTo>
                    <a:pt x="3584" y="179"/>
                  </a:lnTo>
                  <a:cubicBezTo>
                    <a:pt x="3360" y="154"/>
                    <a:pt x="2979" y="130"/>
                    <a:pt x="2562" y="116"/>
                  </a:cubicBezTo>
                  <a:cubicBezTo>
                    <a:pt x="2538" y="49"/>
                    <a:pt x="2475" y="0"/>
                    <a:pt x="2399" y="0"/>
                  </a:cubicBezTo>
                  <a:lnTo>
                    <a:pt x="2076" y="0"/>
                  </a:lnTo>
                  <a:cubicBezTo>
                    <a:pt x="2005" y="0"/>
                    <a:pt x="1943" y="43"/>
                    <a:pt x="1917" y="104"/>
                  </a:cubicBezTo>
                  <a:cubicBezTo>
                    <a:pt x="1300" y="103"/>
                    <a:pt x="740" y="134"/>
                    <a:pt x="617" y="226"/>
                  </a:cubicBezTo>
                  <a:cubicBezTo>
                    <a:pt x="258" y="369"/>
                    <a:pt x="0" y="754"/>
                    <a:pt x="0" y="1208"/>
                  </a:cubicBezTo>
                  <a:cubicBezTo>
                    <a:pt x="0" y="1783"/>
                    <a:pt x="413" y="2249"/>
                    <a:pt x="922" y="2249"/>
                  </a:cubicBezTo>
                  <a:cubicBezTo>
                    <a:pt x="1300" y="2249"/>
                    <a:pt x="1625" y="1991"/>
                    <a:pt x="1767" y="1622"/>
                  </a:cubicBezTo>
                  <a:cubicBezTo>
                    <a:pt x="2028" y="1594"/>
                    <a:pt x="2439" y="1590"/>
                    <a:pt x="2703" y="1617"/>
                  </a:cubicBezTo>
                  <a:cubicBezTo>
                    <a:pt x="2842" y="1994"/>
                    <a:pt x="3171" y="2259"/>
                    <a:pt x="3555" y="2259"/>
                  </a:cubicBezTo>
                  <a:cubicBezTo>
                    <a:pt x="4063" y="2259"/>
                    <a:pt x="4475" y="1794"/>
                    <a:pt x="4475" y="1219"/>
                  </a:cubicBezTo>
                  <a:cubicBezTo>
                    <a:pt x="4475" y="655"/>
                    <a:pt x="4078" y="197"/>
                    <a:pt x="3584" y="179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5" name="Group 19"/>
          <p:cNvGrpSpPr>
            <a:grpSpLocks noChangeAspect="1"/>
          </p:cNvGrpSpPr>
          <p:nvPr/>
        </p:nvGrpSpPr>
        <p:grpSpPr bwMode="auto">
          <a:xfrm>
            <a:off x="5680583" y="3390735"/>
            <a:ext cx="2294660" cy="2292764"/>
            <a:chOff x="818" y="1780"/>
            <a:chExt cx="1208" cy="1207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818" y="1780"/>
              <a:ext cx="1208" cy="1207"/>
            </a:xfrm>
            <a:custGeom>
              <a:avLst/>
              <a:gdLst>
                <a:gd name="T0" fmla="*/ 1476 w 2953"/>
                <a:gd name="T1" fmla="*/ 0 h 2952"/>
                <a:gd name="T2" fmla="*/ 1476 w 2953"/>
                <a:gd name="T3" fmla="*/ 0 h 2952"/>
                <a:gd name="T4" fmla="*/ 0 w 2953"/>
                <a:gd name="T5" fmla="*/ 1476 h 2952"/>
                <a:gd name="T6" fmla="*/ 1476 w 2953"/>
                <a:gd name="T7" fmla="*/ 2952 h 2952"/>
                <a:gd name="T8" fmla="*/ 2953 w 2953"/>
                <a:gd name="T9" fmla="*/ 1476 h 2952"/>
                <a:gd name="T10" fmla="*/ 1476 w 2953"/>
                <a:gd name="T11" fmla="*/ 0 h 2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53" h="2952">
                  <a:moveTo>
                    <a:pt x="1476" y="0"/>
                  </a:moveTo>
                  <a:lnTo>
                    <a:pt x="1476" y="0"/>
                  </a:lnTo>
                  <a:cubicBezTo>
                    <a:pt x="661" y="0"/>
                    <a:pt x="0" y="660"/>
                    <a:pt x="0" y="1476"/>
                  </a:cubicBezTo>
                  <a:cubicBezTo>
                    <a:pt x="0" y="2291"/>
                    <a:pt x="661" y="2952"/>
                    <a:pt x="1476" y="2952"/>
                  </a:cubicBezTo>
                  <a:cubicBezTo>
                    <a:pt x="2292" y="2952"/>
                    <a:pt x="2953" y="2291"/>
                    <a:pt x="2953" y="1476"/>
                  </a:cubicBezTo>
                  <a:cubicBezTo>
                    <a:pt x="2953" y="660"/>
                    <a:pt x="2292" y="0"/>
                    <a:pt x="1476" y="0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7" name="Freeform 21"/>
            <p:cNvSpPr>
              <a:spLocks noEditPoints="1"/>
            </p:cNvSpPr>
            <p:nvPr/>
          </p:nvSpPr>
          <p:spPr bwMode="auto">
            <a:xfrm>
              <a:off x="994" y="2093"/>
              <a:ext cx="806" cy="678"/>
            </a:xfrm>
            <a:custGeom>
              <a:avLst/>
              <a:gdLst>
                <a:gd name="T0" fmla="*/ 577 w 1969"/>
                <a:gd name="T1" fmla="*/ 581 h 1660"/>
                <a:gd name="T2" fmla="*/ 477 w 1969"/>
                <a:gd name="T3" fmla="*/ 388 h 1660"/>
                <a:gd name="T4" fmla="*/ 335 w 1969"/>
                <a:gd name="T5" fmla="*/ 422 h 1660"/>
                <a:gd name="T6" fmla="*/ 253 w 1969"/>
                <a:gd name="T7" fmla="*/ 450 h 1660"/>
                <a:gd name="T8" fmla="*/ 381 w 1969"/>
                <a:gd name="T9" fmla="*/ 709 h 1660"/>
                <a:gd name="T10" fmla="*/ 528 w 1969"/>
                <a:gd name="T11" fmla="*/ 671 h 1660"/>
                <a:gd name="T12" fmla="*/ 628 w 1969"/>
                <a:gd name="T13" fmla="*/ 670 h 1660"/>
                <a:gd name="T14" fmla="*/ 668 w 1969"/>
                <a:gd name="T15" fmla="*/ 388 h 1660"/>
                <a:gd name="T16" fmla="*/ 1621 w 1969"/>
                <a:gd name="T17" fmla="*/ 388 h 1660"/>
                <a:gd name="T18" fmla="*/ 1480 w 1969"/>
                <a:gd name="T19" fmla="*/ 423 h 1660"/>
                <a:gd name="T20" fmla="*/ 1384 w 1969"/>
                <a:gd name="T21" fmla="*/ 423 h 1660"/>
                <a:gd name="T22" fmla="*/ 1245 w 1969"/>
                <a:gd name="T23" fmla="*/ 388 h 1660"/>
                <a:gd name="T24" fmla="*/ 1283 w 1969"/>
                <a:gd name="T25" fmla="*/ 670 h 1660"/>
                <a:gd name="T26" fmla="*/ 1382 w 1969"/>
                <a:gd name="T27" fmla="*/ 671 h 1660"/>
                <a:gd name="T28" fmla="*/ 1529 w 1969"/>
                <a:gd name="T29" fmla="*/ 709 h 1660"/>
                <a:gd name="T30" fmla="*/ 1659 w 1969"/>
                <a:gd name="T31" fmla="*/ 447 h 1660"/>
                <a:gd name="T32" fmla="*/ 1102 w 1969"/>
                <a:gd name="T33" fmla="*/ 422 h 1660"/>
                <a:gd name="T34" fmla="*/ 1004 w 1969"/>
                <a:gd name="T35" fmla="*/ 423 h 1660"/>
                <a:gd name="T36" fmla="*/ 908 w 1969"/>
                <a:gd name="T37" fmla="*/ 423 h 1660"/>
                <a:gd name="T38" fmla="*/ 768 w 1969"/>
                <a:gd name="T39" fmla="*/ 388 h 1660"/>
                <a:gd name="T40" fmla="*/ 806 w 1969"/>
                <a:gd name="T41" fmla="*/ 670 h 1660"/>
                <a:gd name="T42" fmla="*/ 905 w 1969"/>
                <a:gd name="T43" fmla="*/ 671 h 1660"/>
                <a:gd name="T44" fmla="*/ 1053 w 1969"/>
                <a:gd name="T45" fmla="*/ 709 h 1660"/>
                <a:gd name="T46" fmla="*/ 1183 w 1969"/>
                <a:gd name="T47" fmla="*/ 447 h 1660"/>
                <a:gd name="T48" fmla="*/ 1102 w 1969"/>
                <a:gd name="T49" fmla="*/ 422 h 1660"/>
                <a:gd name="T50" fmla="*/ 1761 w 1969"/>
                <a:gd name="T51" fmla="*/ 657 h 1660"/>
                <a:gd name="T52" fmla="*/ 1660 w 1969"/>
                <a:gd name="T53" fmla="*/ 656 h 1660"/>
                <a:gd name="T54" fmla="*/ 1486 w 1969"/>
                <a:gd name="T55" fmla="*/ 1183 h 1660"/>
                <a:gd name="T56" fmla="*/ 1485 w 1969"/>
                <a:gd name="T57" fmla="*/ 1194 h 1660"/>
                <a:gd name="T58" fmla="*/ 1479 w 1969"/>
                <a:gd name="T59" fmla="*/ 1530 h 1660"/>
                <a:gd name="T60" fmla="*/ 1359 w 1969"/>
                <a:gd name="T61" fmla="*/ 1596 h 1660"/>
                <a:gd name="T62" fmla="*/ 1049 w 1969"/>
                <a:gd name="T63" fmla="*/ 1444 h 1660"/>
                <a:gd name="T64" fmla="*/ 975 w 1969"/>
                <a:gd name="T65" fmla="*/ 821 h 1660"/>
                <a:gd name="T66" fmla="*/ 1486 w 1969"/>
                <a:gd name="T67" fmla="*/ 1183 h 1660"/>
                <a:gd name="T68" fmla="*/ 1302 w 1969"/>
                <a:gd name="T69" fmla="*/ 968 h 1660"/>
                <a:gd name="T70" fmla="*/ 911 w 1969"/>
                <a:gd name="T71" fmla="*/ 827 h 1660"/>
                <a:gd name="T72" fmla="*/ 129 w 1969"/>
                <a:gd name="T73" fmla="*/ 129 h 1660"/>
                <a:gd name="T74" fmla="*/ 1905 w 1969"/>
                <a:gd name="T75" fmla="*/ 0 h 1660"/>
                <a:gd name="T76" fmla="*/ 0 w 1969"/>
                <a:gd name="T77" fmla="*/ 1032 h 1660"/>
                <a:gd name="T78" fmla="*/ 975 w 1969"/>
                <a:gd name="T79" fmla="*/ 1445 h 1660"/>
                <a:gd name="T80" fmla="*/ 1080 w 1969"/>
                <a:gd name="T81" fmla="*/ 1500 h 1660"/>
                <a:gd name="T82" fmla="*/ 1359 w 1969"/>
                <a:gd name="T83" fmla="*/ 1660 h 1660"/>
                <a:gd name="T84" fmla="*/ 1540 w 1969"/>
                <a:gd name="T85" fmla="*/ 1548 h 1660"/>
                <a:gd name="T86" fmla="*/ 1519 w 1969"/>
                <a:gd name="T87" fmla="*/ 1249 h 1660"/>
                <a:gd name="T88" fmla="*/ 1476 w 1969"/>
                <a:gd name="T89" fmla="*/ 1097 h 1660"/>
                <a:gd name="T90" fmla="*/ 1905 w 1969"/>
                <a:gd name="T91" fmla="*/ 968 h 1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69" h="1660">
                  <a:moveTo>
                    <a:pt x="625" y="422"/>
                  </a:moveTo>
                  <a:lnTo>
                    <a:pt x="625" y="422"/>
                  </a:lnTo>
                  <a:lnTo>
                    <a:pt x="577" y="581"/>
                  </a:lnTo>
                  <a:lnTo>
                    <a:pt x="527" y="423"/>
                  </a:lnTo>
                  <a:cubicBezTo>
                    <a:pt x="521" y="402"/>
                    <a:pt x="504" y="388"/>
                    <a:pt x="482" y="388"/>
                  </a:cubicBezTo>
                  <a:lnTo>
                    <a:pt x="477" y="388"/>
                  </a:lnTo>
                  <a:cubicBezTo>
                    <a:pt x="454" y="388"/>
                    <a:pt x="438" y="402"/>
                    <a:pt x="431" y="423"/>
                  </a:cubicBezTo>
                  <a:lnTo>
                    <a:pt x="382" y="581"/>
                  </a:lnTo>
                  <a:lnTo>
                    <a:pt x="335" y="422"/>
                  </a:lnTo>
                  <a:cubicBezTo>
                    <a:pt x="328" y="402"/>
                    <a:pt x="314" y="388"/>
                    <a:pt x="292" y="388"/>
                  </a:cubicBezTo>
                  <a:cubicBezTo>
                    <a:pt x="265" y="388"/>
                    <a:pt x="249" y="408"/>
                    <a:pt x="249" y="428"/>
                  </a:cubicBezTo>
                  <a:cubicBezTo>
                    <a:pt x="249" y="436"/>
                    <a:pt x="251" y="445"/>
                    <a:pt x="253" y="450"/>
                  </a:cubicBezTo>
                  <a:lnTo>
                    <a:pt x="329" y="670"/>
                  </a:lnTo>
                  <a:cubicBezTo>
                    <a:pt x="339" y="697"/>
                    <a:pt x="357" y="709"/>
                    <a:pt x="378" y="709"/>
                  </a:cubicBezTo>
                  <a:lnTo>
                    <a:pt x="381" y="709"/>
                  </a:lnTo>
                  <a:cubicBezTo>
                    <a:pt x="403" y="709"/>
                    <a:pt x="421" y="697"/>
                    <a:pt x="429" y="671"/>
                  </a:cubicBezTo>
                  <a:lnTo>
                    <a:pt x="479" y="514"/>
                  </a:lnTo>
                  <a:lnTo>
                    <a:pt x="528" y="671"/>
                  </a:lnTo>
                  <a:cubicBezTo>
                    <a:pt x="536" y="697"/>
                    <a:pt x="555" y="709"/>
                    <a:pt x="576" y="709"/>
                  </a:cubicBezTo>
                  <a:lnTo>
                    <a:pt x="579" y="709"/>
                  </a:lnTo>
                  <a:cubicBezTo>
                    <a:pt x="600" y="709"/>
                    <a:pt x="618" y="697"/>
                    <a:pt x="628" y="670"/>
                  </a:cubicBezTo>
                  <a:lnTo>
                    <a:pt x="706" y="447"/>
                  </a:lnTo>
                  <a:cubicBezTo>
                    <a:pt x="707" y="443"/>
                    <a:pt x="709" y="435"/>
                    <a:pt x="709" y="429"/>
                  </a:cubicBezTo>
                  <a:cubicBezTo>
                    <a:pt x="709" y="407"/>
                    <a:pt x="692" y="388"/>
                    <a:pt x="668" y="388"/>
                  </a:cubicBezTo>
                  <a:cubicBezTo>
                    <a:pt x="645" y="388"/>
                    <a:pt x="631" y="403"/>
                    <a:pt x="625" y="422"/>
                  </a:cubicBezTo>
                  <a:close/>
                  <a:moveTo>
                    <a:pt x="1621" y="388"/>
                  </a:moveTo>
                  <a:lnTo>
                    <a:pt x="1621" y="388"/>
                  </a:lnTo>
                  <a:cubicBezTo>
                    <a:pt x="1598" y="388"/>
                    <a:pt x="1584" y="403"/>
                    <a:pt x="1579" y="422"/>
                  </a:cubicBezTo>
                  <a:lnTo>
                    <a:pt x="1530" y="581"/>
                  </a:lnTo>
                  <a:lnTo>
                    <a:pt x="1480" y="423"/>
                  </a:lnTo>
                  <a:cubicBezTo>
                    <a:pt x="1474" y="402"/>
                    <a:pt x="1458" y="388"/>
                    <a:pt x="1435" y="388"/>
                  </a:cubicBezTo>
                  <a:lnTo>
                    <a:pt x="1430" y="388"/>
                  </a:lnTo>
                  <a:cubicBezTo>
                    <a:pt x="1407" y="388"/>
                    <a:pt x="1391" y="402"/>
                    <a:pt x="1384" y="423"/>
                  </a:cubicBezTo>
                  <a:lnTo>
                    <a:pt x="1335" y="581"/>
                  </a:lnTo>
                  <a:lnTo>
                    <a:pt x="1288" y="422"/>
                  </a:lnTo>
                  <a:cubicBezTo>
                    <a:pt x="1281" y="402"/>
                    <a:pt x="1267" y="388"/>
                    <a:pt x="1245" y="388"/>
                  </a:cubicBezTo>
                  <a:cubicBezTo>
                    <a:pt x="1219" y="388"/>
                    <a:pt x="1202" y="408"/>
                    <a:pt x="1202" y="428"/>
                  </a:cubicBezTo>
                  <a:cubicBezTo>
                    <a:pt x="1202" y="436"/>
                    <a:pt x="1205" y="445"/>
                    <a:pt x="1206" y="450"/>
                  </a:cubicBezTo>
                  <a:lnTo>
                    <a:pt x="1283" y="670"/>
                  </a:lnTo>
                  <a:cubicBezTo>
                    <a:pt x="1292" y="697"/>
                    <a:pt x="1310" y="709"/>
                    <a:pt x="1331" y="709"/>
                  </a:cubicBezTo>
                  <a:lnTo>
                    <a:pt x="1334" y="709"/>
                  </a:lnTo>
                  <a:cubicBezTo>
                    <a:pt x="1356" y="709"/>
                    <a:pt x="1374" y="697"/>
                    <a:pt x="1382" y="671"/>
                  </a:cubicBezTo>
                  <a:lnTo>
                    <a:pt x="1432" y="514"/>
                  </a:lnTo>
                  <a:lnTo>
                    <a:pt x="1481" y="671"/>
                  </a:lnTo>
                  <a:cubicBezTo>
                    <a:pt x="1490" y="697"/>
                    <a:pt x="1508" y="709"/>
                    <a:pt x="1529" y="709"/>
                  </a:cubicBezTo>
                  <a:lnTo>
                    <a:pt x="1532" y="709"/>
                  </a:lnTo>
                  <a:cubicBezTo>
                    <a:pt x="1554" y="709"/>
                    <a:pt x="1572" y="697"/>
                    <a:pt x="1581" y="670"/>
                  </a:cubicBezTo>
                  <a:lnTo>
                    <a:pt x="1659" y="447"/>
                  </a:lnTo>
                  <a:cubicBezTo>
                    <a:pt x="1661" y="443"/>
                    <a:pt x="1662" y="435"/>
                    <a:pt x="1662" y="429"/>
                  </a:cubicBezTo>
                  <a:cubicBezTo>
                    <a:pt x="1662" y="407"/>
                    <a:pt x="1646" y="388"/>
                    <a:pt x="1621" y="388"/>
                  </a:cubicBezTo>
                  <a:close/>
                  <a:moveTo>
                    <a:pt x="1102" y="422"/>
                  </a:moveTo>
                  <a:lnTo>
                    <a:pt x="1102" y="422"/>
                  </a:lnTo>
                  <a:lnTo>
                    <a:pt x="1053" y="581"/>
                  </a:lnTo>
                  <a:lnTo>
                    <a:pt x="1004" y="423"/>
                  </a:lnTo>
                  <a:cubicBezTo>
                    <a:pt x="997" y="402"/>
                    <a:pt x="981" y="388"/>
                    <a:pt x="958" y="388"/>
                  </a:cubicBezTo>
                  <a:lnTo>
                    <a:pt x="953" y="388"/>
                  </a:lnTo>
                  <a:cubicBezTo>
                    <a:pt x="930" y="388"/>
                    <a:pt x="914" y="402"/>
                    <a:pt x="908" y="423"/>
                  </a:cubicBezTo>
                  <a:lnTo>
                    <a:pt x="859" y="581"/>
                  </a:lnTo>
                  <a:lnTo>
                    <a:pt x="811" y="422"/>
                  </a:lnTo>
                  <a:cubicBezTo>
                    <a:pt x="805" y="402"/>
                    <a:pt x="790" y="388"/>
                    <a:pt x="768" y="388"/>
                  </a:cubicBezTo>
                  <a:cubicBezTo>
                    <a:pt x="742" y="388"/>
                    <a:pt x="726" y="408"/>
                    <a:pt x="726" y="428"/>
                  </a:cubicBezTo>
                  <a:cubicBezTo>
                    <a:pt x="726" y="436"/>
                    <a:pt x="728" y="445"/>
                    <a:pt x="730" y="450"/>
                  </a:cubicBezTo>
                  <a:lnTo>
                    <a:pt x="806" y="670"/>
                  </a:lnTo>
                  <a:cubicBezTo>
                    <a:pt x="815" y="697"/>
                    <a:pt x="833" y="709"/>
                    <a:pt x="855" y="709"/>
                  </a:cubicBezTo>
                  <a:lnTo>
                    <a:pt x="858" y="709"/>
                  </a:lnTo>
                  <a:cubicBezTo>
                    <a:pt x="879" y="709"/>
                    <a:pt x="897" y="697"/>
                    <a:pt x="905" y="671"/>
                  </a:cubicBezTo>
                  <a:lnTo>
                    <a:pt x="955" y="514"/>
                  </a:lnTo>
                  <a:lnTo>
                    <a:pt x="1005" y="671"/>
                  </a:lnTo>
                  <a:cubicBezTo>
                    <a:pt x="1013" y="697"/>
                    <a:pt x="1031" y="709"/>
                    <a:pt x="1053" y="709"/>
                  </a:cubicBezTo>
                  <a:lnTo>
                    <a:pt x="1056" y="709"/>
                  </a:lnTo>
                  <a:cubicBezTo>
                    <a:pt x="1077" y="709"/>
                    <a:pt x="1095" y="697"/>
                    <a:pt x="1104" y="670"/>
                  </a:cubicBezTo>
                  <a:lnTo>
                    <a:pt x="1183" y="447"/>
                  </a:lnTo>
                  <a:cubicBezTo>
                    <a:pt x="1184" y="443"/>
                    <a:pt x="1186" y="435"/>
                    <a:pt x="1186" y="429"/>
                  </a:cubicBezTo>
                  <a:cubicBezTo>
                    <a:pt x="1186" y="407"/>
                    <a:pt x="1169" y="388"/>
                    <a:pt x="1145" y="388"/>
                  </a:cubicBezTo>
                  <a:cubicBezTo>
                    <a:pt x="1121" y="388"/>
                    <a:pt x="1108" y="403"/>
                    <a:pt x="1102" y="422"/>
                  </a:cubicBezTo>
                  <a:close/>
                  <a:moveTo>
                    <a:pt x="1710" y="707"/>
                  </a:moveTo>
                  <a:lnTo>
                    <a:pt x="1710" y="707"/>
                  </a:lnTo>
                  <a:cubicBezTo>
                    <a:pt x="1739" y="707"/>
                    <a:pt x="1761" y="685"/>
                    <a:pt x="1761" y="657"/>
                  </a:cubicBezTo>
                  <a:lnTo>
                    <a:pt x="1761" y="656"/>
                  </a:lnTo>
                  <a:cubicBezTo>
                    <a:pt x="1761" y="628"/>
                    <a:pt x="1739" y="607"/>
                    <a:pt x="1710" y="607"/>
                  </a:cubicBezTo>
                  <a:cubicBezTo>
                    <a:pt x="1681" y="607"/>
                    <a:pt x="1660" y="628"/>
                    <a:pt x="1660" y="656"/>
                  </a:cubicBezTo>
                  <a:lnTo>
                    <a:pt x="1660" y="657"/>
                  </a:lnTo>
                  <a:cubicBezTo>
                    <a:pt x="1660" y="685"/>
                    <a:pt x="1681" y="707"/>
                    <a:pt x="1710" y="707"/>
                  </a:cubicBezTo>
                  <a:close/>
                  <a:moveTo>
                    <a:pt x="1486" y="1183"/>
                  </a:moveTo>
                  <a:lnTo>
                    <a:pt x="1486" y="1183"/>
                  </a:lnTo>
                  <a:cubicBezTo>
                    <a:pt x="1487" y="1184"/>
                    <a:pt x="1488" y="1187"/>
                    <a:pt x="1488" y="1189"/>
                  </a:cubicBezTo>
                  <a:cubicBezTo>
                    <a:pt x="1488" y="1191"/>
                    <a:pt x="1487" y="1193"/>
                    <a:pt x="1485" y="1194"/>
                  </a:cubicBezTo>
                  <a:lnTo>
                    <a:pt x="1338" y="1284"/>
                  </a:lnTo>
                  <a:lnTo>
                    <a:pt x="1478" y="1525"/>
                  </a:lnTo>
                  <a:cubicBezTo>
                    <a:pt x="1479" y="1527"/>
                    <a:pt x="1479" y="1529"/>
                    <a:pt x="1479" y="1530"/>
                  </a:cubicBezTo>
                  <a:cubicBezTo>
                    <a:pt x="1478" y="1532"/>
                    <a:pt x="1477" y="1533"/>
                    <a:pt x="1475" y="1534"/>
                  </a:cubicBezTo>
                  <a:lnTo>
                    <a:pt x="1362" y="1596"/>
                  </a:lnTo>
                  <a:cubicBezTo>
                    <a:pt x="1361" y="1596"/>
                    <a:pt x="1360" y="1596"/>
                    <a:pt x="1359" y="1596"/>
                  </a:cubicBezTo>
                  <a:cubicBezTo>
                    <a:pt x="1358" y="1596"/>
                    <a:pt x="1355" y="1596"/>
                    <a:pt x="1353" y="1593"/>
                  </a:cubicBezTo>
                  <a:lnTo>
                    <a:pt x="1214" y="1351"/>
                  </a:lnTo>
                  <a:lnTo>
                    <a:pt x="1049" y="1444"/>
                  </a:lnTo>
                  <a:cubicBezTo>
                    <a:pt x="1048" y="1444"/>
                    <a:pt x="1047" y="1445"/>
                    <a:pt x="1042" y="1444"/>
                  </a:cubicBezTo>
                  <a:cubicBezTo>
                    <a:pt x="1041" y="1443"/>
                    <a:pt x="1039" y="1441"/>
                    <a:pt x="1039" y="1439"/>
                  </a:cubicBezTo>
                  <a:lnTo>
                    <a:pt x="975" y="821"/>
                  </a:lnTo>
                  <a:cubicBezTo>
                    <a:pt x="975" y="818"/>
                    <a:pt x="976" y="816"/>
                    <a:pt x="978" y="814"/>
                  </a:cubicBezTo>
                  <a:cubicBezTo>
                    <a:pt x="980" y="813"/>
                    <a:pt x="982" y="813"/>
                    <a:pt x="985" y="815"/>
                  </a:cubicBezTo>
                  <a:lnTo>
                    <a:pt x="1486" y="1183"/>
                  </a:lnTo>
                  <a:close/>
                  <a:moveTo>
                    <a:pt x="1905" y="968"/>
                  </a:moveTo>
                  <a:lnTo>
                    <a:pt x="1905" y="968"/>
                  </a:lnTo>
                  <a:lnTo>
                    <a:pt x="1302" y="968"/>
                  </a:lnTo>
                  <a:lnTo>
                    <a:pt x="1023" y="763"/>
                  </a:lnTo>
                  <a:cubicBezTo>
                    <a:pt x="1001" y="747"/>
                    <a:pt x="970" y="745"/>
                    <a:pt x="946" y="759"/>
                  </a:cubicBezTo>
                  <a:cubicBezTo>
                    <a:pt x="922" y="773"/>
                    <a:pt x="908" y="799"/>
                    <a:pt x="911" y="827"/>
                  </a:cubicBezTo>
                  <a:lnTo>
                    <a:pt x="926" y="968"/>
                  </a:lnTo>
                  <a:lnTo>
                    <a:pt x="129" y="968"/>
                  </a:lnTo>
                  <a:lnTo>
                    <a:pt x="129" y="129"/>
                  </a:lnTo>
                  <a:lnTo>
                    <a:pt x="1905" y="129"/>
                  </a:lnTo>
                  <a:cubicBezTo>
                    <a:pt x="1940" y="129"/>
                    <a:pt x="1969" y="100"/>
                    <a:pt x="1969" y="64"/>
                  </a:cubicBezTo>
                  <a:cubicBezTo>
                    <a:pt x="1969" y="29"/>
                    <a:pt x="1940" y="0"/>
                    <a:pt x="1905" y="0"/>
                  </a:cubicBezTo>
                  <a:lnTo>
                    <a:pt x="64" y="0"/>
                  </a:lnTo>
                  <a:cubicBezTo>
                    <a:pt x="29" y="0"/>
                    <a:pt x="0" y="29"/>
                    <a:pt x="0" y="64"/>
                  </a:cubicBezTo>
                  <a:lnTo>
                    <a:pt x="0" y="1032"/>
                  </a:lnTo>
                  <a:cubicBezTo>
                    <a:pt x="0" y="1068"/>
                    <a:pt x="29" y="1097"/>
                    <a:pt x="64" y="1097"/>
                  </a:cubicBezTo>
                  <a:lnTo>
                    <a:pt x="939" y="1097"/>
                  </a:lnTo>
                  <a:lnTo>
                    <a:pt x="975" y="1445"/>
                  </a:lnTo>
                  <a:cubicBezTo>
                    <a:pt x="978" y="1469"/>
                    <a:pt x="992" y="1490"/>
                    <a:pt x="1013" y="1501"/>
                  </a:cubicBezTo>
                  <a:cubicBezTo>
                    <a:pt x="1023" y="1506"/>
                    <a:pt x="1034" y="1509"/>
                    <a:pt x="1046" y="1509"/>
                  </a:cubicBezTo>
                  <a:cubicBezTo>
                    <a:pt x="1058" y="1509"/>
                    <a:pt x="1070" y="1506"/>
                    <a:pt x="1080" y="1500"/>
                  </a:cubicBezTo>
                  <a:lnTo>
                    <a:pt x="1190" y="1438"/>
                  </a:lnTo>
                  <a:lnTo>
                    <a:pt x="1298" y="1625"/>
                  </a:lnTo>
                  <a:cubicBezTo>
                    <a:pt x="1310" y="1647"/>
                    <a:pt x="1334" y="1660"/>
                    <a:pt x="1359" y="1660"/>
                  </a:cubicBezTo>
                  <a:cubicBezTo>
                    <a:pt x="1371" y="1660"/>
                    <a:pt x="1383" y="1657"/>
                    <a:pt x="1393" y="1652"/>
                  </a:cubicBezTo>
                  <a:lnTo>
                    <a:pt x="1506" y="1591"/>
                  </a:lnTo>
                  <a:cubicBezTo>
                    <a:pt x="1523" y="1582"/>
                    <a:pt x="1535" y="1566"/>
                    <a:pt x="1540" y="1548"/>
                  </a:cubicBezTo>
                  <a:cubicBezTo>
                    <a:pt x="1545" y="1529"/>
                    <a:pt x="1543" y="1510"/>
                    <a:pt x="1534" y="1493"/>
                  </a:cubicBezTo>
                  <a:lnTo>
                    <a:pt x="1425" y="1306"/>
                  </a:lnTo>
                  <a:lnTo>
                    <a:pt x="1519" y="1249"/>
                  </a:lnTo>
                  <a:cubicBezTo>
                    <a:pt x="1539" y="1237"/>
                    <a:pt x="1552" y="1215"/>
                    <a:pt x="1553" y="1192"/>
                  </a:cubicBezTo>
                  <a:cubicBezTo>
                    <a:pt x="1554" y="1168"/>
                    <a:pt x="1543" y="1145"/>
                    <a:pt x="1524" y="1131"/>
                  </a:cubicBezTo>
                  <a:lnTo>
                    <a:pt x="1476" y="1097"/>
                  </a:lnTo>
                  <a:lnTo>
                    <a:pt x="1905" y="1097"/>
                  </a:lnTo>
                  <a:cubicBezTo>
                    <a:pt x="1940" y="1097"/>
                    <a:pt x="1969" y="1068"/>
                    <a:pt x="1969" y="1032"/>
                  </a:cubicBezTo>
                  <a:cubicBezTo>
                    <a:pt x="1969" y="997"/>
                    <a:pt x="1940" y="968"/>
                    <a:pt x="1905" y="968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8" name="Group 24"/>
          <p:cNvGrpSpPr>
            <a:grpSpLocks noChangeAspect="1"/>
          </p:cNvGrpSpPr>
          <p:nvPr/>
        </p:nvGrpSpPr>
        <p:grpSpPr bwMode="auto">
          <a:xfrm>
            <a:off x="8221611" y="3348022"/>
            <a:ext cx="1920451" cy="1920451"/>
            <a:chOff x="4081" y="1709"/>
            <a:chExt cx="1011" cy="1011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9" name="Freeform 25"/>
            <p:cNvSpPr>
              <a:spLocks/>
            </p:cNvSpPr>
            <p:nvPr/>
          </p:nvSpPr>
          <p:spPr bwMode="auto">
            <a:xfrm>
              <a:off x="4081" y="1709"/>
              <a:ext cx="1011" cy="1011"/>
            </a:xfrm>
            <a:custGeom>
              <a:avLst/>
              <a:gdLst>
                <a:gd name="T0" fmla="*/ 0 w 3899"/>
                <a:gd name="T1" fmla="*/ 1949 h 3899"/>
                <a:gd name="T2" fmla="*/ 0 w 3899"/>
                <a:gd name="T3" fmla="*/ 1949 h 3899"/>
                <a:gd name="T4" fmla="*/ 1949 w 3899"/>
                <a:gd name="T5" fmla="*/ 0 h 3899"/>
                <a:gd name="T6" fmla="*/ 3899 w 3899"/>
                <a:gd name="T7" fmla="*/ 1949 h 3899"/>
                <a:gd name="T8" fmla="*/ 1949 w 3899"/>
                <a:gd name="T9" fmla="*/ 3899 h 3899"/>
                <a:gd name="T10" fmla="*/ 0 w 3899"/>
                <a:gd name="T11" fmla="*/ 1949 h 3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99" h="3899">
                  <a:moveTo>
                    <a:pt x="0" y="1949"/>
                  </a:moveTo>
                  <a:lnTo>
                    <a:pt x="0" y="1949"/>
                  </a:lnTo>
                  <a:cubicBezTo>
                    <a:pt x="0" y="872"/>
                    <a:pt x="872" y="0"/>
                    <a:pt x="1949" y="0"/>
                  </a:cubicBezTo>
                  <a:cubicBezTo>
                    <a:pt x="3026" y="0"/>
                    <a:pt x="3899" y="872"/>
                    <a:pt x="3899" y="1949"/>
                  </a:cubicBezTo>
                  <a:cubicBezTo>
                    <a:pt x="3899" y="3026"/>
                    <a:pt x="3026" y="3899"/>
                    <a:pt x="1949" y="3899"/>
                  </a:cubicBezTo>
                  <a:cubicBezTo>
                    <a:pt x="872" y="3899"/>
                    <a:pt x="0" y="3026"/>
                    <a:pt x="0" y="1949"/>
                  </a:cubicBez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20" name="Freeform 26"/>
            <p:cNvSpPr>
              <a:spLocks noEditPoints="1"/>
            </p:cNvSpPr>
            <p:nvPr/>
          </p:nvSpPr>
          <p:spPr bwMode="auto">
            <a:xfrm>
              <a:off x="4329" y="2020"/>
              <a:ext cx="514" cy="435"/>
            </a:xfrm>
            <a:custGeom>
              <a:avLst/>
              <a:gdLst>
                <a:gd name="T0" fmla="*/ 317 w 1982"/>
                <a:gd name="T1" fmla="*/ 1406 h 1677"/>
                <a:gd name="T2" fmla="*/ 1136 w 1982"/>
                <a:gd name="T3" fmla="*/ 1360 h 1677"/>
                <a:gd name="T4" fmla="*/ 317 w 1982"/>
                <a:gd name="T5" fmla="*/ 1314 h 1677"/>
                <a:gd name="T6" fmla="*/ 317 w 1982"/>
                <a:gd name="T7" fmla="*/ 1406 h 1677"/>
                <a:gd name="T8" fmla="*/ 317 w 1982"/>
                <a:gd name="T9" fmla="*/ 959 h 1677"/>
                <a:gd name="T10" fmla="*/ 1730 w 1982"/>
                <a:gd name="T11" fmla="*/ 913 h 1677"/>
                <a:gd name="T12" fmla="*/ 317 w 1982"/>
                <a:gd name="T13" fmla="*/ 867 h 1677"/>
                <a:gd name="T14" fmla="*/ 317 w 1982"/>
                <a:gd name="T15" fmla="*/ 959 h 1677"/>
                <a:gd name="T16" fmla="*/ 1891 w 1982"/>
                <a:gd name="T17" fmla="*/ 298 h 1677"/>
                <a:gd name="T18" fmla="*/ 1668 w 1982"/>
                <a:gd name="T19" fmla="*/ 92 h 1677"/>
                <a:gd name="T20" fmla="*/ 1891 w 1982"/>
                <a:gd name="T21" fmla="*/ 174 h 1677"/>
                <a:gd name="T22" fmla="*/ 1891 w 1982"/>
                <a:gd name="T23" fmla="*/ 590 h 1677"/>
                <a:gd name="T24" fmla="*/ 1648 w 1982"/>
                <a:gd name="T25" fmla="*/ 590 h 1677"/>
                <a:gd name="T26" fmla="*/ 1891 w 1982"/>
                <a:gd name="T27" fmla="*/ 390 h 1677"/>
                <a:gd name="T28" fmla="*/ 1891 w 1982"/>
                <a:gd name="T29" fmla="*/ 1476 h 1677"/>
                <a:gd name="T30" fmla="*/ 1809 w 1982"/>
                <a:gd name="T31" fmla="*/ 1586 h 1677"/>
                <a:gd name="T32" fmla="*/ 92 w 1982"/>
                <a:gd name="T33" fmla="*/ 1476 h 1677"/>
                <a:gd name="T34" fmla="*/ 1891 w 1982"/>
                <a:gd name="T35" fmla="*/ 682 h 1677"/>
                <a:gd name="T36" fmla="*/ 92 w 1982"/>
                <a:gd name="T37" fmla="*/ 390 h 1677"/>
                <a:gd name="T38" fmla="*/ 321 w 1982"/>
                <a:gd name="T39" fmla="*/ 390 h 1677"/>
                <a:gd name="T40" fmla="*/ 92 w 1982"/>
                <a:gd name="T41" fmla="*/ 590 h 1677"/>
                <a:gd name="T42" fmla="*/ 92 w 1982"/>
                <a:gd name="T43" fmla="*/ 174 h 1677"/>
                <a:gd name="T44" fmla="*/ 171 w 1982"/>
                <a:gd name="T45" fmla="*/ 92 h 1677"/>
                <a:gd name="T46" fmla="*/ 92 w 1982"/>
                <a:gd name="T47" fmla="*/ 298 h 1677"/>
                <a:gd name="T48" fmla="*/ 536 w 1982"/>
                <a:gd name="T49" fmla="*/ 390 h 1677"/>
                <a:gd name="T50" fmla="*/ 748 w 1982"/>
                <a:gd name="T51" fmla="*/ 390 h 1677"/>
                <a:gd name="T52" fmla="*/ 367 w 1982"/>
                <a:gd name="T53" fmla="*/ 590 h 1677"/>
                <a:gd name="T54" fmla="*/ 598 w 1982"/>
                <a:gd name="T55" fmla="*/ 92 h 1677"/>
                <a:gd name="T56" fmla="*/ 753 w 1982"/>
                <a:gd name="T57" fmla="*/ 298 h 1677"/>
                <a:gd name="T58" fmla="*/ 387 w 1982"/>
                <a:gd name="T59" fmla="*/ 92 h 1677"/>
                <a:gd name="T60" fmla="*/ 963 w 1982"/>
                <a:gd name="T61" fmla="*/ 390 h 1677"/>
                <a:gd name="T62" fmla="*/ 1175 w 1982"/>
                <a:gd name="T63" fmla="*/ 390 h 1677"/>
                <a:gd name="T64" fmla="*/ 794 w 1982"/>
                <a:gd name="T65" fmla="*/ 590 h 1677"/>
                <a:gd name="T66" fmla="*/ 1025 w 1982"/>
                <a:gd name="T67" fmla="*/ 92 h 1677"/>
                <a:gd name="T68" fmla="*/ 1180 w 1982"/>
                <a:gd name="T69" fmla="*/ 298 h 1677"/>
                <a:gd name="T70" fmla="*/ 814 w 1982"/>
                <a:gd name="T71" fmla="*/ 92 h 1677"/>
                <a:gd name="T72" fmla="*/ 1390 w 1982"/>
                <a:gd name="T73" fmla="*/ 390 h 1677"/>
                <a:gd name="T74" fmla="*/ 1602 w 1982"/>
                <a:gd name="T75" fmla="*/ 390 h 1677"/>
                <a:gd name="T76" fmla="*/ 1221 w 1982"/>
                <a:gd name="T77" fmla="*/ 590 h 1677"/>
                <a:gd name="T78" fmla="*/ 1452 w 1982"/>
                <a:gd name="T79" fmla="*/ 92 h 1677"/>
                <a:gd name="T80" fmla="*/ 1607 w 1982"/>
                <a:gd name="T81" fmla="*/ 298 h 1677"/>
                <a:gd name="T82" fmla="*/ 1241 w 1982"/>
                <a:gd name="T83" fmla="*/ 92 h 1677"/>
                <a:gd name="T84" fmla="*/ 1809 w 1982"/>
                <a:gd name="T85" fmla="*/ 0 h 1677"/>
                <a:gd name="T86" fmla="*/ 174 w 1982"/>
                <a:gd name="T87" fmla="*/ 0 h 1677"/>
                <a:gd name="T88" fmla="*/ 0 w 1982"/>
                <a:gd name="T89" fmla="*/ 1476 h 1677"/>
                <a:gd name="T90" fmla="*/ 1809 w 1982"/>
                <a:gd name="T91" fmla="*/ 1677 h 1677"/>
                <a:gd name="T92" fmla="*/ 1982 w 1982"/>
                <a:gd name="T93" fmla="*/ 174 h 1677"/>
                <a:gd name="T94" fmla="*/ 317 w 1982"/>
                <a:gd name="T95" fmla="*/ 1182 h 1677"/>
                <a:gd name="T96" fmla="*/ 1566 w 1982"/>
                <a:gd name="T97" fmla="*/ 1182 h 1677"/>
                <a:gd name="T98" fmla="*/ 1566 w 1982"/>
                <a:gd name="T99" fmla="*/ 1091 h 1677"/>
                <a:gd name="T100" fmla="*/ 271 w 1982"/>
                <a:gd name="T101" fmla="*/ 1136 h 1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82" h="1677">
                  <a:moveTo>
                    <a:pt x="317" y="1406"/>
                  </a:moveTo>
                  <a:lnTo>
                    <a:pt x="317" y="1406"/>
                  </a:lnTo>
                  <a:lnTo>
                    <a:pt x="1091" y="1406"/>
                  </a:lnTo>
                  <a:cubicBezTo>
                    <a:pt x="1116" y="1406"/>
                    <a:pt x="1136" y="1385"/>
                    <a:pt x="1136" y="1360"/>
                  </a:cubicBezTo>
                  <a:cubicBezTo>
                    <a:pt x="1136" y="1335"/>
                    <a:pt x="1116" y="1314"/>
                    <a:pt x="1091" y="1314"/>
                  </a:cubicBezTo>
                  <a:lnTo>
                    <a:pt x="317" y="1314"/>
                  </a:lnTo>
                  <a:cubicBezTo>
                    <a:pt x="291" y="1314"/>
                    <a:pt x="271" y="1335"/>
                    <a:pt x="271" y="1360"/>
                  </a:cubicBezTo>
                  <a:cubicBezTo>
                    <a:pt x="271" y="1385"/>
                    <a:pt x="291" y="1406"/>
                    <a:pt x="317" y="1406"/>
                  </a:cubicBezTo>
                  <a:close/>
                  <a:moveTo>
                    <a:pt x="317" y="959"/>
                  </a:moveTo>
                  <a:lnTo>
                    <a:pt x="317" y="959"/>
                  </a:lnTo>
                  <a:lnTo>
                    <a:pt x="1685" y="959"/>
                  </a:lnTo>
                  <a:cubicBezTo>
                    <a:pt x="1710" y="959"/>
                    <a:pt x="1730" y="938"/>
                    <a:pt x="1730" y="913"/>
                  </a:cubicBezTo>
                  <a:cubicBezTo>
                    <a:pt x="1730" y="888"/>
                    <a:pt x="1710" y="867"/>
                    <a:pt x="1685" y="867"/>
                  </a:cubicBezTo>
                  <a:lnTo>
                    <a:pt x="317" y="867"/>
                  </a:lnTo>
                  <a:cubicBezTo>
                    <a:pt x="291" y="867"/>
                    <a:pt x="271" y="888"/>
                    <a:pt x="271" y="913"/>
                  </a:cubicBezTo>
                  <a:cubicBezTo>
                    <a:pt x="271" y="938"/>
                    <a:pt x="291" y="959"/>
                    <a:pt x="317" y="959"/>
                  </a:cubicBezTo>
                  <a:close/>
                  <a:moveTo>
                    <a:pt x="1891" y="298"/>
                  </a:moveTo>
                  <a:lnTo>
                    <a:pt x="1891" y="298"/>
                  </a:lnTo>
                  <a:lnTo>
                    <a:pt x="1822" y="298"/>
                  </a:lnTo>
                  <a:lnTo>
                    <a:pt x="1668" y="92"/>
                  </a:lnTo>
                  <a:lnTo>
                    <a:pt x="1809" y="92"/>
                  </a:lnTo>
                  <a:cubicBezTo>
                    <a:pt x="1854" y="92"/>
                    <a:pt x="1891" y="129"/>
                    <a:pt x="1891" y="174"/>
                  </a:cubicBezTo>
                  <a:lnTo>
                    <a:pt x="1891" y="298"/>
                  </a:lnTo>
                  <a:close/>
                  <a:moveTo>
                    <a:pt x="1891" y="590"/>
                  </a:moveTo>
                  <a:lnTo>
                    <a:pt x="1891" y="590"/>
                  </a:lnTo>
                  <a:lnTo>
                    <a:pt x="1648" y="590"/>
                  </a:lnTo>
                  <a:lnTo>
                    <a:pt x="1817" y="390"/>
                  </a:lnTo>
                  <a:lnTo>
                    <a:pt x="1891" y="390"/>
                  </a:lnTo>
                  <a:lnTo>
                    <a:pt x="1891" y="590"/>
                  </a:lnTo>
                  <a:close/>
                  <a:moveTo>
                    <a:pt x="1891" y="1476"/>
                  </a:moveTo>
                  <a:lnTo>
                    <a:pt x="1891" y="1476"/>
                  </a:lnTo>
                  <a:cubicBezTo>
                    <a:pt x="1891" y="1574"/>
                    <a:pt x="1847" y="1586"/>
                    <a:pt x="1809" y="1586"/>
                  </a:cubicBezTo>
                  <a:lnTo>
                    <a:pt x="174" y="1586"/>
                  </a:lnTo>
                  <a:cubicBezTo>
                    <a:pt x="136" y="1586"/>
                    <a:pt x="92" y="1574"/>
                    <a:pt x="92" y="1476"/>
                  </a:cubicBezTo>
                  <a:lnTo>
                    <a:pt x="92" y="682"/>
                  </a:lnTo>
                  <a:lnTo>
                    <a:pt x="1891" y="682"/>
                  </a:lnTo>
                  <a:lnTo>
                    <a:pt x="1891" y="1476"/>
                  </a:lnTo>
                  <a:close/>
                  <a:moveTo>
                    <a:pt x="92" y="390"/>
                  </a:moveTo>
                  <a:lnTo>
                    <a:pt x="92" y="390"/>
                  </a:lnTo>
                  <a:lnTo>
                    <a:pt x="321" y="390"/>
                  </a:lnTo>
                  <a:lnTo>
                    <a:pt x="152" y="590"/>
                  </a:lnTo>
                  <a:lnTo>
                    <a:pt x="92" y="590"/>
                  </a:lnTo>
                  <a:lnTo>
                    <a:pt x="92" y="390"/>
                  </a:lnTo>
                  <a:close/>
                  <a:moveTo>
                    <a:pt x="92" y="174"/>
                  </a:moveTo>
                  <a:lnTo>
                    <a:pt x="92" y="174"/>
                  </a:lnTo>
                  <a:cubicBezTo>
                    <a:pt x="92" y="130"/>
                    <a:pt x="127" y="93"/>
                    <a:pt x="171" y="92"/>
                  </a:cubicBezTo>
                  <a:lnTo>
                    <a:pt x="326" y="298"/>
                  </a:lnTo>
                  <a:lnTo>
                    <a:pt x="92" y="298"/>
                  </a:lnTo>
                  <a:lnTo>
                    <a:pt x="92" y="174"/>
                  </a:lnTo>
                  <a:close/>
                  <a:moveTo>
                    <a:pt x="536" y="390"/>
                  </a:moveTo>
                  <a:lnTo>
                    <a:pt x="536" y="390"/>
                  </a:lnTo>
                  <a:lnTo>
                    <a:pt x="748" y="390"/>
                  </a:lnTo>
                  <a:lnTo>
                    <a:pt x="579" y="590"/>
                  </a:lnTo>
                  <a:lnTo>
                    <a:pt x="367" y="590"/>
                  </a:lnTo>
                  <a:lnTo>
                    <a:pt x="536" y="390"/>
                  </a:lnTo>
                  <a:close/>
                  <a:moveTo>
                    <a:pt x="598" y="92"/>
                  </a:moveTo>
                  <a:lnTo>
                    <a:pt x="598" y="92"/>
                  </a:lnTo>
                  <a:lnTo>
                    <a:pt x="753" y="298"/>
                  </a:lnTo>
                  <a:lnTo>
                    <a:pt x="541" y="298"/>
                  </a:lnTo>
                  <a:lnTo>
                    <a:pt x="387" y="92"/>
                  </a:lnTo>
                  <a:lnTo>
                    <a:pt x="598" y="92"/>
                  </a:lnTo>
                  <a:close/>
                  <a:moveTo>
                    <a:pt x="963" y="390"/>
                  </a:moveTo>
                  <a:lnTo>
                    <a:pt x="963" y="390"/>
                  </a:lnTo>
                  <a:lnTo>
                    <a:pt x="1175" y="390"/>
                  </a:lnTo>
                  <a:lnTo>
                    <a:pt x="1006" y="590"/>
                  </a:lnTo>
                  <a:lnTo>
                    <a:pt x="794" y="590"/>
                  </a:lnTo>
                  <a:lnTo>
                    <a:pt x="963" y="390"/>
                  </a:lnTo>
                  <a:close/>
                  <a:moveTo>
                    <a:pt x="1025" y="92"/>
                  </a:moveTo>
                  <a:lnTo>
                    <a:pt x="1025" y="92"/>
                  </a:lnTo>
                  <a:lnTo>
                    <a:pt x="1180" y="298"/>
                  </a:lnTo>
                  <a:lnTo>
                    <a:pt x="968" y="298"/>
                  </a:lnTo>
                  <a:lnTo>
                    <a:pt x="814" y="92"/>
                  </a:lnTo>
                  <a:lnTo>
                    <a:pt x="1025" y="92"/>
                  </a:lnTo>
                  <a:close/>
                  <a:moveTo>
                    <a:pt x="1390" y="390"/>
                  </a:moveTo>
                  <a:lnTo>
                    <a:pt x="1390" y="390"/>
                  </a:lnTo>
                  <a:lnTo>
                    <a:pt x="1602" y="390"/>
                  </a:lnTo>
                  <a:lnTo>
                    <a:pt x="1433" y="590"/>
                  </a:lnTo>
                  <a:lnTo>
                    <a:pt x="1221" y="590"/>
                  </a:lnTo>
                  <a:lnTo>
                    <a:pt x="1390" y="390"/>
                  </a:lnTo>
                  <a:close/>
                  <a:moveTo>
                    <a:pt x="1452" y="92"/>
                  </a:moveTo>
                  <a:lnTo>
                    <a:pt x="1452" y="92"/>
                  </a:lnTo>
                  <a:lnTo>
                    <a:pt x="1607" y="298"/>
                  </a:lnTo>
                  <a:lnTo>
                    <a:pt x="1395" y="298"/>
                  </a:lnTo>
                  <a:lnTo>
                    <a:pt x="1241" y="92"/>
                  </a:lnTo>
                  <a:lnTo>
                    <a:pt x="1452" y="92"/>
                  </a:lnTo>
                  <a:close/>
                  <a:moveTo>
                    <a:pt x="1809" y="0"/>
                  </a:moveTo>
                  <a:lnTo>
                    <a:pt x="1809" y="0"/>
                  </a:lnTo>
                  <a:lnTo>
                    <a:pt x="174" y="0"/>
                  </a:lnTo>
                  <a:cubicBezTo>
                    <a:pt x="78" y="0"/>
                    <a:pt x="0" y="78"/>
                    <a:pt x="0" y="174"/>
                  </a:cubicBezTo>
                  <a:lnTo>
                    <a:pt x="0" y="1476"/>
                  </a:lnTo>
                  <a:cubicBezTo>
                    <a:pt x="0" y="1602"/>
                    <a:pt x="65" y="1677"/>
                    <a:pt x="174" y="1677"/>
                  </a:cubicBezTo>
                  <a:lnTo>
                    <a:pt x="1809" y="1677"/>
                  </a:lnTo>
                  <a:cubicBezTo>
                    <a:pt x="1917" y="1677"/>
                    <a:pt x="1982" y="1602"/>
                    <a:pt x="1982" y="1476"/>
                  </a:cubicBezTo>
                  <a:lnTo>
                    <a:pt x="1982" y="174"/>
                  </a:lnTo>
                  <a:cubicBezTo>
                    <a:pt x="1982" y="78"/>
                    <a:pt x="1904" y="0"/>
                    <a:pt x="1809" y="0"/>
                  </a:cubicBezTo>
                  <a:close/>
                  <a:moveTo>
                    <a:pt x="317" y="1182"/>
                  </a:moveTo>
                  <a:lnTo>
                    <a:pt x="317" y="1182"/>
                  </a:lnTo>
                  <a:lnTo>
                    <a:pt x="1566" y="1182"/>
                  </a:lnTo>
                  <a:cubicBezTo>
                    <a:pt x="1591" y="1182"/>
                    <a:pt x="1612" y="1162"/>
                    <a:pt x="1612" y="1136"/>
                  </a:cubicBezTo>
                  <a:cubicBezTo>
                    <a:pt x="1612" y="1111"/>
                    <a:pt x="1591" y="1091"/>
                    <a:pt x="1566" y="1091"/>
                  </a:cubicBezTo>
                  <a:lnTo>
                    <a:pt x="317" y="1091"/>
                  </a:lnTo>
                  <a:cubicBezTo>
                    <a:pt x="291" y="1091"/>
                    <a:pt x="271" y="1111"/>
                    <a:pt x="271" y="1136"/>
                  </a:cubicBezTo>
                  <a:cubicBezTo>
                    <a:pt x="271" y="1162"/>
                    <a:pt x="291" y="1182"/>
                    <a:pt x="317" y="1182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sp>
        <p:nvSpPr>
          <p:cNvPr id="25" name="Text Placeholder 38"/>
          <p:cNvSpPr txBox="1">
            <a:spLocks/>
          </p:cNvSpPr>
          <p:nvPr/>
        </p:nvSpPr>
        <p:spPr>
          <a:xfrm>
            <a:off x="674135" y="1266499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96%</a:t>
            </a:r>
          </a:p>
        </p:txBody>
      </p:sp>
      <p:sp>
        <p:nvSpPr>
          <p:cNvPr id="26" name="Text Placeholder 65"/>
          <p:cNvSpPr txBox="1">
            <a:spLocks/>
          </p:cNvSpPr>
          <p:nvPr/>
        </p:nvSpPr>
        <p:spPr>
          <a:xfrm>
            <a:off x="674135" y="1808164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社交平台多媒体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 Placeholder 38"/>
          <p:cNvSpPr txBox="1">
            <a:spLocks/>
          </p:cNvSpPr>
          <p:nvPr/>
        </p:nvSpPr>
        <p:spPr>
          <a:xfrm>
            <a:off x="8056843" y="5609207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74%</a:t>
            </a:r>
          </a:p>
        </p:txBody>
      </p:sp>
      <p:sp>
        <p:nvSpPr>
          <p:cNvPr id="29" name="Text Placeholder 65"/>
          <p:cNvSpPr txBox="1">
            <a:spLocks/>
          </p:cNvSpPr>
          <p:nvPr/>
        </p:nvSpPr>
        <p:spPr>
          <a:xfrm>
            <a:off x="8056842" y="6150870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搜索引擎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Placeholder 38"/>
          <p:cNvSpPr txBox="1">
            <a:spLocks/>
          </p:cNvSpPr>
          <p:nvPr/>
        </p:nvSpPr>
        <p:spPr>
          <a:xfrm>
            <a:off x="679361" y="3444249"/>
            <a:ext cx="1548628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69%</a:t>
            </a:r>
          </a:p>
        </p:txBody>
      </p:sp>
      <p:sp>
        <p:nvSpPr>
          <p:cNvPr id="36" name="Text Placeholder 65"/>
          <p:cNvSpPr txBox="1">
            <a:spLocks/>
          </p:cNvSpPr>
          <p:nvPr/>
        </p:nvSpPr>
        <p:spPr>
          <a:xfrm>
            <a:off x="679361" y="3985911"/>
            <a:ext cx="1548628" cy="34490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娱乐游戏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8"/>
          <p:cNvSpPr txBox="1">
            <a:spLocks/>
          </p:cNvSpPr>
          <p:nvPr/>
        </p:nvSpPr>
        <p:spPr>
          <a:xfrm>
            <a:off x="9123484" y="1293684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83%</a:t>
            </a:r>
          </a:p>
        </p:txBody>
      </p:sp>
      <p:sp>
        <p:nvSpPr>
          <p:cNvPr id="39" name="Text Placeholder 65"/>
          <p:cNvSpPr txBox="1">
            <a:spLocks/>
          </p:cNvSpPr>
          <p:nvPr/>
        </p:nvSpPr>
        <p:spPr>
          <a:xfrm>
            <a:off x="9123484" y="1835347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音乐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 Placeholder 38"/>
          <p:cNvSpPr txBox="1">
            <a:spLocks/>
          </p:cNvSpPr>
          <p:nvPr/>
        </p:nvSpPr>
        <p:spPr>
          <a:xfrm>
            <a:off x="10059971" y="2677583"/>
            <a:ext cx="1546589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61%</a:t>
            </a:r>
          </a:p>
        </p:txBody>
      </p:sp>
      <p:sp>
        <p:nvSpPr>
          <p:cNvPr id="44" name="Text Placeholder 65"/>
          <p:cNvSpPr txBox="1">
            <a:spLocks/>
          </p:cNvSpPr>
          <p:nvPr/>
        </p:nvSpPr>
        <p:spPr>
          <a:xfrm>
            <a:off x="10059971" y="3219247"/>
            <a:ext cx="1546589" cy="34490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视频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63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7" grpId="0" animBg="1"/>
      <p:bldP spid="30" grpId="0" animBg="1"/>
      <p:bldP spid="37" grpId="0" animBg="1"/>
      <p:bldP spid="42" grpId="0" animBg="1"/>
      <p:bldP spid="25" grpId="0"/>
      <p:bldP spid="26" grpId="0"/>
      <p:bldP spid="28" grpId="0"/>
      <p:bldP spid="29" grpId="0"/>
      <p:bldP spid="35" grpId="0"/>
      <p:bldP spid="36" grpId="0"/>
      <p:bldP spid="38" grpId="0"/>
      <p:bldP spid="39" grpId="0"/>
      <p:bldP spid="43" grpId="0"/>
      <p:bldP spid="44" grpId="0"/>
      <p:bldP spid="33" grpId="0" animBg="1"/>
      <p:bldP spid="34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550486" y="1984178"/>
            <a:ext cx="1138778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737667" y="2291152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422380" y="810961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5003290" y="2498073"/>
            <a:ext cx="83866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07183" y="2799620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176674" y="2980006"/>
            <a:ext cx="1112399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29041" y="3705823"/>
            <a:ext cx="147570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147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1" grpId="1"/>
      <p:bldP spid="45" grpId="0"/>
      <p:bldP spid="49" grpId="0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Chart 14"/>
          <p:cNvGraphicFramePr/>
          <p:nvPr>
            <p:extLst>
              <p:ext uri="{D42A27DB-BD31-4B8C-83A1-F6EECF244321}">
                <p14:modId xmlns:p14="http://schemas.microsoft.com/office/powerpoint/2010/main" val="1609006040"/>
              </p:ext>
            </p:extLst>
          </p:nvPr>
        </p:nvGraphicFramePr>
        <p:xfrm>
          <a:off x="396600" y="1461518"/>
          <a:ext cx="5828217" cy="4352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Rectangle 15"/>
          <p:cNvSpPr/>
          <p:nvPr/>
        </p:nvSpPr>
        <p:spPr>
          <a:xfrm>
            <a:off x="991819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1</a:t>
            </a:r>
          </a:p>
        </p:txBody>
      </p:sp>
      <p:sp>
        <p:nvSpPr>
          <p:cNvPr id="24" name="Rectangle 16"/>
          <p:cNvSpPr/>
          <p:nvPr/>
        </p:nvSpPr>
        <p:spPr>
          <a:xfrm>
            <a:off x="2603271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2</a:t>
            </a:r>
          </a:p>
        </p:txBody>
      </p:sp>
      <p:sp>
        <p:nvSpPr>
          <p:cNvPr id="25" name="Rectangle 17"/>
          <p:cNvSpPr/>
          <p:nvPr/>
        </p:nvSpPr>
        <p:spPr>
          <a:xfrm>
            <a:off x="4214722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56832" y="1884442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559338" y="3325058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59338" y="4719329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6659251" y="3007702"/>
            <a:ext cx="4371662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30" name="直接连接符 29"/>
          <p:cNvCxnSpPr/>
          <p:nvPr/>
        </p:nvCxnSpPr>
        <p:spPr>
          <a:xfrm>
            <a:off x="6658447" y="4528530"/>
            <a:ext cx="4372468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35" name="组合 34"/>
          <p:cNvGrpSpPr/>
          <p:nvPr/>
        </p:nvGrpSpPr>
        <p:grpSpPr>
          <a:xfrm>
            <a:off x="6626501" y="1934414"/>
            <a:ext cx="789527" cy="789527"/>
            <a:chOff x="4499992" y="267494"/>
            <a:chExt cx="599448" cy="599448"/>
          </a:xfrm>
        </p:grpSpPr>
        <p:grpSp>
          <p:nvGrpSpPr>
            <p:cNvPr id="36" name="组合 35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721436" y="3277599"/>
            <a:ext cx="789527" cy="789527"/>
            <a:chOff x="5418452" y="307702"/>
            <a:chExt cx="599448" cy="599448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1" name="组合 40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  <a:grpFill/>
          </p:grpSpPr>
          <p:sp>
            <p:nvSpPr>
              <p:cNvPr id="43" name="椭圆 42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pFill/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4237175" y="783383"/>
                <a:ext cx="669652" cy="669652"/>
              </a:xfrm>
              <a:prstGeom prst="ellipse">
                <a:avLst/>
              </a:prstGeom>
              <a:grpFill/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2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647889" y="4691742"/>
            <a:ext cx="789527" cy="789527"/>
            <a:chOff x="6516216" y="334289"/>
            <a:chExt cx="599448" cy="599448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6" name="组合 45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  <a:grpFill/>
          </p:grpSpPr>
          <p:sp>
            <p:nvSpPr>
              <p:cNvPr id="48" name="椭圆 47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pFill/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grpFill/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7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00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  <p:bldP spid="23" grpId="0"/>
      <p:bldP spid="24" grpId="0"/>
      <p:bldP spid="25" grpId="0"/>
      <p:bldP spid="26" grpId="0"/>
      <p:bldP spid="27" grpId="0"/>
      <p:bldP spid="28" grpId="0"/>
      <p:bldP spid="32" grpId="0" animBg="1"/>
      <p:bldP spid="33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6923398" y="3363935"/>
            <a:ext cx="1339083" cy="1339083"/>
            <a:chOff x="6920031" y="3363156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099175" y="2567476"/>
            <a:ext cx="1339083" cy="1339083"/>
            <a:chOff x="6096000" y="2566881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241300" dist="63500" dir="4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381063" y="1606762"/>
            <a:ext cx="1960552" cy="1960552"/>
            <a:chOff x="4378286" y="1606390"/>
            <a:chExt cx="1960098" cy="1960098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Oval 5"/>
            <p:cNvSpPr/>
            <p:nvPr/>
          </p:nvSpPr>
          <p:spPr>
            <a:xfrm>
              <a:off x="4378286" y="1606390"/>
              <a:ext cx="1960098" cy="1960098"/>
            </a:xfrm>
            <a:prstGeom prst="ellipse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076787" y="4355311"/>
            <a:ext cx="1782319" cy="1782319"/>
            <a:chOff x="6096000" y="4400370"/>
            <a:chExt cx="1781907" cy="1781907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279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61" tIns="45731" rIns="91461" bIns="4573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61" tIns="45731" rIns="91461" bIns="4573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1" name="Group 50"/>
          <p:cNvGrpSpPr/>
          <p:nvPr/>
        </p:nvGrpSpPr>
        <p:grpSpPr>
          <a:xfrm>
            <a:off x="7361411" y="1821684"/>
            <a:ext cx="3418282" cy="888600"/>
            <a:chOff x="7504891" y="2322615"/>
            <a:chExt cx="3417491" cy="888392"/>
          </a:xfrm>
        </p:grpSpPr>
        <p:sp>
          <p:nvSpPr>
            <p:cNvPr id="49" name="TextBox 48"/>
            <p:cNvSpPr txBox="1"/>
            <p:nvPr/>
          </p:nvSpPr>
          <p:spPr>
            <a:xfrm>
              <a:off x="7504891" y="2322615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7581720" y="2749450"/>
              <a:ext cx="3340662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8318809" y="3376931"/>
            <a:ext cx="3108957" cy="930341"/>
            <a:chOff x="7581723" y="2244372"/>
            <a:chExt cx="3108238" cy="930123"/>
          </a:xfrm>
        </p:grpSpPr>
        <p:sp>
          <p:nvSpPr>
            <p:cNvPr id="53" name="TextBox 52"/>
            <p:cNvSpPr txBox="1"/>
            <p:nvPr/>
          </p:nvSpPr>
          <p:spPr>
            <a:xfrm>
              <a:off x="7582942" y="224437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7581723" y="2712938"/>
              <a:ext cx="3108238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8059618" y="4999557"/>
            <a:ext cx="3008109" cy="943351"/>
            <a:chOff x="7581723" y="2231365"/>
            <a:chExt cx="3007413" cy="943130"/>
          </a:xfrm>
        </p:grpSpPr>
        <p:sp>
          <p:nvSpPr>
            <p:cNvPr id="56" name="TextBox 55"/>
            <p:cNvSpPr txBox="1"/>
            <p:nvPr/>
          </p:nvSpPr>
          <p:spPr>
            <a:xfrm>
              <a:off x="7610601" y="2231365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7581723" y="2712938"/>
              <a:ext cx="3007413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27545" y="1883249"/>
            <a:ext cx="3137587" cy="921201"/>
            <a:chOff x="7535778" y="2384164"/>
            <a:chExt cx="3136860" cy="920985"/>
          </a:xfrm>
        </p:grpSpPr>
        <p:sp>
          <p:nvSpPr>
            <p:cNvPr id="59" name="TextBox 58"/>
            <p:cNvSpPr txBox="1"/>
            <p:nvPr/>
          </p:nvSpPr>
          <p:spPr>
            <a:xfrm>
              <a:off x="7581722" y="2384164"/>
              <a:ext cx="2040470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7535778" y="2843592"/>
              <a:ext cx="313686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 flipH="1">
            <a:off x="698575" y="3385903"/>
            <a:ext cx="3073868" cy="921369"/>
            <a:chOff x="7561085" y="2253342"/>
            <a:chExt cx="3073157" cy="921153"/>
          </a:xfrm>
        </p:grpSpPr>
        <p:sp>
          <p:nvSpPr>
            <p:cNvPr id="62" name="TextBox 61"/>
            <p:cNvSpPr txBox="1"/>
            <p:nvPr/>
          </p:nvSpPr>
          <p:spPr>
            <a:xfrm>
              <a:off x="7561085" y="225334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7581722" y="2712938"/>
              <a:ext cx="305252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 flipH="1">
            <a:off x="1127544" y="5037643"/>
            <a:ext cx="3038483" cy="905265"/>
            <a:chOff x="7581723" y="2269442"/>
            <a:chExt cx="3037780" cy="905053"/>
          </a:xfrm>
        </p:grpSpPr>
        <p:sp>
          <p:nvSpPr>
            <p:cNvPr id="65" name="TextBox 64"/>
            <p:cNvSpPr txBox="1"/>
            <p:nvPr/>
          </p:nvSpPr>
          <p:spPr>
            <a:xfrm>
              <a:off x="7611426" y="226944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581723" y="2712938"/>
              <a:ext cx="303778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935870" y="3338449"/>
            <a:ext cx="1339083" cy="1339083"/>
            <a:chOff x="3933196" y="3337676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268881" y="4563375"/>
            <a:ext cx="1006073" cy="1006073"/>
            <a:chOff x="4266129" y="4562318"/>
            <a:chExt cx="1005840" cy="1005840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cxnSp>
        <p:nvCxnSpPr>
          <p:cNvPr id="67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44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2"/>
          <p:cNvCxnSpPr>
            <a:cxnSpLocks noChangeShapeType="1"/>
          </p:cNvCxnSpPr>
          <p:nvPr/>
        </p:nvCxnSpPr>
        <p:spPr bwMode="auto">
          <a:xfrm>
            <a:off x="9215464" y="2595191"/>
            <a:ext cx="746463" cy="246314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20"/>
          <p:cNvCxnSpPr>
            <a:cxnSpLocks noChangeShapeType="1"/>
          </p:cNvCxnSpPr>
          <p:nvPr/>
        </p:nvCxnSpPr>
        <p:spPr bwMode="auto">
          <a:xfrm flipV="1">
            <a:off x="6556899" y="3045052"/>
            <a:ext cx="912110" cy="829815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" name="组合 5"/>
          <p:cNvGrpSpPr/>
          <p:nvPr/>
        </p:nvGrpSpPr>
        <p:grpSpPr>
          <a:xfrm>
            <a:off x="7155832" y="1192628"/>
            <a:ext cx="2209190" cy="2209190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7" name="椭圆 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491323" y="5268681"/>
            <a:ext cx="687518" cy="687518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0" name="椭圆 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994735" y="1988055"/>
            <a:ext cx="1660115" cy="1660115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cxnSp>
        <p:nvCxnSpPr>
          <p:cNvPr id="15" name="直接连接符 14"/>
          <p:cNvCxnSpPr>
            <a:cxnSpLocks noChangeShapeType="1"/>
          </p:cNvCxnSpPr>
          <p:nvPr/>
        </p:nvCxnSpPr>
        <p:spPr bwMode="auto">
          <a:xfrm flipV="1">
            <a:off x="2692541" y="3401817"/>
            <a:ext cx="552065" cy="429550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直接连接符 17"/>
          <p:cNvCxnSpPr>
            <a:cxnSpLocks noChangeShapeType="1"/>
          </p:cNvCxnSpPr>
          <p:nvPr/>
        </p:nvCxnSpPr>
        <p:spPr bwMode="auto">
          <a:xfrm>
            <a:off x="4545536" y="3218753"/>
            <a:ext cx="908641" cy="655048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直接连接符 23"/>
          <p:cNvCxnSpPr>
            <a:cxnSpLocks noChangeShapeType="1"/>
            <a:endCxn id="27" idx="1"/>
          </p:cNvCxnSpPr>
          <p:nvPr/>
        </p:nvCxnSpPr>
        <p:spPr bwMode="auto">
          <a:xfrm>
            <a:off x="1395208" y="3581633"/>
            <a:ext cx="485424" cy="322867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直接连接符 43"/>
          <p:cNvCxnSpPr>
            <a:cxnSpLocks noChangeShapeType="1"/>
          </p:cNvCxnSpPr>
          <p:nvPr/>
        </p:nvCxnSpPr>
        <p:spPr bwMode="auto">
          <a:xfrm flipV="1">
            <a:off x="5052055" y="4978800"/>
            <a:ext cx="402121" cy="371153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9" name="组合 18"/>
          <p:cNvGrpSpPr/>
          <p:nvPr/>
        </p:nvGrpSpPr>
        <p:grpSpPr>
          <a:xfrm>
            <a:off x="9773967" y="2585516"/>
            <a:ext cx="840501" cy="840501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188178" y="3627366"/>
            <a:ext cx="1635791" cy="1635791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同心圆 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693427" y="3717295"/>
            <a:ext cx="1156453" cy="1156453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sp>
        <p:nvSpPr>
          <p:cNvPr id="28" name="文本框 37"/>
          <p:cNvSpPr>
            <a:spLocks noChangeArrowheads="1"/>
          </p:cNvSpPr>
          <p:nvPr/>
        </p:nvSpPr>
        <p:spPr bwMode="auto">
          <a:xfrm>
            <a:off x="7842952" y="1744571"/>
            <a:ext cx="90281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29" name="文本框 37"/>
          <p:cNvSpPr>
            <a:spLocks noChangeArrowheads="1"/>
          </p:cNvSpPr>
          <p:nvPr/>
        </p:nvSpPr>
        <p:spPr bwMode="auto">
          <a:xfrm>
            <a:off x="5605964" y="4001803"/>
            <a:ext cx="800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0" name="文本框 37"/>
          <p:cNvSpPr>
            <a:spLocks noChangeArrowheads="1"/>
          </p:cNvSpPr>
          <p:nvPr/>
        </p:nvSpPr>
        <p:spPr bwMode="auto">
          <a:xfrm>
            <a:off x="3431466" y="2389994"/>
            <a:ext cx="800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1" name="文本框 37"/>
          <p:cNvSpPr>
            <a:spLocks noChangeArrowheads="1"/>
          </p:cNvSpPr>
          <p:nvPr/>
        </p:nvSpPr>
        <p:spPr bwMode="auto">
          <a:xfrm>
            <a:off x="1995542" y="3987577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1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2" name="矩形 76"/>
          <p:cNvSpPr>
            <a:spLocks noChangeArrowheads="1"/>
          </p:cNvSpPr>
          <p:nvPr/>
        </p:nvSpPr>
        <p:spPr bwMode="auto">
          <a:xfrm>
            <a:off x="1280916" y="4955793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3" name="矩形 80"/>
          <p:cNvSpPr>
            <a:spLocks noChangeArrowheads="1"/>
          </p:cNvSpPr>
          <p:nvPr/>
        </p:nvSpPr>
        <p:spPr bwMode="auto">
          <a:xfrm>
            <a:off x="2862448" y="3757591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4" name="矩形 81"/>
          <p:cNvSpPr>
            <a:spLocks noChangeArrowheads="1"/>
          </p:cNvSpPr>
          <p:nvPr/>
        </p:nvSpPr>
        <p:spPr bwMode="auto">
          <a:xfrm>
            <a:off x="5134850" y="5281046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5" name="矩形 82"/>
          <p:cNvSpPr>
            <a:spLocks noChangeArrowheads="1"/>
          </p:cNvSpPr>
          <p:nvPr/>
        </p:nvSpPr>
        <p:spPr bwMode="auto">
          <a:xfrm>
            <a:off x="7313887" y="3535147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</a:p>
        </p:txBody>
      </p:sp>
      <p:sp>
        <p:nvSpPr>
          <p:cNvPr id="36" name="矩形 35"/>
          <p:cNvSpPr>
            <a:spLocks noChangeArrowheads="1"/>
          </p:cNvSpPr>
          <p:nvPr/>
        </p:nvSpPr>
        <p:spPr bwMode="auto">
          <a:xfrm>
            <a:off x="7154933" y="4462216"/>
            <a:ext cx="3098438" cy="481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0610" tIns="55303" rIns="110610" bIns="553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添加主要标题内容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7" name="文本框 13"/>
          <p:cNvSpPr txBox="1"/>
          <p:nvPr/>
        </p:nvSpPr>
        <p:spPr>
          <a:xfrm>
            <a:off x="7565739" y="4907454"/>
            <a:ext cx="3655014" cy="975036"/>
          </a:xfrm>
          <a:prstGeom prst="rect">
            <a:avLst/>
          </a:prstGeom>
          <a:noFill/>
        </p:spPr>
        <p:txBody>
          <a:bodyPr wrap="square" lIns="87786" tIns="43891" rIns="87786" bIns="4389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889553" y="3139994"/>
            <a:ext cx="561407" cy="561407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9" name="椭圆 38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cxnSp>
        <p:nvCxnSpPr>
          <p:cNvPr id="4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198075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12" accel="52000" fill="hold" nodeType="click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5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7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9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9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4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4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10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7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42" grpId="0" animBg="1"/>
          <p:bldP spid="43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12" accel="52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4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4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10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7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42" grpId="0" animBg="1"/>
          <p:bldP spid="43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383979" y="2320607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832199" y="2258607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810290" y="2819264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71631" y="2786221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045702" y="3341060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057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5" grpId="0"/>
      <p:bldP spid="45" grpId="1"/>
      <p:bldP spid="49" grpId="0"/>
      <p:bldP spid="29" grpId="0" animBg="1"/>
      <p:bldP spid="29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5955159" y="1991568"/>
            <a:ext cx="4595448" cy="4212930"/>
            <a:chOff x="6987639" y="2274060"/>
            <a:chExt cx="4176713" cy="3829050"/>
          </a:xfrm>
          <a:effectLst>
            <a:outerShdw blurRad="368300" dist="279400" dir="2700000" sx="91000" sy="91000" algn="tl" rotWithShape="0">
              <a:prstClr val="black">
                <a:alpha val="40000"/>
              </a:prstClr>
            </a:outerShdw>
          </a:effectLst>
        </p:grpSpPr>
        <p:grpSp>
          <p:nvGrpSpPr>
            <p:cNvPr id="5" name="Group 5"/>
            <p:cNvGrpSpPr>
              <a:grpSpLocks/>
            </p:cNvGrpSpPr>
            <p:nvPr/>
          </p:nvGrpSpPr>
          <p:grpSpPr bwMode="auto">
            <a:xfrm>
              <a:off x="6987639" y="2274060"/>
              <a:ext cx="4176713" cy="3829050"/>
              <a:chOff x="1859" y="1160"/>
              <a:chExt cx="2631" cy="2412"/>
            </a:xfrm>
          </p:grpSpPr>
          <p:grpSp>
            <p:nvGrpSpPr>
              <p:cNvPr id="69" name="Group 6"/>
              <p:cNvGrpSpPr>
                <a:grpSpLocks/>
              </p:cNvGrpSpPr>
              <p:nvPr/>
            </p:nvGrpSpPr>
            <p:grpSpPr bwMode="auto">
              <a:xfrm>
                <a:off x="1859" y="1160"/>
                <a:ext cx="2631" cy="2412"/>
                <a:chOff x="1149" y="1417"/>
                <a:chExt cx="2540" cy="2328"/>
              </a:xfrm>
            </p:grpSpPr>
            <p:sp>
              <p:nvSpPr>
                <p:cNvPr id="71" name="Freeform 7"/>
                <p:cNvSpPr>
                  <a:spLocks/>
                </p:cNvSpPr>
                <p:nvPr/>
              </p:nvSpPr>
              <p:spPr bwMode="auto">
                <a:xfrm>
                  <a:off x="2419" y="1840"/>
                  <a:ext cx="1270" cy="1905"/>
                </a:xfrm>
                <a:custGeom>
                  <a:avLst/>
                  <a:gdLst>
                    <a:gd name="T0" fmla="*/ 0 w 1270"/>
                    <a:gd name="T1" fmla="*/ 1905 h 1905"/>
                    <a:gd name="T2" fmla="*/ 0 w 1270"/>
                    <a:gd name="T3" fmla="*/ 1481 h 1905"/>
                    <a:gd name="T4" fmla="*/ 423 w 1270"/>
                    <a:gd name="T5" fmla="*/ 1270 h 1905"/>
                    <a:gd name="T6" fmla="*/ 423 w 1270"/>
                    <a:gd name="T7" fmla="*/ 847 h 1905"/>
                    <a:gd name="T8" fmla="*/ 846 w 1270"/>
                    <a:gd name="T9" fmla="*/ 635 h 1905"/>
                    <a:gd name="T10" fmla="*/ 846 w 1270"/>
                    <a:gd name="T11" fmla="*/ 212 h 1905"/>
                    <a:gd name="T12" fmla="*/ 1270 w 1270"/>
                    <a:gd name="T13" fmla="*/ 0 h 1905"/>
                    <a:gd name="T14" fmla="*/ 1270 w 1270"/>
                    <a:gd name="T15" fmla="*/ 1270 h 1905"/>
                    <a:gd name="T16" fmla="*/ 0 w 1270"/>
                    <a:gd name="T17" fmla="*/ 1905 h 1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70" h="1905">
                      <a:moveTo>
                        <a:pt x="0" y="1905"/>
                      </a:moveTo>
                      <a:lnTo>
                        <a:pt x="0" y="1481"/>
                      </a:lnTo>
                      <a:lnTo>
                        <a:pt x="423" y="1270"/>
                      </a:lnTo>
                      <a:lnTo>
                        <a:pt x="423" y="847"/>
                      </a:lnTo>
                      <a:lnTo>
                        <a:pt x="846" y="635"/>
                      </a:lnTo>
                      <a:lnTo>
                        <a:pt x="846" y="212"/>
                      </a:lnTo>
                      <a:lnTo>
                        <a:pt x="1270" y="0"/>
                      </a:lnTo>
                      <a:lnTo>
                        <a:pt x="1270" y="1270"/>
                      </a:lnTo>
                      <a:lnTo>
                        <a:pt x="0" y="1905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2" name="Freeform 8"/>
                <p:cNvSpPr>
                  <a:spLocks/>
                </p:cNvSpPr>
                <p:nvPr/>
              </p:nvSpPr>
              <p:spPr bwMode="auto">
                <a:xfrm>
                  <a:off x="1149" y="2898"/>
                  <a:ext cx="1270" cy="847"/>
                </a:xfrm>
                <a:custGeom>
                  <a:avLst/>
                  <a:gdLst>
                    <a:gd name="T0" fmla="*/ 1270 w 1270"/>
                    <a:gd name="T1" fmla="*/ 423 h 847"/>
                    <a:gd name="T2" fmla="*/ 0 w 1270"/>
                    <a:gd name="T3" fmla="*/ 0 h 847"/>
                    <a:gd name="T4" fmla="*/ 0 w 1270"/>
                    <a:gd name="T5" fmla="*/ 423 h 847"/>
                    <a:gd name="T6" fmla="*/ 1270 w 1270"/>
                    <a:gd name="T7" fmla="*/ 847 h 847"/>
                    <a:gd name="T8" fmla="*/ 1270 w 1270"/>
                    <a:gd name="T9" fmla="*/ 423 h 8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70" h="847">
                      <a:moveTo>
                        <a:pt x="1270" y="423"/>
                      </a:moveTo>
                      <a:lnTo>
                        <a:pt x="0" y="0"/>
                      </a:lnTo>
                      <a:lnTo>
                        <a:pt x="0" y="423"/>
                      </a:lnTo>
                      <a:lnTo>
                        <a:pt x="1270" y="847"/>
                      </a:lnTo>
                      <a:lnTo>
                        <a:pt x="1270" y="423"/>
                      </a:lnTo>
                      <a:close/>
                    </a:path>
                  </a:pathLst>
                </a:custGeom>
                <a:blipFill dpi="0" rotWithShape="1">
                  <a:blip r:embed="rId3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3" name="Freeform 9"/>
                <p:cNvSpPr>
                  <a:spLocks/>
                </p:cNvSpPr>
                <p:nvPr/>
              </p:nvSpPr>
              <p:spPr bwMode="auto">
                <a:xfrm>
                  <a:off x="1573" y="2263"/>
                  <a:ext cx="1269" cy="847"/>
                </a:xfrm>
                <a:custGeom>
                  <a:avLst/>
                  <a:gdLst>
                    <a:gd name="T0" fmla="*/ 1269 w 1269"/>
                    <a:gd name="T1" fmla="*/ 424 h 847"/>
                    <a:gd name="T2" fmla="*/ 0 w 1269"/>
                    <a:gd name="T3" fmla="*/ 0 h 847"/>
                    <a:gd name="T4" fmla="*/ 0 w 1269"/>
                    <a:gd name="T5" fmla="*/ 424 h 847"/>
                    <a:gd name="T6" fmla="*/ 1269 w 1269"/>
                    <a:gd name="T7" fmla="*/ 847 h 847"/>
                    <a:gd name="T8" fmla="*/ 1269 w 1269"/>
                    <a:gd name="T9" fmla="*/ 424 h 8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69" h="847">
                      <a:moveTo>
                        <a:pt x="1269" y="424"/>
                      </a:moveTo>
                      <a:lnTo>
                        <a:pt x="0" y="0"/>
                      </a:lnTo>
                      <a:lnTo>
                        <a:pt x="0" y="424"/>
                      </a:lnTo>
                      <a:lnTo>
                        <a:pt x="1269" y="847"/>
                      </a:lnTo>
                      <a:lnTo>
                        <a:pt x="1269" y="424"/>
                      </a:lnTo>
                      <a:close/>
                    </a:path>
                  </a:pathLst>
                </a:custGeom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4" name="Freeform 10"/>
                <p:cNvSpPr>
                  <a:spLocks/>
                </p:cNvSpPr>
                <p:nvPr/>
              </p:nvSpPr>
              <p:spPr bwMode="auto">
                <a:xfrm>
                  <a:off x="1996" y="1629"/>
                  <a:ext cx="1269" cy="846"/>
                </a:xfrm>
                <a:custGeom>
                  <a:avLst/>
                  <a:gdLst>
                    <a:gd name="T0" fmla="*/ 1269 w 1269"/>
                    <a:gd name="T1" fmla="*/ 423 h 846"/>
                    <a:gd name="T2" fmla="*/ 0 w 1269"/>
                    <a:gd name="T3" fmla="*/ 0 h 846"/>
                    <a:gd name="T4" fmla="*/ 0 w 1269"/>
                    <a:gd name="T5" fmla="*/ 423 h 846"/>
                    <a:gd name="T6" fmla="*/ 1269 w 1269"/>
                    <a:gd name="T7" fmla="*/ 846 h 846"/>
                    <a:gd name="T8" fmla="*/ 1269 w 1269"/>
                    <a:gd name="T9" fmla="*/ 423 h 8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69" h="846">
                      <a:moveTo>
                        <a:pt x="1269" y="423"/>
                      </a:moveTo>
                      <a:lnTo>
                        <a:pt x="0" y="0"/>
                      </a:lnTo>
                      <a:lnTo>
                        <a:pt x="0" y="423"/>
                      </a:lnTo>
                      <a:lnTo>
                        <a:pt x="1269" y="846"/>
                      </a:lnTo>
                      <a:lnTo>
                        <a:pt x="1269" y="423"/>
                      </a:lnTo>
                      <a:close/>
                    </a:path>
                  </a:pathLst>
                </a:custGeom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tx1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5" name="Freeform 11"/>
                <p:cNvSpPr>
                  <a:spLocks/>
                </p:cNvSpPr>
                <p:nvPr/>
              </p:nvSpPr>
              <p:spPr bwMode="auto">
                <a:xfrm>
                  <a:off x="1996" y="1417"/>
                  <a:ext cx="1693" cy="635"/>
                </a:xfrm>
                <a:custGeom>
                  <a:avLst/>
                  <a:gdLst>
                    <a:gd name="T0" fmla="*/ 1693 w 1693"/>
                    <a:gd name="T1" fmla="*/ 423 h 635"/>
                    <a:gd name="T2" fmla="*/ 423 w 1693"/>
                    <a:gd name="T3" fmla="*/ 0 h 635"/>
                    <a:gd name="T4" fmla="*/ 0 w 1693"/>
                    <a:gd name="T5" fmla="*/ 212 h 635"/>
                    <a:gd name="T6" fmla="*/ 1269 w 1693"/>
                    <a:gd name="T7" fmla="*/ 635 h 635"/>
                    <a:gd name="T8" fmla="*/ 1693 w 1693"/>
                    <a:gd name="T9" fmla="*/ 423 h 6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3" h="635">
                      <a:moveTo>
                        <a:pt x="1693" y="423"/>
                      </a:moveTo>
                      <a:lnTo>
                        <a:pt x="423" y="0"/>
                      </a:lnTo>
                      <a:lnTo>
                        <a:pt x="0" y="212"/>
                      </a:lnTo>
                      <a:lnTo>
                        <a:pt x="1269" y="635"/>
                      </a:lnTo>
                      <a:lnTo>
                        <a:pt x="1693" y="423"/>
                      </a:lnTo>
                      <a:close/>
                    </a:path>
                  </a:pathLst>
                </a:custGeom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6" name="Freeform 12"/>
                <p:cNvSpPr>
                  <a:spLocks/>
                </p:cNvSpPr>
                <p:nvPr/>
              </p:nvSpPr>
              <p:spPr bwMode="auto">
                <a:xfrm>
                  <a:off x="1573" y="2052"/>
                  <a:ext cx="1692" cy="635"/>
                </a:xfrm>
                <a:custGeom>
                  <a:avLst/>
                  <a:gdLst>
                    <a:gd name="T0" fmla="*/ 1692 w 1692"/>
                    <a:gd name="T1" fmla="*/ 423 h 635"/>
                    <a:gd name="T2" fmla="*/ 423 w 1692"/>
                    <a:gd name="T3" fmla="*/ 0 h 635"/>
                    <a:gd name="T4" fmla="*/ 0 w 1692"/>
                    <a:gd name="T5" fmla="*/ 211 h 635"/>
                    <a:gd name="T6" fmla="*/ 1269 w 1692"/>
                    <a:gd name="T7" fmla="*/ 635 h 635"/>
                    <a:gd name="T8" fmla="*/ 1692 w 1692"/>
                    <a:gd name="T9" fmla="*/ 423 h 6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2" h="635">
                      <a:moveTo>
                        <a:pt x="1692" y="423"/>
                      </a:moveTo>
                      <a:lnTo>
                        <a:pt x="423" y="0"/>
                      </a:lnTo>
                      <a:lnTo>
                        <a:pt x="0" y="211"/>
                      </a:lnTo>
                      <a:lnTo>
                        <a:pt x="1269" y="635"/>
                      </a:lnTo>
                      <a:lnTo>
                        <a:pt x="1692" y="423"/>
                      </a:lnTo>
                      <a:close/>
                    </a:path>
                  </a:pathLst>
                </a:custGeom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7" name="Freeform 13"/>
                <p:cNvSpPr>
                  <a:spLocks/>
                </p:cNvSpPr>
                <p:nvPr/>
              </p:nvSpPr>
              <p:spPr bwMode="auto">
                <a:xfrm>
                  <a:off x="1149" y="2687"/>
                  <a:ext cx="1693" cy="634"/>
                </a:xfrm>
                <a:custGeom>
                  <a:avLst/>
                  <a:gdLst>
                    <a:gd name="T0" fmla="*/ 1693 w 1693"/>
                    <a:gd name="T1" fmla="*/ 423 h 634"/>
                    <a:gd name="T2" fmla="*/ 424 w 1693"/>
                    <a:gd name="T3" fmla="*/ 0 h 634"/>
                    <a:gd name="T4" fmla="*/ 0 w 1693"/>
                    <a:gd name="T5" fmla="*/ 211 h 634"/>
                    <a:gd name="T6" fmla="*/ 1270 w 1693"/>
                    <a:gd name="T7" fmla="*/ 634 h 634"/>
                    <a:gd name="T8" fmla="*/ 1693 w 1693"/>
                    <a:gd name="T9" fmla="*/ 423 h 6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3" h="634">
                      <a:moveTo>
                        <a:pt x="1693" y="423"/>
                      </a:moveTo>
                      <a:lnTo>
                        <a:pt x="424" y="0"/>
                      </a:lnTo>
                      <a:lnTo>
                        <a:pt x="0" y="211"/>
                      </a:lnTo>
                      <a:lnTo>
                        <a:pt x="1270" y="634"/>
                      </a:lnTo>
                      <a:lnTo>
                        <a:pt x="1693" y="423"/>
                      </a:lnTo>
                      <a:close/>
                    </a:path>
                  </a:pathLst>
                </a:custGeom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70" name="Freeform 14"/>
              <p:cNvSpPr>
                <a:spLocks/>
              </p:cNvSpPr>
              <p:nvPr/>
            </p:nvSpPr>
            <p:spPr bwMode="auto">
              <a:xfrm>
                <a:off x="3175" y="1593"/>
                <a:ext cx="1315" cy="1974"/>
              </a:xfrm>
              <a:custGeom>
                <a:avLst/>
                <a:gdLst>
                  <a:gd name="T0" fmla="*/ 0 w 1270"/>
                  <a:gd name="T1" fmla="*/ 1905 h 1905"/>
                  <a:gd name="T2" fmla="*/ 0 w 1270"/>
                  <a:gd name="T3" fmla="*/ 1481 h 1905"/>
                  <a:gd name="T4" fmla="*/ 423 w 1270"/>
                  <a:gd name="T5" fmla="*/ 1270 h 1905"/>
                  <a:gd name="T6" fmla="*/ 423 w 1270"/>
                  <a:gd name="T7" fmla="*/ 847 h 1905"/>
                  <a:gd name="T8" fmla="*/ 846 w 1270"/>
                  <a:gd name="T9" fmla="*/ 635 h 1905"/>
                  <a:gd name="T10" fmla="*/ 846 w 1270"/>
                  <a:gd name="T11" fmla="*/ 212 h 1905"/>
                  <a:gd name="T12" fmla="*/ 1270 w 1270"/>
                  <a:gd name="T13" fmla="*/ 0 h 1905"/>
                  <a:gd name="T14" fmla="*/ 1270 w 1270"/>
                  <a:gd name="T15" fmla="*/ 1270 h 1905"/>
                  <a:gd name="T16" fmla="*/ 0 w 1270"/>
                  <a:gd name="T17" fmla="*/ 1905 h 1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0" h="1905">
                    <a:moveTo>
                      <a:pt x="0" y="1905"/>
                    </a:moveTo>
                    <a:lnTo>
                      <a:pt x="0" y="1481"/>
                    </a:lnTo>
                    <a:lnTo>
                      <a:pt x="423" y="1270"/>
                    </a:lnTo>
                    <a:lnTo>
                      <a:pt x="423" y="847"/>
                    </a:lnTo>
                    <a:lnTo>
                      <a:pt x="846" y="635"/>
                    </a:lnTo>
                    <a:lnTo>
                      <a:pt x="846" y="212"/>
                    </a:lnTo>
                    <a:lnTo>
                      <a:pt x="1270" y="0"/>
                    </a:lnTo>
                    <a:lnTo>
                      <a:pt x="1270" y="1270"/>
                    </a:lnTo>
                    <a:lnTo>
                      <a:pt x="0" y="1905"/>
                    </a:lnTo>
                    <a:close/>
                  </a:path>
                </a:pathLst>
              </a:custGeom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AutoShape 51"/>
            <p:cNvSpPr>
              <a:spLocks noChangeArrowheads="1"/>
            </p:cNvSpPr>
            <p:nvPr/>
          </p:nvSpPr>
          <p:spPr bwMode="auto">
            <a:xfrm rot="15300000">
              <a:off x="7060664" y="3929823"/>
              <a:ext cx="749300" cy="749300"/>
            </a:xfrm>
            <a:custGeom>
              <a:avLst/>
              <a:gdLst>
                <a:gd name="G0" fmla="+- 0 0 0"/>
                <a:gd name="G1" fmla="+- -6597710 0 0"/>
                <a:gd name="G2" fmla="+- 0 0 -6597710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5400 0 0"/>
                <a:gd name="G9" fmla="+- 0 0 -6597710"/>
                <a:gd name="G10" fmla="+- 540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540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5400 0"/>
                <a:gd name="G29" fmla="sin 540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6597710"/>
                <a:gd name="G36" fmla="sin G34 -6597710"/>
                <a:gd name="G37" fmla="+/ -6597710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5400 G39"/>
                <a:gd name="G43" fmla="sin 540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693 w 21600"/>
                <a:gd name="T5" fmla="*/ 2486 h 21600"/>
                <a:gd name="T6" fmla="*/ 9299 w 21600"/>
                <a:gd name="T7" fmla="*/ 2840 h 21600"/>
                <a:gd name="T8" fmla="*/ 14246 w 21600"/>
                <a:gd name="T9" fmla="*/ 6643 h 21600"/>
                <a:gd name="T10" fmla="*/ 24300 w 21600"/>
                <a:gd name="T11" fmla="*/ 10800 h 21600"/>
                <a:gd name="T12" fmla="*/ 18900 w 21600"/>
                <a:gd name="T13" fmla="*/ 16200 h 21600"/>
                <a:gd name="T14" fmla="*/ 1350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464" y="5399"/>
                    <a:pt x="10129" y="5431"/>
                    <a:pt x="9799" y="5493"/>
                  </a:cubicBezTo>
                  <a:lnTo>
                    <a:pt x="8799" y="186"/>
                  </a:lnTo>
                  <a:cubicBezTo>
                    <a:pt x="9459" y="62"/>
                    <a:pt x="10128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wrap="none" anchor="ctr"/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AutoShape 52"/>
            <p:cNvSpPr>
              <a:spLocks noChangeArrowheads="1"/>
            </p:cNvSpPr>
            <p:nvPr/>
          </p:nvSpPr>
          <p:spPr bwMode="auto">
            <a:xfrm rot="15300000">
              <a:off x="7744876" y="2921760"/>
              <a:ext cx="749300" cy="749300"/>
            </a:xfrm>
            <a:custGeom>
              <a:avLst/>
              <a:gdLst>
                <a:gd name="G0" fmla="+- 0 0 0"/>
                <a:gd name="G1" fmla="+- -6597710 0 0"/>
                <a:gd name="G2" fmla="+- 0 0 -6597710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5400 0 0"/>
                <a:gd name="G9" fmla="+- 0 0 -6597710"/>
                <a:gd name="G10" fmla="+- 540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540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5400 0"/>
                <a:gd name="G29" fmla="sin 540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6597710"/>
                <a:gd name="G36" fmla="sin G34 -6597710"/>
                <a:gd name="G37" fmla="+/ -6597710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5400 G39"/>
                <a:gd name="G43" fmla="sin 540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693 w 21600"/>
                <a:gd name="T5" fmla="*/ 2486 h 21600"/>
                <a:gd name="T6" fmla="*/ 9299 w 21600"/>
                <a:gd name="T7" fmla="*/ 2840 h 21600"/>
                <a:gd name="T8" fmla="*/ 14246 w 21600"/>
                <a:gd name="T9" fmla="*/ 6643 h 21600"/>
                <a:gd name="T10" fmla="*/ 24300 w 21600"/>
                <a:gd name="T11" fmla="*/ 10800 h 21600"/>
                <a:gd name="T12" fmla="*/ 18900 w 21600"/>
                <a:gd name="T13" fmla="*/ 16200 h 21600"/>
                <a:gd name="T14" fmla="*/ 1350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464" y="5399"/>
                    <a:pt x="10129" y="5431"/>
                    <a:pt x="9799" y="5493"/>
                  </a:cubicBezTo>
                  <a:lnTo>
                    <a:pt x="8799" y="186"/>
                  </a:lnTo>
                  <a:cubicBezTo>
                    <a:pt x="9459" y="62"/>
                    <a:pt x="10128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wrap="none" anchor="ctr"/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249388" y="1747873"/>
            <a:ext cx="1537600" cy="11081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1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r>
              <a:rPr lang="en-US" sz="3601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6601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732983" y="3285054"/>
            <a:ext cx="1040670" cy="7695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1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62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4401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967243" y="4450690"/>
            <a:ext cx="1040670" cy="7695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1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53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4401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1400238" y="5243510"/>
            <a:ext cx="542748" cy="438819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blipFill dpi="0"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1517699" y="1894182"/>
            <a:ext cx="464748" cy="652902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Freeform 25"/>
          <p:cNvSpPr>
            <a:spLocks noEditPoints="1"/>
          </p:cNvSpPr>
          <p:nvPr/>
        </p:nvSpPr>
        <p:spPr bwMode="auto">
          <a:xfrm>
            <a:off x="1430467" y="351218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2751" y="2946101"/>
            <a:ext cx="184731" cy="5849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985942" y="1770008"/>
            <a:ext cx="3105122" cy="890930"/>
            <a:chOff x="1940773" y="1984401"/>
            <a:chExt cx="3104403" cy="890723"/>
          </a:xfrm>
        </p:grpSpPr>
        <p:sp>
          <p:nvSpPr>
            <p:cNvPr id="8" name="TextBox 7"/>
            <p:cNvSpPr txBox="1"/>
            <p:nvPr/>
          </p:nvSpPr>
          <p:spPr>
            <a:xfrm>
              <a:off x="2005925" y="1984401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1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940773" y="2413566"/>
              <a:ext cx="3104403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982447" y="3230105"/>
            <a:ext cx="3393154" cy="1109377"/>
            <a:chOff x="1937279" y="1889639"/>
            <a:chExt cx="3392368" cy="1109120"/>
          </a:xfrm>
        </p:grpSpPr>
        <p:sp>
          <p:nvSpPr>
            <p:cNvPr id="33" name="TextBox 32"/>
            <p:cNvSpPr txBox="1"/>
            <p:nvPr/>
          </p:nvSpPr>
          <p:spPr>
            <a:xfrm>
              <a:off x="1951929" y="1889639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2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937279" y="2352578"/>
              <a:ext cx="3392368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输入您的您的标题 输入您的内容 输入您的标题输入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078326" y="4800578"/>
            <a:ext cx="3084745" cy="955561"/>
            <a:chOff x="1940772" y="1919785"/>
            <a:chExt cx="3084031" cy="955339"/>
          </a:xfrm>
        </p:grpSpPr>
        <p:sp>
          <p:nvSpPr>
            <p:cNvPr id="36" name="TextBox 35"/>
            <p:cNvSpPr txBox="1"/>
            <p:nvPr/>
          </p:nvSpPr>
          <p:spPr>
            <a:xfrm>
              <a:off x="1971974" y="1919785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3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940772" y="2413566"/>
              <a:ext cx="3084031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3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55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/>
      <p:bldP spid="24" grpId="0" animBg="1"/>
      <p:bldP spid="25" grpId="0" animBg="1"/>
      <p:bldP spid="26" grpId="0" animBg="1"/>
      <p:bldP spid="38" grpId="0" animBg="1"/>
      <p:bldP spid="3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778695" y="1269554"/>
            <a:ext cx="4229639" cy="4229639"/>
          </a:xfrm>
          <a:prstGeom prst="ellipse">
            <a:avLst/>
          </a:prstGeom>
          <a:noFill/>
          <a:ln w="76200">
            <a:solidFill>
              <a:srgbClr val="EF7E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1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99727" y="3209281"/>
            <a:ext cx="1508228" cy="1508228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446173" cy="807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401" dirty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640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565776" y="4224058"/>
            <a:ext cx="2112413" cy="211241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523099" cy="9925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2" dirty="0">
                  <a:solidFill>
                    <a:schemeClr val="bg1"/>
                  </a:solidFill>
                  <a:latin typeface="+mj-ea"/>
                  <a:ea typeface="+mj-ea"/>
                </a:rPr>
                <a:t>D</a:t>
              </a:r>
              <a:endParaRPr lang="zh-CN" altLang="en-US" sz="8002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473824" y="1767603"/>
            <a:ext cx="1084827" cy="1084827"/>
            <a:chOff x="939680" y="1458801"/>
            <a:chExt cx="813432" cy="813432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344005" cy="5617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268" dirty="0">
                  <a:solidFill>
                    <a:schemeClr val="bg1"/>
                  </a:solidFill>
                  <a:latin typeface="+mj-ea"/>
                  <a:ea typeface="+mj-ea"/>
                </a:rPr>
                <a:t>B</a:t>
              </a:r>
              <a:endParaRPr lang="zh-CN" altLang="en-US" sz="4268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531041" y="1150994"/>
            <a:ext cx="746062" cy="746062"/>
            <a:chOff x="1732409" y="996451"/>
            <a:chExt cx="559417" cy="559417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267079" cy="3769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667" dirty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667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586066" y="2151722"/>
            <a:ext cx="2946160" cy="2946161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753878" cy="15465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803" dirty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12803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888786" y="2852009"/>
            <a:ext cx="1415772" cy="831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1" dirty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</a:p>
        </p:txBody>
      </p:sp>
      <p:sp>
        <p:nvSpPr>
          <p:cNvPr id="25" name="TextBox 59"/>
          <p:cNvSpPr txBox="1"/>
          <p:nvPr/>
        </p:nvSpPr>
        <p:spPr>
          <a:xfrm>
            <a:off x="7951705" y="1303638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26" name="TextBox 60"/>
          <p:cNvSpPr txBox="1"/>
          <p:nvPr/>
        </p:nvSpPr>
        <p:spPr>
          <a:xfrm>
            <a:off x="7962167" y="1677287"/>
            <a:ext cx="16274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</a:t>
            </a:r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7807337" y="1390217"/>
            <a:ext cx="0" cy="545552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8035749" y="2284395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29" name="TextBox 65"/>
          <p:cNvSpPr txBox="1"/>
          <p:nvPr/>
        </p:nvSpPr>
        <p:spPr>
          <a:xfrm>
            <a:off x="8082449" y="2645982"/>
            <a:ext cx="1869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7807337" y="2361699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7978872" y="3212395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2" name="TextBox 87"/>
          <p:cNvSpPr txBox="1"/>
          <p:nvPr/>
        </p:nvSpPr>
        <p:spPr>
          <a:xfrm>
            <a:off x="8093617" y="3584666"/>
            <a:ext cx="1973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7807337" y="3330907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7962167" y="417964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5" name="TextBox 90"/>
          <p:cNvSpPr txBox="1"/>
          <p:nvPr/>
        </p:nvSpPr>
        <p:spPr>
          <a:xfrm>
            <a:off x="7978873" y="4556180"/>
            <a:ext cx="2004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7807337" y="4357031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7962166" y="517906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8" name="TextBox 94"/>
          <p:cNvSpPr txBox="1"/>
          <p:nvPr/>
        </p:nvSpPr>
        <p:spPr>
          <a:xfrm>
            <a:off x="7978872" y="5522823"/>
            <a:ext cx="1973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7807337" y="5323675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732945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25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26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7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8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29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6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  <p:bldP spid="41" grpId="0" animBg="1"/>
          <p:bldP spid="42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2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25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26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7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8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29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  <p:bldP spid="41" grpId="0" animBg="1"/>
          <p:bldP spid="42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2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4402844" y="2007181"/>
            <a:ext cx="1576789" cy="15767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4397721" y="2329199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5" name="Group 21"/>
          <p:cNvGrpSpPr/>
          <p:nvPr/>
        </p:nvGrpSpPr>
        <p:grpSpPr>
          <a:xfrm>
            <a:off x="1179203" y="2014084"/>
            <a:ext cx="3010891" cy="1441699"/>
            <a:chOff x="642910" y="1778920"/>
            <a:chExt cx="2286016" cy="1094608"/>
          </a:xfrm>
        </p:grpSpPr>
        <p:sp>
          <p:nvSpPr>
            <p:cNvPr id="36" name="Rectangle 88"/>
            <p:cNvSpPr/>
            <p:nvPr/>
          </p:nvSpPr>
          <p:spPr>
            <a:xfrm>
              <a:off x="642910" y="2076244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  <a:endParaRPr lang="ms-MY" sz="138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37" name="Rectangle 89"/>
            <p:cNvSpPr/>
            <p:nvPr/>
          </p:nvSpPr>
          <p:spPr>
            <a:xfrm>
              <a:off x="642910" y="1778920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优势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38" name="Group 22"/>
          <p:cNvGrpSpPr/>
          <p:nvPr/>
        </p:nvGrpSpPr>
        <p:grpSpPr>
          <a:xfrm>
            <a:off x="1179203" y="3905129"/>
            <a:ext cx="3010891" cy="1506274"/>
            <a:chOff x="642910" y="3214692"/>
            <a:chExt cx="2286016" cy="1143637"/>
          </a:xfrm>
        </p:grpSpPr>
        <p:sp>
          <p:nvSpPr>
            <p:cNvPr id="39" name="Rectangle 90"/>
            <p:cNvSpPr/>
            <p:nvPr/>
          </p:nvSpPr>
          <p:spPr>
            <a:xfrm>
              <a:off x="642910" y="3561045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  <a:endParaRPr lang="ms-MY" altLang="zh-CN" sz="138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40" name="Rectangle 91"/>
            <p:cNvSpPr/>
            <p:nvPr/>
          </p:nvSpPr>
          <p:spPr>
            <a:xfrm>
              <a:off x="642910" y="3214692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机会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41" name="Group 23"/>
          <p:cNvGrpSpPr/>
          <p:nvPr/>
        </p:nvGrpSpPr>
        <p:grpSpPr>
          <a:xfrm>
            <a:off x="8098848" y="3905129"/>
            <a:ext cx="3026906" cy="1506274"/>
            <a:chOff x="6202916" y="3214692"/>
            <a:chExt cx="2298174" cy="1143637"/>
          </a:xfrm>
        </p:grpSpPr>
        <p:sp>
          <p:nvSpPr>
            <p:cNvPr id="42" name="Rectangle 92"/>
            <p:cNvSpPr/>
            <p:nvPr/>
          </p:nvSpPr>
          <p:spPr>
            <a:xfrm>
              <a:off x="6215074" y="3561045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此处添加详细文本描述，建议与标题相关并符合整体语言风格，语言描述尽量简洁生动。。</a:t>
              </a:r>
            </a:p>
          </p:txBody>
        </p:sp>
        <p:sp>
          <p:nvSpPr>
            <p:cNvPr id="43" name="Rectangle 93"/>
            <p:cNvSpPr/>
            <p:nvPr/>
          </p:nvSpPr>
          <p:spPr>
            <a:xfrm>
              <a:off x="6202916" y="3214692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风险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44" name="Group 24"/>
          <p:cNvGrpSpPr/>
          <p:nvPr/>
        </p:nvGrpSpPr>
        <p:grpSpPr>
          <a:xfrm>
            <a:off x="8098848" y="2014082"/>
            <a:ext cx="3026906" cy="1435692"/>
            <a:chOff x="6202916" y="1778920"/>
            <a:chExt cx="2298174" cy="1090049"/>
          </a:xfrm>
        </p:grpSpPr>
        <p:sp>
          <p:nvSpPr>
            <p:cNvPr id="45" name="Rectangle 94"/>
            <p:cNvSpPr/>
            <p:nvPr/>
          </p:nvSpPr>
          <p:spPr>
            <a:xfrm>
              <a:off x="6215074" y="2071684"/>
              <a:ext cx="2286016" cy="7972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46" name="Rectangle 95"/>
            <p:cNvSpPr/>
            <p:nvPr/>
          </p:nvSpPr>
          <p:spPr>
            <a:xfrm>
              <a:off x="6202916" y="1778920"/>
              <a:ext cx="1928826" cy="362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劣势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250226" y="2007181"/>
            <a:ext cx="1576789" cy="1576789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2" name="同心圆 6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6245103" y="2329199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4442374" y="3897221"/>
            <a:ext cx="1576789" cy="1576789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4392265" y="4216205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6200378" y="3931635"/>
            <a:ext cx="1576789" cy="1576789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6222939" y="4219240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38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4" grpId="0"/>
      <p:bldP spid="68" grpId="0"/>
      <p:bldP spid="72" grpId="0"/>
      <p:bldP spid="31" grpId="0" animBg="1"/>
      <p:bldP spid="32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五边形 2"/>
          <p:cNvSpPr/>
          <p:nvPr/>
        </p:nvSpPr>
        <p:spPr>
          <a:xfrm flipH="1">
            <a:off x="2685811" y="3779689"/>
            <a:ext cx="2966591" cy="473516"/>
          </a:xfrm>
          <a:prstGeom prst="homePlat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五边形 3"/>
          <p:cNvSpPr/>
          <p:nvPr/>
        </p:nvSpPr>
        <p:spPr>
          <a:xfrm flipH="1">
            <a:off x="3827956" y="4378712"/>
            <a:ext cx="1824449" cy="473516"/>
          </a:xfrm>
          <a:prstGeom prst="homePlat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五边形 5"/>
          <p:cNvSpPr/>
          <p:nvPr/>
        </p:nvSpPr>
        <p:spPr>
          <a:xfrm flipH="1">
            <a:off x="2021009" y="5576756"/>
            <a:ext cx="3631395" cy="473516"/>
          </a:xfrm>
          <a:prstGeom prst="homePlat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五边形 4"/>
          <p:cNvSpPr/>
          <p:nvPr/>
        </p:nvSpPr>
        <p:spPr>
          <a:xfrm flipH="1">
            <a:off x="3133893" y="4977734"/>
            <a:ext cx="2518511" cy="473516"/>
          </a:xfrm>
          <a:prstGeom prst="homePlat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159"/>
          <p:cNvSpPr txBox="1"/>
          <p:nvPr/>
        </p:nvSpPr>
        <p:spPr>
          <a:xfrm>
            <a:off x="4822029" y="3829620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73%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160"/>
          <p:cNvSpPr txBox="1"/>
          <p:nvPr/>
        </p:nvSpPr>
        <p:spPr>
          <a:xfrm>
            <a:off x="4812527" y="4433408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161"/>
          <p:cNvSpPr txBox="1"/>
          <p:nvPr/>
        </p:nvSpPr>
        <p:spPr>
          <a:xfrm>
            <a:off x="4812530" y="5032509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62"/>
          <p:cNvSpPr txBox="1"/>
          <p:nvPr/>
        </p:nvSpPr>
        <p:spPr>
          <a:xfrm>
            <a:off x="4837865" y="5637391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75%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五边形 11"/>
          <p:cNvSpPr/>
          <p:nvPr/>
        </p:nvSpPr>
        <p:spPr>
          <a:xfrm>
            <a:off x="6609450" y="3782312"/>
            <a:ext cx="1514212" cy="473516"/>
          </a:xfrm>
          <a:prstGeom prst="homePlat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五边形 12"/>
          <p:cNvSpPr/>
          <p:nvPr/>
        </p:nvSpPr>
        <p:spPr>
          <a:xfrm>
            <a:off x="6609453" y="4381334"/>
            <a:ext cx="2858454" cy="473516"/>
          </a:xfrm>
          <a:prstGeom prst="homePlat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五边形 13"/>
          <p:cNvSpPr/>
          <p:nvPr/>
        </p:nvSpPr>
        <p:spPr>
          <a:xfrm>
            <a:off x="6606975" y="5020436"/>
            <a:ext cx="1792320" cy="473516"/>
          </a:xfrm>
          <a:prstGeom prst="homePlat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五边形 14"/>
          <p:cNvSpPr/>
          <p:nvPr/>
        </p:nvSpPr>
        <p:spPr>
          <a:xfrm>
            <a:off x="6609453" y="5579379"/>
            <a:ext cx="3820856" cy="473516"/>
          </a:xfrm>
          <a:prstGeom prst="homePlat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73"/>
          <p:cNvSpPr txBox="1"/>
          <p:nvPr/>
        </p:nvSpPr>
        <p:spPr>
          <a:xfrm>
            <a:off x="6718391" y="3829619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74"/>
          <p:cNvSpPr txBox="1"/>
          <p:nvPr/>
        </p:nvSpPr>
        <p:spPr>
          <a:xfrm>
            <a:off x="6701619" y="4427433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5"/>
          <p:cNvSpPr txBox="1"/>
          <p:nvPr/>
        </p:nvSpPr>
        <p:spPr>
          <a:xfrm>
            <a:off x="6701621" y="5032507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29%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76"/>
          <p:cNvSpPr txBox="1"/>
          <p:nvPr/>
        </p:nvSpPr>
        <p:spPr>
          <a:xfrm>
            <a:off x="6718391" y="5634154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77%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80"/>
          <p:cNvSpPr txBox="1"/>
          <p:nvPr/>
        </p:nvSpPr>
        <p:spPr>
          <a:xfrm>
            <a:off x="5761166" y="3884153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项目一</a:t>
            </a:r>
          </a:p>
        </p:txBody>
      </p:sp>
      <p:sp>
        <p:nvSpPr>
          <p:cNvPr id="21" name="TextBox 181"/>
          <p:cNvSpPr txBox="1"/>
          <p:nvPr/>
        </p:nvSpPr>
        <p:spPr>
          <a:xfrm>
            <a:off x="5761166" y="4478931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项目二</a:t>
            </a:r>
          </a:p>
        </p:txBody>
      </p:sp>
      <p:sp>
        <p:nvSpPr>
          <p:cNvPr id="22" name="TextBox 182"/>
          <p:cNvSpPr txBox="1"/>
          <p:nvPr/>
        </p:nvSpPr>
        <p:spPr>
          <a:xfrm>
            <a:off x="5761397" y="5077952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项目三</a:t>
            </a:r>
          </a:p>
        </p:txBody>
      </p:sp>
      <p:sp>
        <p:nvSpPr>
          <p:cNvPr id="23" name="TextBox 183"/>
          <p:cNvSpPr txBox="1"/>
          <p:nvPr/>
        </p:nvSpPr>
        <p:spPr>
          <a:xfrm>
            <a:off x="5761397" y="5679598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项目四</a:t>
            </a:r>
          </a:p>
        </p:txBody>
      </p:sp>
      <p:sp>
        <p:nvSpPr>
          <p:cNvPr id="24" name="Oval 4"/>
          <p:cNvSpPr/>
          <p:nvPr/>
        </p:nvSpPr>
        <p:spPr>
          <a:xfrm>
            <a:off x="6606974" y="1532972"/>
            <a:ext cx="1104500" cy="1041754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r>
              <a:rPr 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2016</a:t>
            </a:r>
          </a:p>
        </p:txBody>
      </p:sp>
      <p:sp>
        <p:nvSpPr>
          <p:cNvPr id="25" name="Oval 5"/>
          <p:cNvSpPr/>
          <p:nvPr/>
        </p:nvSpPr>
        <p:spPr>
          <a:xfrm>
            <a:off x="4570187" y="1532972"/>
            <a:ext cx="1104500" cy="104175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r>
              <a:rPr lang="en-US" altLang="zh-CN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endParaRPr lang="en-US" sz="1844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609451" y="2702854"/>
            <a:ext cx="3954220" cy="10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164" tIns="22581" rIns="45164" bIns="22581">
            <a:spAutoFit/>
          </a:bodyPr>
          <a:lstStyle/>
          <a:p>
            <a:pPr defTabSz="1074986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单击此处添加标题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74986">
              <a:lnSpc>
                <a:spcPct val="130000"/>
              </a:lnSpc>
            </a:pPr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您的内容打在这里，或者通过复制您的文本后，在此框中选择粘贴，并选择只保留文字。</a:t>
            </a:r>
            <a:endParaRPr lang="en-US" sz="158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1706686" y="2702853"/>
            <a:ext cx="3959703" cy="1037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164" tIns="22581" rIns="45164" bIns="22581">
            <a:spAutoFit/>
          </a:bodyPr>
          <a:lstStyle/>
          <a:p>
            <a:pPr algn="r" defTabSz="1074986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单击此处添加标题</a:t>
            </a:r>
            <a:endParaRPr lang="en-US" altLang="zh-CN" sz="1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r" defTabSz="1074986">
              <a:lnSpc>
                <a:spcPct val="130000"/>
              </a:lnSpc>
            </a:pPr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您的内容打在这里，或者通过复制您的文本后，在此框中选择粘贴，并选择只保留文字。</a:t>
            </a:r>
            <a:endParaRPr lang="en-US" sz="158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cxnSp>
        <p:nvCxnSpPr>
          <p:cNvPr id="28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239167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2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5" grpId="0" animBg="1"/>
      <p:bldP spid="7" grpId="0"/>
      <p:bldP spid="9" grpId="0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29" grpId="0" animBg="1"/>
      <p:bldP spid="30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5008662" y="3041075"/>
            <a:ext cx="1076061" cy="1169212"/>
          </a:xfrm>
          <a:prstGeom prst="chevron">
            <a:avLst>
              <a:gd name="adj" fmla="val 5442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5957073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6905485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7819482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 rot="5400000">
            <a:off x="806554" y="3852745"/>
            <a:ext cx="559520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190007" y="2484246"/>
            <a:ext cx="0" cy="544282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293186" y="1833483"/>
            <a:ext cx="0" cy="119922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8138420" y="4191388"/>
            <a:ext cx="38285" cy="12460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6146754" y="4191385"/>
            <a:ext cx="0" cy="48733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五边形 12"/>
          <p:cNvSpPr/>
          <p:nvPr/>
        </p:nvSpPr>
        <p:spPr>
          <a:xfrm>
            <a:off x="3775729" y="3031307"/>
            <a:ext cx="7776969" cy="1175809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4" name="TextBox 30"/>
          <p:cNvSpPr txBox="1"/>
          <p:nvPr/>
        </p:nvSpPr>
        <p:spPr>
          <a:xfrm>
            <a:off x="664082" y="2090058"/>
            <a:ext cx="2845233" cy="3134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+mj-ea"/>
                <a:ea typeface="+mj-ea"/>
                <a:sym typeface="Calibri" pitchFamily="34" charset="0"/>
              </a:rPr>
              <a:t>      点击输入简要文字内容，文字内容需概括精炼，不用多余的文字修饰，言简意赅的说明该项内容。点击输入简要文字内容，文字内容需概括精炼，不用多余的文字修饰，言简意赅的说明该项内容</a:t>
            </a:r>
            <a:r>
              <a:rPr lang="zh-CN" altLang="en-US" sz="1318" dirty="0">
                <a:solidFill>
                  <a:prstClr val="black"/>
                </a:solidFill>
                <a:latin typeface="+mj-ea"/>
                <a:ea typeface="+mj-ea"/>
                <a:sym typeface="Calibri" pitchFamily="34" charset="0"/>
              </a:rPr>
              <a:t>。</a:t>
            </a:r>
            <a:endParaRPr lang="en-US" altLang="zh-CN" sz="1318" dirty="0">
              <a:solidFill>
                <a:prstClr val="black"/>
              </a:solidFill>
              <a:latin typeface="+mj-ea"/>
              <a:ea typeface="+mj-ea"/>
              <a:sym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+mj-ea"/>
                <a:ea typeface="+mj-ea"/>
                <a:sym typeface="Calibri" pitchFamily="34" charset="0"/>
              </a:rPr>
              <a:t>       点击输入简要文字内容，文字内容需概括精炼，不用多余的文字修饰，言简意赅的说明该项内容</a:t>
            </a:r>
            <a:r>
              <a:rPr lang="zh-CN" altLang="en-US" sz="1318" dirty="0">
                <a:solidFill>
                  <a:prstClr val="black"/>
                </a:solidFill>
                <a:latin typeface="+mj-ea"/>
                <a:ea typeface="+mj-ea"/>
                <a:sym typeface="Calibri" pitchFamily="34" charset="0"/>
              </a:rPr>
              <a:t>。</a:t>
            </a:r>
            <a:endParaRPr lang="en-US" altLang="zh-CN" sz="1318" dirty="0">
              <a:solidFill>
                <a:prstClr val="black"/>
              </a:solidFill>
              <a:latin typeface="+mj-ea"/>
              <a:ea typeface="+mj-ea"/>
              <a:sym typeface="Calibri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841524" y="1013732"/>
            <a:ext cx="3066046" cy="585034"/>
            <a:chOff x="814328" y="3219333"/>
            <a:chExt cx="2266827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6" name="组合 15"/>
            <p:cNvGrpSpPr/>
            <p:nvPr/>
          </p:nvGrpSpPr>
          <p:grpSpPr>
            <a:xfrm>
              <a:off x="814328" y="3219333"/>
              <a:ext cx="2266827" cy="432536"/>
              <a:chOff x="2173927" y="3285518"/>
              <a:chExt cx="2876394" cy="548848"/>
            </a:xfrm>
            <a:grpFill/>
          </p:grpSpPr>
          <p:sp>
            <p:nvSpPr>
              <p:cNvPr id="20" name="圆角矩形 19"/>
              <p:cNvSpPr/>
              <p:nvPr/>
            </p:nvSpPr>
            <p:spPr>
              <a:xfrm>
                <a:off x="2173927" y="3285518"/>
                <a:ext cx="2876394" cy="548848"/>
              </a:xfrm>
              <a:prstGeom prst="roundRect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blipFill dpi="0"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1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33"/>
            <p:cNvSpPr txBox="1"/>
            <p:nvPr/>
          </p:nvSpPr>
          <p:spPr>
            <a:xfrm>
              <a:off x="1018251" y="3324883"/>
              <a:ext cx="1926672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强大的执行力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62231" y="4678720"/>
            <a:ext cx="3066046" cy="585034"/>
            <a:chOff x="814325" y="3219334"/>
            <a:chExt cx="2266826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23" name="组合 22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  <a:grpFill/>
          </p:grpSpPr>
          <p:sp>
            <p:nvSpPr>
              <p:cNvPr id="27" name="圆角矩形 26"/>
              <p:cNvSpPr/>
              <p:nvPr/>
            </p:nvSpPr>
            <p:spPr>
              <a:xfrm>
                <a:off x="2173923" y="3285519"/>
                <a:ext cx="2876392" cy="548848"/>
              </a:xfrm>
              <a:prstGeom prst="roundRect">
                <a:avLst/>
              </a:prstGeom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blipFill dpi="0" rotWithShape="1"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2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4" name="TextBox 42"/>
            <p:cNvSpPr txBox="1"/>
            <p:nvPr/>
          </p:nvSpPr>
          <p:spPr>
            <a:xfrm>
              <a:off x="1249617" y="3331792"/>
              <a:ext cx="1808518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对该项目的深刻理解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846863" y="1912338"/>
            <a:ext cx="3066044" cy="585034"/>
            <a:chOff x="814328" y="3219334"/>
            <a:chExt cx="2266828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0" name="组合 29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  <a:grpFill/>
          </p:grpSpPr>
          <p:sp>
            <p:nvSpPr>
              <p:cNvPr id="34" name="圆角矩形 33"/>
              <p:cNvSpPr/>
              <p:nvPr/>
            </p:nvSpPr>
            <p:spPr>
              <a:xfrm>
                <a:off x="2173927" y="3285519"/>
                <a:ext cx="2876395" cy="548848"/>
              </a:xfrm>
              <a:prstGeom prst="roundRect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3" name="椭圆 32"/>
              <p:cNvSpPr>
                <a:spLocks/>
              </p:cNvSpPr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blipFill dpi="0" rotWithShape="1"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3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1" name="TextBox 49"/>
            <p:cNvSpPr txBox="1"/>
            <p:nvPr/>
          </p:nvSpPr>
          <p:spPr>
            <a:xfrm>
              <a:off x="1068026" y="3346034"/>
              <a:ext cx="1847692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精准的营销能力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819481" y="5437447"/>
            <a:ext cx="3066046" cy="585034"/>
            <a:chOff x="814328" y="3219334"/>
            <a:chExt cx="2266828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7" name="组合 36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  <a:grpFill/>
          </p:grpSpPr>
          <p:sp>
            <p:nvSpPr>
              <p:cNvPr id="41" name="圆角矩形 40"/>
              <p:cNvSpPr/>
              <p:nvPr/>
            </p:nvSpPr>
            <p:spPr>
              <a:xfrm>
                <a:off x="2173927" y="3285519"/>
                <a:ext cx="2876395" cy="548848"/>
              </a:xfrm>
              <a:prstGeom prst="roundRect">
                <a:avLst/>
              </a:pr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blipFill dpi="0" rotWithShape="1">
                <a:blip r:embed="rId1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4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8" name="TextBox 57"/>
            <p:cNvSpPr txBox="1"/>
            <p:nvPr/>
          </p:nvSpPr>
          <p:spPr>
            <a:xfrm>
              <a:off x="1085352" y="3345963"/>
              <a:ext cx="1926671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丰富的产品运营经验</a:t>
              </a:r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8802308" y="2484246"/>
            <a:ext cx="2237607" cy="2134750"/>
            <a:chOff x="3197225" y="3458369"/>
            <a:chExt cx="533400" cy="487363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44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04270">
                <a:defRPr/>
              </a:pPr>
              <a:endParaRPr lang="zh-CN" altLang="en-US" sz="3278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04270">
                <a:defRPr/>
              </a:pPr>
              <a:endParaRPr lang="zh-CN" altLang="en-US" sz="3278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202020"/>
      </p:ext>
    </p:extLst>
  </p:cSld>
  <p:clrMapOvr>
    <a:masterClrMapping/>
  </p:clrMapOvr>
  <p:transition spd="slow" advClick="0"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9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300"/>
                            </p:stCondLst>
                            <p:childTnLst>
                              <p:par>
                                <p:cTn id="6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00"/>
                            </p:stCondLst>
                            <p:childTnLst>
                              <p:par>
                                <p:cTn id="7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600"/>
                            </p:stCondLst>
                            <p:childTnLst>
                              <p:par>
                                <p:cTn id="8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9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1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2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3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4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3" grpId="0" animBg="1"/>
      <p:bldP spid="14" grpId="0"/>
      <p:bldP spid="14" grpId="1"/>
      <p:bldP spid="42" grpId="0" animBg="1"/>
      <p:bldP spid="4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7"/>
          <p:cNvSpPr>
            <a:spLocks/>
          </p:cNvSpPr>
          <p:nvPr/>
        </p:nvSpPr>
        <p:spPr bwMode="auto">
          <a:xfrm>
            <a:off x="3829490" y="1562229"/>
            <a:ext cx="1324425" cy="4181542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120435" tIns="60218" rIns="120435" bIns="60218" numCol="1" anchor="t" anchorCtr="0" compatLnSpc="1">
            <a:prstTxWarp prst="textNoShape">
              <a:avLst/>
            </a:prstTxWarp>
          </a:bodyPr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829279" y="1248452"/>
            <a:ext cx="1514313" cy="1514313"/>
            <a:chOff x="2342140" y="893355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51" name="组合 50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schemeClr val="bg1"/>
                    </a:solidFill>
                  </a:rPr>
                  <a:t>p</a:t>
                </a:r>
                <a:endParaRPr lang="zh-CN" altLang="en-US" sz="2502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6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162246" y="2984843"/>
            <a:ext cx="1514313" cy="1514313"/>
            <a:chOff x="1835696" y="2211710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56" name="组合 5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8" name="同心圆 5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474152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27921" y="4643188"/>
            <a:ext cx="1514313" cy="1514313"/>
            <a:chOff x="2483768" y="3435846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61" name="组合 6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3" name="同心圆 6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8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15649" y="1722655"/>
            <a:ext cx="1365648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615644" y="2134604"/>
            <a:ext cx="1584877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124388" y="3475165"/>
            <a:ext cx="1753467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255958" y="3899857"/>
            <a:ext cx="1536394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021009" y="5326617"/>
            <a:ext cx="1536394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038904" y="5743771"/>
            <a:ext cx="1536394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31" name="Line 39"/>
          <p:cNvSpPr>
            <a:spLocks noChangeShapeType="1"/>
          </p:cNvSpPr>
          <p:nvPr/>
        </p:nvSpPr>
        <p:spPr bwMode="auto">
          <a:xfrm>
            <a:off x="5745548" y="2371866"/>
            <a:ext cx="1205500" cy="592789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5122107" y="3679977"/>
            <a:ext cx="1635563" cy="1660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sp>
        <p:nvSpPr>
          <p:cNvPr id="33" name="Line 41"/>
          <p:cNvSpPr>
            <a:spLocks noChangeShapeType="1"/>
          </p:cNvSpPr>
          <p:nvPr/>
        </p:nvSpPr>
        <p:spPr bwMode="auto">
          <a:xfrm flipV="1">
            <a:off x="5688558" y="4398442"/>
            <a:ext cx="1256975" cy="504783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203219" y="2177578"/>
            <a:ext cx="3004793" cy="3004793"/>
            <a:chOff x="1416860" y="1123794"/>
            <a:chExt cx="1294414" cy="129441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6" name="椭圆 35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同心圆 41"/>
            <p:cNvSpPr/>
            <p:nvPr/>
          </p:nvSpPr>
          <p:spPr>
            <a:xfrm>
              <a:off x="1416860" y="1123794"/>
              <a:ext cx="1294414" cy="1294414"/>
            </a:xfrm>
            <a:prstGeom prst="donut">
              <a:avLst>
                <a:gd name="adj" fmla="val 10097"/>
              </a:avLst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4">
                <a:solidFill>
                  <a:schemeClr val="bg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701088" y="1445195"/>
              <a:ext cx="725958" cy="528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3687" dirty="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3687" dirty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3687" dirty="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</p:grpSp>
      <p:cxnSp>
        <p:nvCxnSpPr>
          <p:cNvPr id="37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12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73" grpId="0"/>
      <p:bldP spid="74" grpId="0"/>
      <p:bldP spid="75" grpId="0"/>
      <p:bldP spid="76" grpId="0"/>
      <p:bldP spid="77" grpId="0"/>
      <p:bldP spid="78" grpId="0"/>
      <p:bldP spid="31" grpId="0" animBg="1"/>
      <p:bldP spid="32" grpId="0" animBg="1"/>
      <p:bldP spid="33" grpId="0" animBg="1"/>
      <p:bldP spid="38" grpId="0" animBg="1"/>
      <p:bldP spid="3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74733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117126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117125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75279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88383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481740" y="1984178"/>
            <a:ext cx="1154981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771472" y="2290793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5028006" y="2448064"/>
            <a:ext cx="103785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50041" y="2783235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234607" y="2993330"/>
            <a:ext cx="1151261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6716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5" grpId="0"/>
      <p:bldP spid="49" grpId="0"/>
      <p:bldP spid="49" grpId="1"/>
      <p:bldP spid="29" grpId="0" animBg="1"/>
      <p:bldP spid="2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9"/>
          <p:cNvSpPr txBox="1"/>
          <p:nvPr/>
        </p:nvSpPr>
        <p:spPr>
          <a:xfrm>
            <a:off x="5015119" y="2419742"/>
            <a:ext cx="785003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82%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4105380" y="2571848"/>
            <a:ext cx="901798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73%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3279097" y="2988988"/>
            <a:ext cx="865646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56%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2545090" y="3470640"/>
            <a:ext cx="784966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32%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3016442" y="2593021"/>
            <a:ext cx="2206053" cy="2844614"/>
            <a:chOff x="8155995" y="3063800"/>
            <a:chExt cx="4110065" cy="26471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73381" y="2977052"/>
            <a:ext cx="1715852" cy="1497776"/>
            <a:chOff x="1397291" y="3132277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55"/>
            <p:cNvSpPr txBox="1"/>
            <p:nvPr/>
          </p:nvSpPr>
          <p:spPr>
            <a:xfrm>
              <a:off x="1805861" y="3783473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890463" y="3725940"/>
            <a:ext cx="1715852" cy="1497776"/>
            <a:chOff x="2893203" y="3983290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01260" y="2964664"/>
            <a:ext cx="1715852" cy="1497776"/>
            <a:chOff x="4381974" y="3118200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40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196434" y="4489587"/>
            <a:ext cx="1715852" cy="1510163"/>
            <a:chOff x="4376494" y="4851075"/>
            <a:chExt cx="1948823" cy="171610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6" name="组合 35"/>
            <p:cNvGrpSpPr/>
            <p:nvPr/>
          </p:nvGrpSpPr>
          <p:grpSpPr>
            <a:xfrm>
              <a:off x="4376494" y="4851075"/>
              <a:ext cx="1948823" cy="1716102"/>
              <a:chOff x="1511944" y="2420246"/>
              <a:chExt cx="2627152" cy="2313428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2" y="2462205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12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8" name="TextBox 73"/>
            <p:cNvSpPr txBox="1"/>
            <p:nvPr/>
          </p:nvSpPr>
          <p:spPr>
            <a:xfrm>
              <a:off x="4755130" y="5472643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129172" y="2339345"/>
            <a:ext cx="3937693" cy="2773190"/>
            <a:chOff x="8039039" y="3140803"/>
            <a:chExt cx="4472337" cy="315136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/>
        </p:nvGrpSpPr>
        <p:grpSpPr>
          <a:xfrm>
            <a:off x="7130440" y="1817496"/>
            <a:ext cx="2877315" cy="1060928"/>
            <a:chOff x="6084168" y="1274556"/>
            <a:chExt cx="2317853" cy="830693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585"/>
            </a:xfrm>
            <a:prstGeom prst="rect">
              <a:avLst/>
            </a:prstGeom>
            <a:noFill/>
          </p:spPr>
          <p:txBody>
            <a:bodyPr wrap="square" lIns="120424" tIns="60211" rIns="120424" bIns="60211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4" dirty="0">
                  <a:solidFill>
                    <a:schemeClr val="bg1"/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313"/>
            </a:xfrm>
            <a:prstGeom prst="rect">
              <a:avLst/>
            </a:prstGeom>
            <a:noFill/>
          </p:spPr>
          <p:txBody>
            <a:bodyPr wrap="square" lIns="120424" tIns="0" rIns="120424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44" dirty="0">
                  <a:solidFill>
                    <a:schemeClr val="bg1"/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  <p:cxnSp>
        <p:nvCxnSpPr>
          <p:cNvPr id="4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328732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5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6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9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0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3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4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6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45" grpId="0" animBg="1"/>
          <p:bldP spid="46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6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45" grpId="0" animBg="1"/>
          <p:bldP spid="46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8704880" y="1963826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12%</a:t>
            </a:r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2255615088"/>
              </p:ext>
            </p:extLst>
          </p:nvPr>
        </p:nvGraphicFramePr>
        <p:xfrm>
          <a:off x="8257440" y="2750914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8704879" y="3530885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50%</a:t>
            </a:r>
          </a:p>
        </p:txBody>
      </p:sp>
      <p:graphicFrame>
        <p:nvGraphicFramePr>
          <p:cNvPr id="20" name="Chart 19"/>
          <p:cNvGraphicFramePr/>
          <p:nvPr>
            <p:extLst>
              <p:ext uri="{D42A27DB-BD31-4B8C-83A1-F6EECF244321}">
                <p14:modId xmlns:p14="http://schemas.microsoft.com/office/powerpoint/2010/main" val="1829292330"/>
              </p:ext>
            </p:extLst>
          </p:nvPr>
        </p:nvGraphicFramePr>
        <p:xfrm>
          <a:off x="8257438" y="4330311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8704878" y="5110284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15%</a:t>
            </a:r>
          </a:p>
        </p:txBody>
      </p:sp>
      <p:grpSp>
        <p:nvGrpSpPr>
          <p:cNvPr id="23" name="Group 22"/>
          <p:cNvGrpSpPr/>
          <p:nvPr/>
        </p:nvGrpSpPr>
        <p:grpSpPr>
          <a:xfrm flipH="1">
            <a:off x="7395319" y="2190362"/>
            <a:ext cx="1065365" cy="3156680"/>
            <a:chOff x="2286000" y="1952626"/>
            <a:chExt cx="912813" cy="2366962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2289862" y="1952626"/>
              <a:ext cx="908949" cy="1182688"/>
            </a:xfrm>
            <a:custGeom>
              <a:avLst/>
              <a:gdLst>
                <a:gd name="T0" fmla="*/ 0 w 941"/>
                <a:gd name="T1" fmla="*/ 0 h 745"/>
                <a:gd name="T2" fmla="*/ 518 w 941"/>
                <a:gd name="T3" fmla="*/ 0 h 745"/>
                <a:gd name="T4" fmla="*/ 941 w 941"/>
                <a:gd name="T5" fmla="*/ 745 h 7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1" h="745">
                  <a:moveTo>
                    <a:pt x="0" y="0"/>
                  </a:moveTo>
                  <a:lnTo>
                    <a:pt x="518" y="0"/>
                  </a:lnTo>
                  <a:lnTo>
                    <a:pt x="941" y="745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2286000" y="3135313"/>
              <a:ext cx="912813" cy="1184275"/>
            </a:xfrm>
            <a:custGeom>
              <a:avLst/>
              <a:gdLst>
                <a:gd name="T0" fmla="*/ 4 w 945"/>
                <a:gd name="T1" fmla="*/ 746 h 746"/>
                <a:gd name="T2" fmla="*/ 522 w 945"/>
                <a:gd name="T3" fmla="*/ 746 h 746"/>
                <a:gd name="T4" fmla="*/ 945 w 945"/>
                <a:gd name="T5" fmla="*/ 0 h 746"/>
                <a:gd name="T6" fmla="*/ 0 w 945"/>
                <a:gd name="T7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5" h="746">
                  <a:moveTo>
                    <a:pt x="4" y="746"/>
                  </a:moveTo>
                  <a:lnTo>
                    <a:pt x="522" y="746"/>
                  </a:lnTo>
                  <a:lnTo>
                    <a:pt x="945" y="0"/>
                  </a:lnTo>
                  <a:lnTo>
                    <a:pt x="0" y="0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</p:grp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9866871" y="1479321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9866871" y="3050308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9866871" y="4765093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3706666" y="2190362"/>
            <a:ext cx="1014119" cy="3156680"/>
            <a:chOff x="2286000" y="1952626"/>
            <a:chExt cx="912813" cy="2366962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2289862" y="1952626"/>
              <a:ext cx="908949" cy="1182688"/>
            </a:xfrm>
            <a:custGeom>
              <a:avLst/>
              <a:gdLst>
                <a:gd name="T0" fmla="*/ 0 w 941"/>
                <a:gd name="T1" fmla="*/ 0 h 745"/>
                <a:gd name="T2" fmla="*/ 518 w 941"/>
                <a:gd name="T3" fmla="*/ 0 h 745"/>
                <a:gd name="T4" fmla="*/ 941 w 941"/>
                <a:gd name="T5" fmla="*/ 745 h 7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1" h="745">
                  <a:moveTo>
                    <a:pt x="0" y="0"/>
                  </a:moveTo>
                  <a:lnTo>
                    <a:pt x="518" y="0"/>
                  </a:lnTo>
                  <a:lnTo>
                    <a:pt x="941" y="745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2286000" y="3135313"/>
              <a:ext cx="912813" cy="1184275"/>
            </a:xfrm>
            <a:custGeom>
              <a:avLst/>
              <a:gdLst>
                <a:gd name="T0" fmla="*/ 4 w 945"/>
                <a:gd name="T1" fmla="*/ 746 h 746"/>
                <a:gd name="T2" fmla="*/ 522 w 945"/>
                <a:gd name="T3" fmla="*/ 746 h 746"/>
                <a:gd name="T4" fmla="*/ 945 w 945"/>
                <a:gd name="T5" fmla="*/ 0 h 746"/>
                <a:gd name="T6" fmla="*/ 0 w 945"/>
                <a:gd name="T7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5" h="746">
                  <a:moveTo>
                    <a:pt x="4" y="746"/>
                  </a:moveTo>
                  <a:lnTo>
                    <a:pt x="522" y="746"/>
                  </a:lnTo>
                  <a:lnTo>
                    <a:pt x="945" y="0"/>
                  </a:lnTo>
                  <a:lnTo>
                    <a:pt x="0" y="0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325700464"/>
              </p:ext>
            </p:extLst>
          </p:nvPr>
        </p:nvGraphicFramePr>
        <p:xfrm>
          <a:off x="2282751" y="1184596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2730190" y="1964567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90%</a:t>
            </a: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4211262805"/>
              </p:ext>
            </p:extLst>
          </p:nvPr>
        </p:nvGraphicFramePr>
        <p:xfrm>
          <a:off x="2282750" y="2751655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730189" y="3531626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45%</a:t>
            </a: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688433898"/>
              </p:ext>
            </p:extLst>
          </p:nvPr>
        </p:nvGraphicFramePr>
        <p:xfrm>
          <a:off x="2282749" y="4331052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730188" y="5111025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20%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14342" y="1480062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614342" y="3032696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14342" y="4747481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4" name="Freeform 10"/>
          <p:cNvSpPr>
            <a:spLocks noEditPoints="1"/>
          </p:cNvSpPr>
          <p:nvPr/>
        </p:nvSpPr>
        <p:spPr bwMode="auto">
          <a:xfrm>
            <a:off x="4415195" y="2009297"/>
            <a:ext cx="3340873" cy="3347967"/>
          </a:xfrm>
          <a:custGeom>
            <a:avLst/>
            <a:gdLst>
              <a:gd name="T0" fmla="*/ 1043 w 1088"/>
              <a:gd name="T1" fmla="*/ 507 h 1090"/>
              <a:gd name="T2" fmla="*/ 1036 w 1088"/>
              <a:gd name="T3" fmla="*/ 455 h 1090"/>
              <a:gd name="T4" fmla="*/ 1024 w 1088"/>
              <a:gd name="T5" fmla="*/ 404 h 1090"/>
              <a:gd name="T6" fmla="*/ 1007 w 1088"/>
              <a:gd name="T7" fmla="*/ 355 h 1090"/>
              <a:gd name="T8" fmla="*/ 984 w 1088"/>
              <a:gd name="T9" fmla="*/ 307 h 1090"/>
              <a:gd name="T10" fmla="*/ 957 w 1088"/>
              <a:gd name="T11" fmla="*/ 263 h 1090"/>
              <a:gd name="T12" fmla="*/ 925 w 1088"/>
              <a:gd name="T13" fmla="*/ 221 h 1090"/>
              <a:gd name="T14" fmla="*/ 890 w 1088"/>
              <a:gd name="T15" fmla="*/ 183 h 1090"/>
              <a:gd name="T16" fmla="*/ 850 w 1088"/>
              <a:gd name="T17" fmla="*/ 149 h 1090"/>
              <a:gd name="T18" fmla="*/ 807 w 1088"/>
              <a:gd name="T19" fmla="*/ 119 h 1090"/>
              <a:gd name="T20" fmla="*/ 761 w 1088"/>
              <a:gd name="T21" fmla="*/ 93 h 1090"/>
              <a:gd name="T22" fmla="*/ 713 w 1088"/>
              <a:gd name="T23" fmla="*/ 73 h 1090"/>
              <a:gd name="T24" fmla="*/ 663 w 1088"/>
              <a:gd name="T25" fmla="*/ 58 h 1090"/>
              <a:gd name="T26" fmla="*/ 611 w 1088"/>
              <a:gd name="T27" fmla="*/ 48 h 1090"/>
              <a:gd name="T28" fmla="*/ 559 w 1088"/>
              <a:gd name="T29" fmla="*/ 44 h 1090"/>
              <a:gd name="T30" fmla="*/ 507 w 1088"/>
              <a:gd name="T31" fmla="*/ 45 h 1090"/>
              <a:gd name="T32" fmla="*/ 455 w 1088"/>
              <a:gd name="T33" fmla="*/ 52 h 1090"/>
              <a:gd name="T34" fmla="*/ 404 w 1088"/>
              <a:gd name="T35" fmla="*/ 64 h 1090"/>
              <a:gd name="T36" fmla="*/ 354 w 1088"/>
              <a:gd name="T37" fmla="*/ 81 h 1090"/>
              <a:gd name="T38" fmla="*/ 307 w 1088"/>
              <a:gd name="T39" fmla="*/ 104 h 1090"/>
              <a:gd name="T40" fmla="*/ 262 w 1088"/>
              <a:gd name="T41" fmla="*/ 131 h 1090"/>
              <a:gd name="T42" fmla="*/ 221 w 1088"/>
              <a:gd name="T43" fmla="*/ 163 h 1090"/>
              <a:gd name="T44" fmla="*/ 182 w 1088"/>
              <a:gd name="T45" fmla="*/ 199 h 1090"/>
              <a:gd name="T46" fmla="*/ 148 w 1088"/>
              <a:gd name="T47" fmla="*/ 238 h 1090"/>
              <a:gd name="T48" fmla="*/ 118 w 1088"/>
              <a:gd name="T49" fmla="*/ 282 h 1090"/>
              <a:gd name="T50" fmla="*/ 93 w 1088"/>
              <a:gd name="T51" fmla="*/ 328 h 1090"/>
              <a:gd name="T52" fmla="*/ 73 w 1088"/>
              <a:gd name="T53" fmla="*/ 376 h 1090"/>
              <a:gd name="T54" fmla="*/ 58 w 1088"/>
              <a:gd name="T55" fmla="*/ 426 h 1090"/>
              <a:gd name="T56" fmla="*/ 48 w 1088"/>
              <a:gd name="T57" fmla="*/ 478 h 1090"/>
              <a:gd name="T58" fmla="*/ 44 w 1088"/>
              <a:gd name="T59" fmla="*/ 530 h 1090"/>
              <a:gd name="T60" fmla="*/ 45 w 1088"/>
              <a:gd name="T61" fmla="*/ 582 h 1090"/>
              <a:gd name="T62" fmla="*/ 52 w 1088"/>
              <a:gd name="T63" fmla="*/ 634 h 1090"/>
              <a:gd name="T64" fmla="*/ 64 w 1088"/>
              <a:gd name="T65" fmla="*/ 686 h 1090"/>
              <a:gd name="T66" fmla="*/ 81 w 1088"/>
              <a:gd name="T67" fmla="*/ 735 h 1090"/>
              <a:gd name="T68" fmla="*/ 104 w 1088"/>
              <a:gd name="T69" fmla="*/ 782 h 1090"/>
              <a:gd name="T70" fmla="*/ 131 w 1088"/>
              <a:gd name="T71" fmla="*/ 827 h 1090"/>
              <a:gd name="T72" fmla="*/ 163 w 1088"/>
              <a:gd name="T73" fmla="*/ 869 h 1090"/>
              <a:gd name="T74" fmla="*/ 198 w 1088"/>
              <a:gd name="T75" fmla="*/ 907 h 1090"/>
              <a:gd name="T76" fmla="*/ 238 w 1088"/>
              <a:gd name="T77" fmla="*/ 941 h 1090"/>
              <a:gd name="T78" fmla="*/ 281 w 1088"/>
              <a:gd name="T79" fmla="*/ 971 h 1090"/>
              <a:gd name="T80" fmla="*/ 327 w 1088"/>
              <a:gd name="T81" fmla="*/ 996 h 1090"/>
              <a:gd name="T82" fmla="*/ 375 w 1088"/>
              <a:gd name="T83" fmla="*/ 1017 h 1090"/>
              <a:gd name="T84" fmla="*/ 425 w 1088"/>
              <a:gd name="T85" fmla="*/ 1032 h 1090"/>
              <a:gd name="T86" fmla="*/ 477 w 1088"/>
              <a:gd name="T87" fmla="*/ 1041 h 1090"/>
              <a:gd name="T88" fmla="*/ 529 w 1088"/>
              <a:gd name="T89" fmla="*/ 1046 h 1090"/>
              <a:gd name="T90" fmla="*/ 581 w 1088"/>
              <a:gd name="T91" fmla="*/ 1045 h 1090"/>
              <a:gd name="T92" fmla="*/ 633 w 1088"/>
              <a:gd name="T93" fmla="*/ 1038 h 1090"/>
              <a:gd name="T94" fmla="*/ 684 w 1088"/>
              <a:gd name="T95" fmla="*/ 1026 h 1090"/>
              <a:gd name="T96" fmla="*/ 734 w 1088"/>
              <a:gd name="T97" fmla="*/ 1009 h 1090"/>
              <a:gd name="T98" fmla="*/ 781 w 1088"/>
              <a:gd name="T99" fmla="*/ 986 h 1090"/>
              <a:gd name="T100" fmla="*/ 826 w 1088"/>
              <a:gd name="T101" fmla="*/ 959 h 1090"/>
              <a:gd name="T102" fmla="*/ 867 w 1088"/>
              <a:gd name="T103" fmla="*/ 927 h 1090"/>
              <a:gd name="T104" fmla="*/ 905 w 1088"/>
              <a:gd name="T105" fmla="*/ 891 h 1090"/>
              <a:gd name="T106" fmla="*/ 940 w 1088"/>
              <a:gd name="T107" fmla="*/ 851 h 1090"/>
              <a:gd name="T108" fmla="*/ 969 w 1088"/>
              <a:gd name="T109" fmla="*/ 808 h 1090"/>
              <a:gd name="T110" fmla="*/ 995 w 1088"/>
              <a:gd name="T111" fmla="*/ 762 h 1090"/>
              <a:gd name="T112" fmla="*/ 1015 w 1088"/>
              <a:gd name="T113" fmla="*/ 714 h 1090"/>
              <a:gd name="T114" fmla="*/ 1030 w 1088"/>
              <a:gd name="T115" fmla="*/ 664 h 1090"/>
              <a:gd name="T116" fmla="*/ 1040 w 1088"/>
              <a:gd name="T117" fmla="*/ 612 h 1090"/>
              <a:gd name="T118" fmla="*/ 1044 w 1088"/>
              <a:gd name="T119" fmla="*/ 56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88" h="1090">
                <a:moveTo>
                  <a:pt x="1078" y="557"/>
                </a:moveTo>
                <a:cubicBezTo>
                  <a:pt x="1080" y="556"/>
                  <a:pt x="1083" y="555"/>
                  <a:pt x="1085" y="553"/>
                </a:cubicBezTo>
                <a:cubicBezTo>
                  <a:pt x="1087" y="551"/>
                  <a:pt x="1088" y="548"/>
                  <a:pt x="1088" y="545"/>
                </a:cubicBezTo>
                <a:cubicBezTo>
                  <a:pt x="1088" y="542"/>
                  <a:pt x="1087" y="539"/>
                  <a:pt x="1085" y="537"/>
                </a:cubicBezTo>
                <a:cubicBezTo>
                  <a:pt x="1083" y="535"/>
                  <a:pt x="1080" y="533"/>
                  <a:pt x="1078" y="533"/>
                </a:cubicBezTo>
                <a:cubicBezTo>
                  <a:pt x="1074" y="533"/>
                  <a:pt x="1058" y="531"/>
                  <a:pt x="1044" y="530"/>
                </a:cubicBezTo>
                <a:cubicBezTo>
                  <a:pt x="1044" y="522"/>
                  <a:pt x="1043" y="515"/>
                  <a:pt x="1043" y="507"/>
                </a:cubicBezTo>
                <a:cubicBezTo>
                  <a:pt x="1057" y="505"/>
                  <a:pt x="1073" y="501"/>
                  <a:pt x="1076" y="501"/>
                </a:cubicBezTo>
                <a:cubicBezTo>
                  <a:pt x="1079" y="500"/>
                  <a:pt x="1081" y="498"/>
                  <a:pt x="1083" y="496"/>
                </a:cubicBezTo>
                <a:cubicBezTo>
                  <a:pt x="1084" y="494"/>
                  <a:pt x="1085" y="491"/>
                  <a:pt x="1085" y="488"/>
                </a:cubicBezTo>
                <a:cubicBezTo>
                  <a:pt x="1084" y="485"/>
                  <a:pt x="1083" y="482"/>
                  <a:pt x="1081" y="481"/>
                </a:cubicBezTo>
                <a:cubicBezTo>
                  <a:pt x="1079" y="479"/>
                  <a:pt x="1076" y="477"/>
                  <a:pt x="1073" y="477"/>
                </a:cubicBezTo>
                <a:cubicBezTo>
                  <a:pt x="1070" y="477"/>
                  <a:pt x="1054" y="478"/>
                  <a:pt x="1040" y="478"/>
                </a:cubicBezTo>
                <a:cubicBezTo>
                  <a:pt x="1039" y="470"/>
                  <a:pt x="1037" y="463"/>
                  <a:pt x="1036" y="455"/>
                </a:cubicBezTo>
                <a:cubicBezTo>
                  <a:pt x="1050" y="451"/>
                  <a:pt x="1065" y="446"/>
                  <a:pt x="1068" y="445"/>
                </a:cubicBezTo>
                <a:cubicBezTo>
                  <a:pt x="1071" y="444"/>
                  <a:pt x="1073" y="442"/>
                  <a:pt x="1075" y="440"/>
                </a:cubicBezTo>
                <a:cubicBezTo>
                  <a:pt x="1076" y="437"/>
                  <a:pt x="1076" y="435"/>
                  <a:pt x="1076" y="432"/>
                </a:cubicBezTo>
                <a:cubicBezTo>
                  <a:pt x="1075" y="429"/>
                  <a:pt x="1074" y="426"/>
                  <a:pt x="1071" y="425"/>
                </a:cubicBezTo>
                <a:cubicBezTo>
                  <a:pt x="1069" y="423"/>
                  <a:pt x="1066" y="422"/>
                  <a:pt x="1063" y="422"/>
                </a:cubicBezTo>
                <a:cubicBezTo>
                  <a:pt x="1060" y="423"/>
                  <a:pt x="1044" y="425"/>
                  <a:pt x="1030" y="426"/>
                </a:cubicBezTo>
                <a:cubicBezTo>
                  <a:pt x="1028" y="419"/>
                  <a:pt x="1026" y="412"/>
                  <a:pt x="1024" y="404"/>
                </a:cubicBezTo>
                <a:cubicBezTo>
                  <a:pt x="1037" y="399"/>
                  <a:pt x="1052" y="392"/>
                  <a:pt x="1055" y="391"/>
                </a:cubicBezTo>
                <a:cubicBezTo>
                  <a:pt x="1058" y="390"/>
                  <a:pt x="1060" y="388"/>
                  <a:pt x="1061" y="385"/>
                </a:cubicBezTo>
                <a:cubicBezTo>
                  <a:pt x="1062" y="382"/>
                  <a:pt x="1062" y="379"/>
                  <a:pt x="1061" y="377"/>
                </a:cubicBezTo>
                <a:cubicBezTo>
                  <a:pt x="1060" y="374"/>
                  <a:pt x="1058" y="372"/>
                  <a:pt x="1056" y="370"/>
                </a:cubicBezTo>
                <a:cubicBezTo>
                  <a:pt x="1054" y="369"/>
                  <a:pt x="1051" y="368"/>
                  <a:pt x="1048" y="369"/>
                </a:cubicBezTo>
                <a:cubicBezTo>
                  <a:pt x="1045" y="369"/>
                  <a:pt x="1029" y="373"/>
                  <a:pt x="1015" y="376"/>
                </a:cubicBezTo>
                <a:cubicBezTo>
                  <a:pt x="1012" y="369"/>
                  <a:pt x="1010" y="362"/>
                  <a:pt x="1007" y="355"/>
                </a:cubicBezTo>
                <a:cubicBezTo>
                  <a:pt x="1020" y="348"/>
                  <a:pt x="1033" y="340"/>
                  <a:pt x="1036" y="338"/>
                </a:cubicBezTo>
                <a:cubicBezTo>
                  <a:pt x="1039" y="337"/>
                  <a:pt x="1040" y="334"/>
                  <a:pt x="1041" y="332"/>
                </a:cubicBezTo>
                <a:cubicBezTo>
                  <a:pt x="1042" y="329"/>
                  <a:pt x="1042" y="326"/>
                  <a:pt x="1041" y="323"/>
                </a:cubicBezTo>
                <a:cubicBezTo>
                  <a:pt x="1039" y="321"/>
                  <a:pt x="1037" y="319"/>
                  <a:pt x="1035" y="317"/>
                </a:cubicBezTo>
                <a:cubicBezTo>
                  <a:pt x="1032" y="316"/>
                  <a:pt x="1029" y="316"/>
                  <a:pt x="1027" y="317"/>
                </a:cubicBezTo>
                <a:cubicBezTo>
                  <a:pt x="1024" y="318"/>
                  <a:pt x="1009" y="323"/>
                  <a:pt x="995" y="328"/>
                </a:cubicBezTo>
                <a:cubicBezTo>
                  <a:pt x="991" y="321"/>
                  <a:pt x="988" y="314"/>
                  <a:pt x="984" y="307"/>
                </a:cubicBezTo>
                <a:cubicBezTo>
                  <a:pt x="996" y="299"/>
                  <a:pt x="1009" y="290"/>
                  <a:pt x="1012" y="288"/>
                </a:cubicBezTo>
                <a:cubicBezTo>
                  <a:pt x="1014" y="286"/>
                  <a:pt x="1016" y="284"/>
                  <a:pt x="1016" y="281"/>
                </a:cubicBezTo>
                <a:cubicBezTo>
                  <a:pt x="1017" y="278"/>
                  <a:pt x="1016" y="275"/>
                  <a:pt x="1015" y="273"/>
                </a:cubicBezTo>
                <a:cubicBezTo>
                  <a:pt x="1013" y="270"/>
                  <a:pt x="1011" y="268"/>
                  <a:pt x="1008" y="267"/>
                </a:cubicBezTo>
                <a:cubicBezTo>
                  <a:pt x="1006" y="266"/>
                  <a:pt x="1003" y="266"/>
                  <a:pt x="1000" y="268"/>
                </a:cubicBezTo>
                <a:cubicBezTo>
                  <a:pt x="997" y="269"/>
                  <a:pt x="983" y="276"/>
                  <a:pt x="969" y="282"/>
                </a:cubicBezTo>
                <a:cubicBezTo>
                  <a:pt x="966" y="275"/>
                  <a:pt x="961" y="269"/>
                  <a:pt x="957" y="263"/>
                </a:cubicBezTo>
                <a:cubicBezTo>
                  <a:pt x="968" y="253"/>
                  <a:pt x="980" y="242"/>
                  <a:pt x="983" y="240"/>
                </a:cubicBezTo>
                <a:cubicBezTo>
                  <a:pt x="985" y="238"/>
                  <a:pt x="986" y="236"/>
                  <a:pt x="986" y="233"/>
                </a:cubicBezTo>
                <a:cubicBezTo>
                  <a:pt x="986" y="230"/>
                  <a:pt x="986" y="227"/>
                  <a:pt x="984" y="225"/>
                </a:cubicBezTo>
                <a:cubicBezTo>
                  <a:pt x="982" y="222"/>
                  <a:pt x="980" y="221"/>
                  <a:pt x="977" y="220"/>
                </a:cubicBezTo>
                <a:cubicBezTo>
                  <a:pt x="974" y="220"/>
                  <a:pt x="971" y="220"/>
                  <a:pt x="969" y="221"/>
                </a:cubicBezTo>
                <a:cubicBezTo>
                  <a:pt x="966" y="223"/>
                  <a:pt x="952" y="231"/>
                  <a:pt x="940" y="238"/>
                </a:cubicBezTo>
                <a:cubicBezTo>
                  <a:pt x="935" y="233"/>
                  <a:pt x="930" y="227"/>
                  <a:pt x="925" y="221"/>
                </a:cubicBezTo>
                <a:cubicBezTo>
                  <a:pt x="935" y="210"/>
                  <a:pt x="946" y="198"/>
                  <a:pt x="948" y="196"/>
                </a:cubicBezTo>
                <a:cubicBezTo>
                  <a:pt x="950" y="194"/>
                  <a:pt x="951" y="191"/>
                  <a:pt x="951" y="188"/>
                </a:cubicBezTo>
                <a:cubicBezTo>
                  <a:pt x="951" y="185"/>
                  <a:pt x="950" y="183"/>
                  <a:pt x="948" y="180"/>
                </a:cubicBezTo>
                <a:cubicBezTo>
                  <a:pt x="946" y="178"/>
                  <a:pt x="943" y="177"/>
                  <a:pt x="941" y="177"/>
                </a:cubicBezTo>
                <a:cubicBezTo>
                  <a:pt x="938" y="176"/>
                  <a:pt x="935" y="177"/>
                  <a:pt x="933" y="179"/>
                </a:cubicBezTo>
                <a:cubicBezTo>
                  <a:pt x="930" y="181"/>
                  <a:pt x="917" y="190"/>
                  <a:pt x="905" y="199"/>
                </a:cubicBezTo>
                <a:cubicBezTo>
                  <a:pt x="900" y="193"/>
                  <a:pt x="895" y="188"/>
                  <a:pt x="890" y="183"/>
                </a:cubicBezTo>
                <a:cubicBezTo>
                  <a:pt x="898" y="171"/>
                  <a:pt x="908" y="158"/>
                  <a:pt x="910" y="156"/>
                </a:cubicBezTo>
                <a:cubicBezTo>
                  <a:pt x="911" y="153"/>
                  <a:pt x="912" y="150"/>
                  <a:pt x="912" y="148"/>
                </a:cubicBezTo>
                <a:cubicBezTo>
                  <a:pt x="911" y="145"/>
                  <a:pt x="910" y="142"/>
                  <a:pt x="908" y="140"/>
                </a:cubicBezTo>
                <a:cubicBezTo>
                  <a:pt x="906" y="138"/>
                  <a:pt x="903" y="137"/>
                  <a:pt x="900" y="137"/>
                </a:cubicBezTo>
                <a:cubicBezTo>
                  <a:pt x="897" y="137"/>
                  <a:pt x="894" y="138"/>
                  <a:pt x="892" y="140"/>
                </a:cubicBezTo>
                <a:cubicBezTo>
                  <a:pt x="890" y="142"/>
                  <a:pt x="878" y="153"/>
                  <a:pt x="867" y="163"/>
                </a:cubicBezTo>
                <a:cubicBezTo>
                  <a:pt x="862" y="158"/>
                  <a:pt x="856" y="153"/>
                  <a:pt x="850" y="149"/>
                </a:cubicBezTo>
                <a:cubicBezTo>
                  <a:pt x="857" y="136"/>
                  <a:pt x="865" y="122"/>
                  <a:pt x="867" y="119"/>
                </a:cubicBezTo>
                <a:cubicBezTo>
                  <a:pt x="869" y="117"/>
                  <a:pt x="869" y="114"/>
                  <a:pt x="868" y="111"/>
                </a:cubicBezTo>
                <a:cubicBezTo>
                  <a:pt x="868" y="109"/>
                  <a:pt x="866" y="106"/>
                  <a:pt x="864" y="104"/>
                </a:cubicBezTo>
                <a:cubicBezTo>
                  <a:pt x="861" y="103"/>
                  <a:pt x="858" y="102"/>
                  <a:pt x="856" y="102"/>
                </a:cubicBezTo>
                <a:cubicBezTo>
                  <a:pt x="853" y="102"/>
                  <a:pt x="850" y="103"/>
                  <a:pt x="848" y="106"/>
                </a:cubicBezTo>
                <a:cubicBezTo>
                  <a:pt x="846" y="108"/>
                  <a:pt x="835" y="120"/>
                  <a:pt x="826" y="131"/>
                </a:cubicBezTo>
                <a:cubicBezTo>
                  <a:pt x="820" y="127"/>
                  <a:pt x="813" y="123"/>
                  <a:pt x="807" y="119"/>
                </a:cubicBezTo>
                <a:cubicBezTo>
                  <a:pt x="813" y="105"/>
                  <a:pt x="820" y="91"/>
                  <a:pt x="821" y="88"/>
                </a:cubicBezTo>
                <a:cubicBezTo>
                  <a:pt x="822" y="85"/>
                  <a:pt x="822" y="82"/>
                  <a:pt x="821" y="80"/>
                </a:cubicBezTo>
                <a:cubicBezTo>
                  <a:pt x="820" y="77"/>
                  <a:pt x="818" y="75"/>
                  <a:pt x="816" y="73"/>
                </a:cubicBezTo>
                <a:cubicBezTo>
                  <a:pt x="813" y="72"/>
                  <a:pt x="810" y="71"/>
                  <a:pt x="808" y="72"/>
                </a:cubicBezTo>
                <a:cubicBezTo>
                  <a:pt x="805" y="72"/>
                  <a:pt x="802" y="74"/>
                  <a:pt x="801" y="76"/>
                </a:cubicBezTo>
                <a:cubicBezTo>
                  <a:pt x="799" y="79"/>
                  <a:pt x="790" y="92"/>
                  <a:pt x="781" y="104"/>
                </a:cubicBezTo>
                <a:cubicBezTo>
                  <a:pt x="774" y="100"/>
                  <a:pt x="768" y="97"/>
                  <a:pt x="761" y="93"/>
                </a:cubicBezTo>
                <a:cubicBezTo>
                  <a:pt x="766" y="80"/>
                  <a:pt x="771" y="65"/>
                  <a:pt x="772" y="61"/>
                </a:cubicBezTo>
                <a:cubicBezTo>
                  <a:pt x="773" y="59"/>
                  <a:pt x="772" y="56"/>
                  <a:pt x="771" y="53"/>
                </a:cubicBezTo>
                <a:cubicBezTo>
                  <a:pt x="770" y="51"/>
                  <a:pt x="768" y="49"/>
                  <a:pt x="765" y="47"/>
                </a:cubicBezTo>
                <a:cubicBezTo>
                  <a:pt x="762" y="46"/>
                  <a:pt x="760" y="46"/>
                  <a:pt x="757" y="47"/>
                </a:cubicBezTo>
                <a:cubicBezTo>
                  <a:pt x="754" y="48"/>
                  <a:pt x="752" y="49"/>
                  <a:pt x="750" y="52"/>
                </a:cubicBezTo>
                <a:cubicBezTo>
                  <a:pt x="749" y="55"/>
                  <a:pt x="741" y="69"/>
                  <a:pt x="734" y="81"/>
                </a:cubicBezTo>
                <a:cubicBezTo>
                  <a:pt x="727" y="78"/>
                  <a:pt x="720" y="76"/>
                  <a:pt x="713" y="73"/>
                </a:cubicBezTo>
                <a:cubicBezTo>
                  <a:pt x="716" y="59"/>
                  <a:pt x="719" y="43"/>
                  <a:pt x="720" y="40"/>
                </a:cubicBezTo>
                <a:cubicBezTo>
                  <a:pt x="721" y="37"/>
                  <a:pt x="720" y="34"/>
                  <a:pt x="719" y="32"/>
                </a:cubicBezTo>
                <a:cubicBezTo>
                  <a:pt x="717" y="30"/>
                  <a:pt x="715" y="28"/>
                  <a:pt x="712" y="27"/>
                </a:cubicBezTo>
                <a:cubicBezTo>
                  <a:pt x="709" y="26"/>
                  <a:pt x="706" y="26"/>
                  <a:pt x="704" y="27"/>
                </a:cubicBezTo>
                <a:cubicBezTo>
                  <a:pt x="701" y="28"/>
                  <a:pt x="699" y="30"/>
                  <a:pt x="698" y="33"/>
                </a:cubicBezTo>
                <a:cubicBezTo>
                  <a:pt x="696" y="36"/>
                  <a:pt x="690" y="51"/>
                  <a:pt x="684" y="64"/>
                </a:cubicBezTo>
                <a:cubicBezTo>
                  <a:pt x="677" y="62"/>
                  <a:pt x="670" y="60"/>
                  <a:pt x="663" y="58"/>
                </a:cubicBezTo>
                <a:cubicBezTo>
                  <a:pt x="664" y="44"/>
                  <a:pt x="666" y="28"/>
                  <a:pt x="666" y="25"/>
                </a:cubicBezTo>
                <a:cubicBezTo>
                  <a:pt x="667" y="22"/>
                  <a:pt x="666" y="19"/>
                  <a:pt x="664" y="17"/>
                </a:cubicBezTo>
                <a:cubicBezTo>
                  <a:pt x="662" y="14"/>
                  <a:pt x="660" y="13"/>
                  <a:pt x="657" y="12"/>
                </a:cubicBezTo>
                <a:cubicBezTo>
                  <a:pt x="654" y="12"/>
                  <a:pt x="651" y="12"/>
                  <a:pt x="649" y="13"/>
                </a:cubicBezTo>
                <a:cubicBezTo>
                  <a:pt x="646" y="15"/>
                  <a:pt x="644" y="17"/>
                  <a:pt x="643" y="20"/>
                </a:cubicBezTo>
                <a:cubicBezTo>
                  <a:pt x="642" y="23"/>
                  <a:pt x="638" y="38"/>
                  <a:pt x="633" y="52"/>
                </a:cubicBezTo>
                <a:cubicBezTo>
                  <a:pt x="626" y="51"/>
                  <a:pt x="619" y="49"/>
                  <a:pt x="611" y="48"/>
                </a:cubicBezTo>
                <a:cubicBezTo>
                  <a:pt x="611" y="34"/>
                  <a:pt x="611" y="18"/>
                  <a:pt x="611" y="15"/>
                </a:cubicBezTo>
                <a:cubicBezTo>
                  <a:pt x="611" y="12"/>
                  <a:pt x="610" y="9"/>
                  <a:pt x="608" y="7"/>
                </a:cubicBezTo>
                <a:cubicBezTo>
                  <a:pt x="606" y="5"/>
                  <a:pt x="604" y="4"/>
                  <a:pt x="601" y="3"/>
                </a:cubicBezTo>
                <a:cubicBezTo>
                  <a:pt x="598" y="3"/>
                  <a:pt x="595" y="4"/>
                  <a:pt x="593" y="5"/>
                </a:cubicBezTo>
                <a:cubicBezTo>
                  <a:pt x="590" y="7"/>
                  <a:pt x="589" y="9"/>
                  <a:pt x="588" y="12"/>
                </a:cubicBezTo>
                <a:cubicBezTo>
                  <a:pt x="587" y="15"/>
                  <a:pt x="584" y="31"/>
                  <a:pt x="581" y="45"/>
                </a:cubicBezTo>
                <a:cubicBezTo>
                  <a:pt x="574" y="45"/>
                  <a:pt x="566" y="44"/>
                  <a:pt x="559" y="44"/>
                </a:cubicBezTo>
                <a:cubicBezTo>
                  <a:pt x="558" y="30"/>
                  <a:pt x="556" y="14"/>
                  <a:pt x="556" y="10"/>
                </a:cubicBezTo>
                <a:cubicBezTo>
                  <a:pt x="555" y="8"/>
                  <a:pt x="554" y="5"/>
                  <a:pt x="552" y="3"/>
                </a:cubicBezTo>
                <a:cubicBezTo>
                  <a:pt x="550" y="1"/>
                  <a:pt x="547" y="0"/>
                  <a:pt x="544" y="0"/>
                </a:cubicBezTo>
                <a:cubicBezTo>
                  <a:pt x="541" y="0"/>
                  <a:pt x="538" y="1"/>
                  <a:pt x="536" y="3"/>
                </a:cubicBezTo>
                <a:cubicBezTo>
                  <a:pt x="534" y="5"/>
                  <a:pt x="533" y="8"/>
                  <a:pt x="532" y="10"/>
                </a:cubicBezTo>
                <a:cubicBezTo>
                  <a:pt x="532" y="14"/>
                  <a:pt x="530" y="30"/>
                  <a:pt x="529" y="44"/>
                </a:cubicBezTo>
                <a:cubicBezTo>
                  <a:pt x="522" y="44"/>
                  <a:pt x="514" y="45"/>
                  <a:pt x="507" y="45"/>
                </a:cubicBezTo>
                <a:cubicBezTo>
                  <a:pt x="504" y="31"/>
                  <a:pt x="501" y="15"/>
                  <a:pt x="500" y="12"/>
                </a:cubicBezTo>
                <a:cubicBezTo>
                  <a:pt x="499" y="9"/>
                  <a:pt x="497" y="7"/>
                  <a:pt x="495" y="5"/>
                </a:cubicBezTo>
                <a:cubicBezTo>
                  <a:pt x="493" y="4"/>
                  <a:pt x="490" y="3"/>
                  <a:pt x="487" y="3"/>
                </a:cubicBezTo>
                <a:cubicBezTo>
                  <a:pt x="484" y="4"/>
                  <a:pt x="482" y="5"/>
                  <a:pt x="480" y="7"/>
                </a:cubicBezTo>
                <a:cubicBezTo>
                  <a:pt x="478" y="9"/>
                  <a:pt x="477" y="12"/>
                  <a:pt x="477" y="15"/>
                </a:cubicBezTo>
                <a:cubicBezTo>
                  <a:pt x="477" y="18"/>
                  <a:pt x="477" y="34"/>
                  <a:pt x="477" y="48"/>
                </a:cubicBezTo>
                <a:cubicBezTo>
                  <a:pt x="469" y="49"/>
                  <a:pt x="462" y="51"/>
                  <a:pt x="455" y="52"/>
                </a:cubicBezTo>
                <a:cubicBezTo>
                  <a:pt x="450" y="38"/>
                  <a:pt x="446" y="23"/>
                  <a:pt x="445" y="20"/>
                </a:cubicBezTo>
                <a:cubicBezTo>
                  <a:pt x="444" y="17"/>
                  <a:pt x="442" y="15"/>
                  <a:pt x="439" y="13"/>
                </a:cubicBezTo>
                <a:cubicBezTo>
                  <a:pt x="437" y="12"/>
                  <a:pt x="434" y="12"/>
                  <a:pt x="431" y="12"/>
                </a:cubicBezTo>
                <a:cubicBezTo>
                  <a:pt x="428" y="13"/>
                  <a:pt x="426" y="14"/>
                  <a:pt x="424" y="17"/>
                </a:cubicBezTo>
                <a:cubicBezTo>
                  <a:pt x="422" y="19"/>
                  <a:pt x="421" y="22"/>
                  <a:pt x="422" y="25"/>
                </a:cubicBezTo>
                <a:cubicBezTo>
                  <a:pt x="422" y="28"/>
                  <a:pt x="424" y="44"/>
                  <a:pt x="425" y="58"/>
                </a:cubicBezTo>
                <a:cubicBezTo>
                  <a:pt x="418" y="60"/>
                  <a:pt x="411" y="62"/>
                  <a:pt x="404" y="64"/>
                </a:cubicBezTo>
                <a:cubicBezTo>
                  <a:pt x="398" y="51"/>
                  <a:pt x="392" y="36"/>
                  <a:pt x="390" y="33"/>
                </a:cubicBezTo>
                <a:cubicBezTo>
                  <a:pt x="389" y="30"/>
                  <a:pt x="387" y="28"/>
                  <a:pt x="384" y="27"/>
                </a:cubicBezTo>
                <a:cubicBezTo>
                  <a:pt x="382" y="26"/>
                  <a:pt x="379" y="26"/>
                  <a:pt x="376" y="27"/>
                </a:cubicBezTo>
                <a:cubicBezTo>
                  <a:pt x="373" y="28"/>
                  <a:pt x="371" y="30"/>
                  <a:pt x="369" y="32"/>
                </a:cubicBezTo>
                <a:cubicBezTo>
                  <a:pt x="368" y="34"/>
                  <a:pt x="367" y="37"/>
                  <a:pt x="368" y="40"/>
                </a:cubicBezTo>
                <a:cubicBezTo>
                  <a:pt x="369" y="43"/>
                  <a:pt x="372" y="59"/>
                  <a:pt x="375" y="73"/>
                </a:cubicBezTo>
                <a:cubicBezTo>
                  <a:pt x="368" y="76"/>
                  <a:pt x="361" y="78"/>
                  <a:pt x="354" y="81"/>
                </a:cubicBezTo>
                <a:cubicBezTo>
                  <a:pt x="347" y="69"/>
                  <a:pt x="339" y="55"/>
                  <a:pt x="338" y="52"/>
                </a:cubicBezTo>
                <a:cubicBezTo>
                  <a:pt x="336" y="49"/>
                  <a:pt x="334" y="48"/>
                  <a:pt x="331" y="47"/>
                </a:cubicBezTo>
                <a:cubicBezTo>
                  <a:pt x="328" y="46"/>
                  <a:pt x="326" y="46"/>
                  <a:pt x="323" y="47"/>
                </a:cubicBezTo>
                <a:cubicBezTo>
                  <a:pt x="320" y="49"/>
                  <a:pt x="318" y="51"/>
                  <a:pt x="317" y="53"/>
                </a:cubicBezTo>
                <a:cubicBezTo>
                  <a:pt x="316" y="56"/>
                  <a:pt x="315" y="59"/>
                  <a:pt x="316" y="61"/>
                </a:cubicBezTo>
                <a:cubicBezTo>
                  <a:pt x="317" y="65"/>
                  <a:pt x="322" y="80"/>
                  <a:pt x="327" y="93"/>
                </a:cubicBezTo>
                <a:cubicBezTo>
                  <a:pt x="320" y="97"/>
                  <a:pt x="314" y="100"/>
                  <a:pt x="307" y="104"/>
                </a:cubicBezTo>
                <a:cubicBezTo>
                  <a:pt x="298" y="92"/>
                  <a:pt x="289" y="79"/>
                  <a:pt x="287" y="76"/>
                </a:cubicBezTo>
                <a:cubicBezTo>
                  <a:pt x="286" y="74"/>
                  <a:pt x="283" y="72"/>
                  <a:pt x="280" y="72"/>
                </a:cubicBezTo>
                <a:cubicBezTo>
                  <a:pt x="278" y="71"/>
                  <a:pt x="275" y="72"/>
                  <a:pt x="272" y="73"/>
                </a:cubicBezTo>
                <a:cubicBezTo>
                  <a:pt x="270" y="75"/>
                  <a:pt x="268" y="77"/>
                  <a:pt x="267" y="80"/>
                </a:cubicBezTo>
                <a:cubicBezTo>
                  <a:pt x="266" y="82"/>
                  <a:pt x="266" y="85"/>
                  <a:pt x="267" y="88"/>
                </a:cubicBezTo>
                <a:cubicBezTo>
                  <a:pt x="268" y="91"/>
                  <a:pt x="275" y="105"/>
                  <a:pt x="281" y="119"/>
                </a:cubicBezTo>
                <a:cubicBezTo>
                  <a:pt x="275" y="123"/>
                  <a:pt x="268" y="127"/>
                  <a:pt x="262" y="131"/>
                </a:cubicBezTo>
                <a:cubicBezTo>
                  <a:pt x="253" y="120"/>
                  <a:pt x="242" y="108"/>
                  <a:pt x="240" y="106"/>
                </a:cubicBezTo>
                <a:cubicBezTo>
                  <a:pt x="238" y="103"/>
                  <a:pt x="235" y="102"/>
                  <a:pt x="232" y="102"/>
                </a:cubicBezTo>
                <a:cubicBezTo>
                  <a:pt x="230" y="102"/>
                  <a:pt x="227" y="103"/>
                  <a:pt x="224" y="104"/>
                </a:cubicBezTo>
                <a:cubicBezTo>
                  <a:pt x="222" y="106"/>
                  <a:pt x="220" y="109"/>
                  <a:pt x="220" y="111"/>
                </a:cubicBezTo>
                <a:cubicBezTo>
                  <a:pt x="219" y="114"/>
                  <a:pt x="219" y="117"/>
                  <a:pt x="221" y="119"/>
                </a:cubicBezTo>
                <a:cubicBezTo>
                  <a:pt x="223" y="122"/>
                  <a:pt x="231" y="136"/>
                  <a:pt x="238" y="149"/>
                </a:cubicBezTo>
                <a:cubicBezTo>
                  <a:pt x="232" y="153"/>
                  <a:pt x="226" y="158"/>
                  <a:pt x="221" y="163"/>
                </a:cubicBezTo>
                <a:cubicBezTo>
                  <a:pt x="210" y="153"/>
                  <a:pt x="198" y="142"/>
                  <a:pt x="196" y="140"/>
                </a:cubicBezTo>
                <a:cubicBezTo>
                  <a:pt x="194" y="138"/>
                  <a:pt x="191" y="137"/>
                  <a:pt x="188" y="137"/>
                </a:cubicBezTo>
                <a:cubicBezTo>
                  <a:pt x="185" y="137"/>
                  <a:pt x="182" y="138"/>
                  <a:pt x="180" y="140"/>
                </a:cubicBezTo>
                <a:cubicBezTo>
                  <a:pt x="178" y="142"/>
                  <a:pt x="177" y="145"/>
                  <a:pt x="176" y="148"/>
                </a:cubicBezTo>
                <a:cubicBezTo>
                  <a:pt x="176" y="150"/>
                  <a:pt x="176" y="153"/>
                  <a:pt x="178" y="156"/>
                </a:cubicBezTo>
                <a:cubicBezTo>
                  <a:pt x="180" y="158"/>
                  <a:pt x="190" y="171"/>
                  <a:pt x="198" y="183"/>
                </a:cubicBezTo>
                <a:cubicBezTo>
                  <a:pt x="193" y="188"/>
                  <a:pt x="188" y="193"/>
                  <a:pt x="182" y="199"/>
                </a:cubicBezTo>
                <a:cubicBezTo>
                  <a:pt x="171" y="190"/>
                  <a:pt x="158" y="181"/>
                  <a:pt x="155" y="179"/>
                </a:cubicBezTo>
                <a:cubicBezTo>
                  <a:pt x="153" y="177"/>
                  <a:pt x="150" y="176"/>
                  <a:pt x="147" y="177"/>
                </a:cubicBezTo>
                <a:cubicBezTo>
                  <a:pt x="145" y="177"/>
                  <a:pt x="142" y="178"/>
                  <a:pt x="140" y="180"/>
                </a:cubicBezTo>
                <a:cubicBezTo>
                  <a:pt x="138" y="183"/>
                  <a:pt x="137" y="185"/>
                  <a:pt x="137" y="188"/>
                </a:cubicBezTo>
                <a:cubicBezTo>
                  <a:pt x="137" y="191"/>
                  <a:pt x="138" y="194"/>
                  <a:pt x="140" y="196"/>
                </a:cubicBezTo>
                <a:cubicBezTo>
                  <a:pt x="142" y="198"/>
                  <a:pt x="153" y="210"/>
                  <a:pt x="163" y="221"/>
                </a:cubicBezTo>
                <a:cubicBezTo>
                  <a:pt x="158" y="227"/>
                  <a:pt x="153" y="233"/>
                  <a:pt x="148" y="238"/>
                </a:cubicBezTo>
                <a:cubicBezTo>
                  <a:pt x="136" y="231"/>
                  <a:pt x="122" y="223"/>
                  <a:pt x="119" y="221"/>
                </a:cubicBezTo>
                <a:cubicBezTo>
                  <a:pt x="117" y="220"/>
                  <a:pt x="114" y="220"/>
                  <a:pt x="111" y="220"/>
                </a:cubicBezTo>
                <a:cubicBezTo>
                  <a:pt x="108" y="221"/>
                  <a:pt x="106" y="222"/>
                  <a:pt x="104" y="225"/>
                </a:cubicBezTo>
                <a:cubicBezTo>
                  <a:pt x="102" y="227"/>
                  <a:pt x="102" y="230"/>
                  <a:pt x="102" y="233"/>
                </a:cubicBezTo>
                <a:cubicBezTo>
                  <a:pt x="102" y="236"/>
                  <a:pt x="103" y="238"/>
                  <a:pt x="105" y="240"/>
                </a:cubicBezTo>
                <a:cubicBezTo>
                  <a:pt x="108" y="242"/>
                  <a:pt x="120" y="253"/>
                  <a:pt x="131" y="263"/>
                </a:cubicBezTo>
                <a:cubicBezTo>
                  <a:pt x="127" y="269"/>
                  <a:pt x="122" y="275"/>
                  <a:pt x="118" y="282"/>
                </a:cubicBezTo>
                <a:cubicBezTo>
                  <a:pt x="105" y="276"/>
                  <a:pt x="91" y="269"/>
                  <a:pt x="88" y="268"/>
                </a:cubicBezTo>
                <a:cubicBezTo>
                  <a:pt x="85" y="266"/>
                  <a:pt x="82" y="266"/>
                  <a:pt x="80" y="267"/>
                </a:cubicBezTo>
                <a:cubicBezTo>
                  <a:pt x="77" y="268"/>
                  <a:pt x="75" y="270"/>
                  <a:pt x="73" y="273"/>
                </a:cubicBezTo>
                <a:cubicBezTo>
                  <a:pt x="72" y="275"/>
                  <a:pt x="71" y="278"/>
                  <a:pt x="72" y="281"/>
                </a:cubicBezTo>
                <a:cubicBezTo>
                  <a:pt x="72" y="284"/>
                  <a:pt x="74" y="286"/>
                  <a:pt x="76" y="288"/>
                </a:cubicBezTo>
                <a:cubicBezTo>
                  <a:pt x="79" y="290"/>
                  <a:pt x="92" y="299"/>
                  <a:pt x="104" y="307"/>
                </a:cubicBezTo>
                <a:cubicBezTo>
                  <a:pt x="100" y="314"/>
                  <a:pt x="97" y="321"/>
                  <a:pt x="93" y="328"/>
                </a:cubicBezTo>
                <a:cubicBezTo>
                  <a:pt x="79" y="323"/>
                  <a:pt x="64" y="318"/>
                  <a:pt x="61" y="317"/>
                </a:cubicBezTo>
                <a:cubicBezTo>
                  <a:pt x="59" y="316"/>
                  <a:pt x="56" y="316"/>
                  <a:pt x="53" y="317"/>
                </a:cubicBezTo>
                <a:cubicBezTo>
                  <a:pt x="51" y="319"/>
                  <a:pt x="48" y="321"/>
                  <a:pt x="47" y="323"/>
                </a:cubicBezTo>
                <a:cubicBezTo>
                  <a:pt x="46" y="326"/>
                  <a:pt x="46" y="329"/>
                  <a:pt x="47" y="332"/>
                </a:cubicBezTo>
                <a:cubicBezTo>
                  <a:pt x="48" y="334"/>
                  <a:pt x="49" y="337"/>
                  <a:pt x="52" y="338"/>
                </a:cubicBezTo>
                <a:cubicBezTo>
                  <a:pt x="55" y="340"/>
                  <a:pt x="68" y="348"/>
                  <a:pt x="81" y="355"/>
                </a:cubicBezTo>
                <a:cubicBezTo>
                  <a:pt x="78" y="362"/>
                  <a:pt x="76" y="369"/>
                  <a:pt x="73" y="376"/>
                </a:cubicBezTo>
                <a:cubicBezTo>
                  <a:pt x="59" y="373"/>
                  <a:pt x="43" y="369"/>
                  <a:pt x="40" y="369"/>
                </a:cubicBezTo>
                <a:cubicBezTo>
                  <a:pt x="37" y="368"/>
                  <a:pt x="34" y="369"/>
                  <a:pt x="32" y="370"/>
                </a:cubicBezTo>
                <a:cubicBezTo>
                  <a:pt x="30" y="372"/>
                  <a:pt x="28" y="374"/>
                  <a:pt x="27" y="377"/>
                </a:cubicBezTo>
                <a:cubicBezTo>
                  <a:pt x="26" y="379"/>
                  <a:pt x="26" y="382"/>
                  <a:pt x="27" y="385"/>
                </a:cubicBezTo>
                <a:cubicBezTo>
                  <a:pt x="28" y="388"/>
                  <a:pt x="30" y="390"/>
                  <a:pt x="33" y="391"/>
                </a:cubicBezTo>
                <a:cubicBezTo>
                  <a:pt x="36" y="392"/>
                  <a:pt x="50" y="399"/>
                  <a:pt x="64" y="404"/>
                </a:cubicBezTo>
                <a:cubicBezTo>
                  <a:pt x="62" y="412"/>
                  <a:pt x="60" y="419"/>
                  <a:pt x="58" y="426"/>
                </a:cubicBezTo>
                <a:cubicBezTo>
                  <a:pt x="44" y="425"/>
                  <a:pt x="28" y="423"/>
                  <a:pt x="25" y="422"/>
                </a:cubicBezTo>
                <a:cubicBezTo>
                  <a:pt x="22" y="422"/>
                  <a:pt x="19" y="423"/>
                  <a:pt x="17" y="425"/>
                </a:cubicBezTo>
                <a:cubicBezTo>
                  <a:pt x="14" y="426"/>
                  <a:pt x="13" y="429"/>
                  <a:pt x="12" y="432"/>
                </a:cubicBezTo>
                <a:cubicBezTo>
                  <a:pt x="12" y="435"/>
                  <a:pt x="12" y="437"/>
                  <a:pt x="13" y="440"/>
                </a:cubicBezTo>
                <a:cubicBezTo>
                  <a:pt x="15" y="442"/>
                  <a:pt x="17" y="444"/>
                  <a:pt x="20" y="445"/>
                </a:cubicBezTo>
                <a:cubicBezTo>
                  <a:pt x="23" y="446"/>
                  <a:pt x="38" y="451"/>
                  <a:pt x="52" y="455"/>
                </a:cubicBezTo>
                <a:cubicBezTo>
                  <a:pt x="50" y="463"/>
                  <a:pt x="49" y="470"/>
                  <a:pt x="48" y="478"/>
                </a:cubicBezTo>
                <a:cubicBezTo>
                  <a:pt x="34" y="478"/>
                  <a:pt x="18" y="477"/>
                  <a:pt x="15" y="477"/>
                </a:cubicBezTo>
                <a:cubicBezTo>
                  <a:pt x="12" y="477"/>
                  <a:pt x="9" y="479"/>
                  <a:pt x="7" y="481"/>
                </a:cubicBezTo>
                <a:cubicBezTo>
                  <a:pt x="5" y="482"/>
                  <a:pt x="4" y="485"/>
                  <a:pt x="3" y="488"/>
                </a:cubicBezTo>
                <a:cubicBezTo>
                  <a:pt x="3" y="491"/>
                  <a:pt x="4" y="494"/>
                  <a:pt x="5" y="496"/>
                </a:cubicBezTo>
                <a:cubicBezTo>
                  <a:pt x="7" y="498"/>
                  <a:pt x="9" y="500"/>
                  <a:pt x="12" y="501"/>
                </a:cubicBezTo>
                <a:cubicBezTo>
                  <a:pt x="15" y="501"/>
                  <a:pt x="31" y="505"/>
                  <a:pt x="45" y="507"/>
                </a:cubicBezTo>
                <a:cubicBezTo>
                  <a:pt x="45" y="515"/>
                  <a:pt x="44" y="522"/>
                  <a:pt x="44" y="530"/>
                </a:cubicBezTo>
                <a:cubicBezTo>
                  <a:pt x="30" y="531"/>
                  <a:pt x="14" y="533"/>
                  <a:pt x="10" y="533"/>
                </a:cubicBezTo>
                <a:cubicBezTo>
                  <a:pt x="7" y="533"/>
                  <a:pt x="5" y="535"/>
                  <a:pt x="3" y="537"/>
                </a:cubicBezTo>
                <a:cubicBezTo>
                  <a:pt x="1" y="539"/>
                  <a:pt x="0" y="542"/>
                  <a:pt x="0" y="545"/>
                </a:cubicBezTo>
                <a:cubicBezTo>
                  <a:pt x="0" y="548"/>
                  <a:pt x="1" y="551"/>
                  <a:pt x="3" y="553"/>
                </a:cubicBezTo>
                <a:cubicBezTo>
                  <a:pt x="5" y="555"/>
                  <a:pt x="7" y="556"/>
                  <a:pt x="10" y="557"/>
                </a:cubicBezTo>
                <a:cubicBezTo>
                  <a:pt x="14" y="557"/>
                  <a:pt x="30" y="558"/>
                  <a:pt x="44" y="560"/>
                </a:cubicBezTo>
                <a:cubicBezTo>
                  <a:pt x="44" y="567"/>
                  <a:pt x="45" y="575"/>
                  <a:pt x="45" y="582"/>
                </a:cubicBezTo>
                <a:cubicBezTo>
                  <a:pt x="31" y="585"/>
                  <a:pt x="15" y="588"/>
                  <a:pt x="12" y="589"/>
                </a:cubicBezTo>
                <a:cubicBezTo>
                  <a:pt x="9" y="590"/>
                  <a:pt x="7" y="591"/>
                  <a:pt x="5" y="594"/>
                </a:cubicBezTo>
                <a:cubicBezTo>
                  <a:pt x="4" y="596"/>
                  <a:pt x="3" y="599"/>
                  <a:pt x="3" y="602"/>
                </a:cubicBezTo>
                <a:cubicBezTo>
                  <a:pt x="4" y="605"/>
                  <a:pt x="5" y="607"/>
                  <a:pt x="7" y="609"/>
                </a:cubicBezTo>
                <a:cubicBezTo>
                  <a:pt x="9" y="611"/>
                  <a:pt x="12" y="613"/>
                  <a:pt x="15" y="612"/>
                </a:cubicBezTo>
                <a:cubicBezTo>
                  <a:pt x="18" y="612"/>
                  <a:pt x="34" y="612"/>
                  <a:pt x="48" y="612"/>
                </a:cubicBezTo>
                <a:cubicBezTo>
                  <a:pt x="49" y="620"/>
                  <a:pt x="50" y="627"/>
                  <a:pt x="52" y="634"/>
                </a:cubicBezTo>
                <a:cubicBezTo>
                  <a:pt x="38" y="639"/>
                  <a:pt x="23" y="644"/>
                  <a:pt x="20" y="645"/>
                </a:cubicBezTo>
                <a:cubicBezTo>
                  <a:pt x="17" y="645"/>
                  <a:pt x="15" y="647"/>
                  <a:pt x="13" y="650"/>
                </a:cubicBezTo>
                <a:cubicBezTo>
                  <a:pt x="12" y="652"/>
                  <a:pt x="12" y="655"/>
                  <a:pt x="12" y="658"/>
                </a:cubicBezTo>
                <a:cubicBezTo>
                  <a:pt x="13" y="661"/>
                  <a:pt x="14" y="664"/>
                  <a:pt x="17" y="665"/>
                </a:cubicBezTo>
                <a:cubicBezTo>
                  <a:pt x="19" y="667"/>
                  <a:pt x="22" y="668"/>
                  <a:pt x="25" y="668"/>
                </a:cubicBezTo>
                <a:cubicBezTo>
                  <a:pt x="28" y="667"/>
                  <a:pt x="44" y="665"/>
                  <a:pt x="58" y="664"/>
                </a:cubicBezTo>
                <a:cubicBezTo>
                  <a:pt x="60" y="671"/>
                  <a:pt x="62" y="678"/>
                  <a:pt x="64" y="686"/>
                </a:cubicBezTo>
                <a:cubicBezTo>
                  <a:pt x="50" y="691"/>
                  <a:pt x="36" y="698"/>
                  <a:pt x="33" y="699"/>
                </a:cubicBezTo>
                <a:cubicBezTo>
                  <a:pt x="30" y="700"/>
                  <a:pt x="28" y="702"/>
                  <a:pt x="27" y="705"/>
                </a:cubicBezTo>
                <a:cubicBezTo>
                  <a:pt x="26" y="708"/>
                  <a:pt x="26" y="710"/>
                  <a:pt x="27" y="713"/>
                </a:cubicBezTo>
                <a:cubicBezTo>
                  <a:pt x="28" y="716"/>
                  <a:pt x="30" y="718"/>
                  <a:pt x="32" y="720"/>
                </a:cubicBezTo>
                <a:cubicBezTo>
                  <a:pt x="34" y="721"/>
                  <a:pt x="37" y="722"/>
                  <a:pt x="40" y="721"/>
                </a:cubicBezTo>
                <a:cubicBezTo>
                  <a:pt x="43" y="721"/>
                  <a:pt x="59" y="717"/>
                  <a:pt x="73" y="714"/>
                </a:cubicBezTo>
                <a:cubicBezTo>
                  <a:pt x="76" y="721"/>
                  <a:pt x="78" y="728"/>
                  <a:pt x="81" y="735"/>
                </a:cubicBezTo>
                <a:cubicBezTo>
                  <a:pt x="68" y="742"/>
                  <a:pt x="55" y="750"/>
                  <a:pt x="52" y="752"/>
                </a:cubicBezTo>
                <a:cubicBezTo>
                  <a:pt x="49" y="753"/>
                  <a:pt x="48" y="755"/>
                  <a:pt x="47" y="758"/>
                </a:cubicBezTo>
                <a:cubicBezTo>
                  <a:pt x="46" y="761"/>
                  <a:pt x="46" y="764"/>
                  <a:pt x="47" y="766"/>
                </a:cubicBezTo>
                <a:cubicBezTo>
                  <a:pt x="48" y="769"/>
                  <a:pt x="51" y="771"/>
                  <a:pt x="53" y="772"/>
                </a:cubicBezTo>
                <a:cubicBezTo>
                  <a:pt x="56" y="774"/>
                  <a:pt x="59" y="774"/>
                  <a:pt x="61" y="773"/>
                </a:cubicBezTo>
                <a:cubicBezTo>
                  <a:pt x="64" y="772"/>
                  <a:pt x="79" y="767"/>
                  <a:pt x="93" y="762"/>
                </a:cubicBezTo>
                <a:cubicBezTo>
                  <a:pt x="97" y="769"/>
                  <a:pt x="100" y="776"/>
                  <a:pt x="104" y="782"/>
                </a:cubicBezTo>
                <a:cubicBezTo>
                  <a:pt x="92" y="791"/>
                  <a:pt x="79" y="800"/>
                  <a:pt x="76" y="802"/>
                </a:cubicBezTo>
                <a:cubicBezTo>
                  <a:pt x="74" y="804"/>
                  <a:pt x="72" y="806"/>
                  <a:pt x="72" y="809"/>
                </a:cubicBezTo>
                <a:cubicBezTo>
                  <a:pt x="71" y="812"/>
                  <a:pt x="72" y="815"/>
                  <a:pt x="73" y="817"/>
                </a:cubicBezTo>
                <a:cubicBezTo>
                  <a:pt x="75" y="820"/>
                  <a:pt x="77" y="822"/>
                  <a:pt x="80" y="823"/>
                </a:cubicBezTo>
                <a:cubicBezTo>
                  <a:pt x="82" y="824"/>
                  <a:pt x="85" y="824"/>
                  <a:pt x="88" y="822"/>
                </a:cubicBezTo>
                <a:cubicBezTo>
                  <a:pt x="91" y="821"/>
                  <a:pt x="105" y="814"/>
                  <a:pt x="118" y="808"/>
                </a:cubicBezTo>
                <a:cubicBezTo>
                  <a:pt x="122" y="815"/>
                  <a:pt x="127" y="821"/>
                  <a:pt x="131" y="827"/>
                </a:cubicBezTo>
                <a:cubicBezTo>
                  <a:pt x="120" y="837"/>
                  <a:pt x="108" y="847"/>
                  <a:pt x="105" y="850"/>
                </a:cubicBezTo>
                <a:cubicBezTo>
                  <a:pt x="103" y="852"/>
                  <a:pt x="102" y="854"/>
                  <a:pt x="102" y="857"/>
                </a:cubicBezTo>
                <a:cubicBezTo>
                  <a:pt x="102" y="860"/>
                  <a:pt x="102" y="863"/>
                  <a:pt x="104" y="865"/>
                </a:cubicBezTo>
                <a:cubicBezTo>
                  <a:pt x="106" y="867"/>
                  <a:pt x="108" y="869"/>
                  <a:pt x="111" y="870"/>
                </a:cubicBezTo>
                <a:cubicBezTo>
                  <a:pt x="114" y="870"/>
                  <a:pt x="117" y="870"/>
                  <a:pt x="119" y="869"/>
                </a:cubicBezTo>
                <a:cubicBezTo>
                  <a:pt x="122" y="867"/>
                  <a:pt x="136" y="859"/>
                  <a:pt x="148" y="851"/>
                </a:cubicBezTo>
                <a:cubicBezTo>
                  <a:pt x="153" y="857"/>
                  <a:pt x="158" y="863"/>
                  <a:pt x="163" y="869"/>
                </a:cubicBezTo>
                <a:cubicBezTo>
                  <a:pt x="153" y="880"/>
                  <a:pt x="142" y="891"/>
                  <a:pt x="140" y="894"/>
                </a:cubicBezTo>
                <a:cubicBezTo>
                  <a:pt x="138" y="896"/>
                  <a:pt x="137" y="899"/>
                  <a:pt x="137" y="902"/>
                </a:cubicBezTo>
                <a:cubicBezTo>
                  <a:pt x="137" y="904"/>
                  <a:pt x="138" y="907"/>
                  <a:pt x="140" y="909"/>
                </a:cubicBezTo>
                <a:cubicBezTo>
                  <a:pt x="142" y="912"/>
                  <a:pt x="145" y="913"/>
                  <a:pt x="147" y="913"/>
                </a:cubicBezTo>
                <a:cubicBezTo>
                  <a:pt x="150" y="914"/>
                  <a:pt x="153" y="913"/>
                  <a:pt x="155" y="911"/>
                </a:cubicBezTo>
                <a:cubicBezTo>
                  <a:pt x="158" y="909"/>
                  <a:pt x="171" y="900"/>
                  <a:pt x="182" y="891"/>
                </a:cubicBezTo>
                <a:cubicBezTo>
                  <a:pt x="188" y="897"/>
                  <a:pt x="193" y="902"/>
                  <a:pt x="198" y="907"/>
                </a:cubicBezTo>
                <a:cubicBezTo>
                  <a:pt x="190" y="919"/>
                  <a:pt x="180" y="932"/>
                  <a:pt x="178" y="934"/>
                </a:cubicBezTo>
                <a:cubicBezTo>
                  <a:pt x="176" y="937"/>
                  <a:pt x="176" y="940"/>
                  <a:pt x="176" y="942"/>
                </a:cubicBezTo>
                <a:cubicBezTo>
                  <a:pt x="177" y="945"/>
                  <a:pt x="178" y="948"/>
                  <a:pt x="180" y="950"/>
                </a:cubicBezTo>
                <a:cubicBezTo>
                  <a:pt x="182" y="952"/>
                  <a:pt x="185" y="953"/>
                  <a:pt x="188" y="953"/>
                </a:cubicBezTo>
                <a:cubicBezTo>
                  <a:pt x="191" y="953"/>
                  <a:pt x="194" y="952"/>
                  <a:pt x="196" y="950"/>
                </a:cubicBezTo>
                <a:cubicBezTo>
                  <a:pt x="198" y="948"/>
                  <a:pt x="210" y="937"/>
                  <a:pt x="221" y="927"/>
                </a:cubicBezTo>
                <a:cubicBezTo>
                  <a:pt x="226" y="932"/>
                  <a:pt x="232" y="937"/>
                  <a:pt x="238" y="941"/>
                </a:cubicBezTo>
                <a:cubicBezTo>
                  <a:pt x="231" y="954"/>
                  <a:pt x="223" y="968"/>
                  <a:pt x="221" y="970"/>
                </a:cubicBezTo>
                <a:cubicBezTo>
                  <a:pt x="219" y="973"/>
                  <a:pt x="219" y="976"/>
                  <a:pt x="220" y="979"/>
                </a:cubicBezTo>
                <a:cubicBezTo>
                  <a:pt x="220" y="981"/>
                  <a:pt x="222" y="984"/>
                  <a:pt x="224" y="986"/>
                </a:cubicBezTo>
                <a:cubicBezTo>
                  <a:pt x="227" y="987"/>
                  <a:pt x="230" y="988"/>
                  <a:pt x="232" y="988"/>
                </a:cubicBezTo>
                <a:cubicBezTo>
                  <a:pt x="235" y="988"/>
                  <a:pt x="238" y="986"/>
                  <a:pt x="240" y="984"/>
                </a:cubicBezTo>
                <a:cubicBezTo>
                  <a:pt x="242" y="982"/>
                  <a:pt x="253" y="970"/>
                  <a:pt x="262" y="959"/>
                </a:cubicBezTo>
                <a:cubicBezTo>
                  <a:pt x="268" y="963"/>
                  <a:pt x="275" y="967"/>
                  <a:pt x="281" y="971"/>
                </a:cubicBezTo>
                <a:cubicBezTo>
                  <a:pt x="275" y="984"/>
                  <a:pt x="268" y="999"/>
                  <a:pt x="267" y="1002"/>
                </a:cubicBezTo>
                <a:cubicBezTo>
                  <a:pt x="266" y="1005"/>
                  <a:pt x="266" y="1008"/>
                  <a:pt x="267" y="1010"/>
                </a:cubicBezTo>
                <a:cubicBezTo>
                  <a:pt x="268" y="1013"/>
                  <a:pt x="270" y="1015"/>
                  <a:pt x="272" y="1017"/>
                </a:cubicBezTo>
                <a:cubicBezTo>
                  <a:pt x="275" y="1018"/>
                  <a:pt x="278" y="1019"/>
                  <a:pt x="280" y="1018"/>
                </a:cubicBezTo>
                <a:cubicBezTo>
                  <a:pt x="283" y="1018"/>
                  <a:pt x="286" y="1016"/>
                  <a:pt x="287" y="1014"/>
                </a:cubicBezTo>
                <a:cubicBezTo>
                  <a:pt x="289" y="1011"/>
                  <a:pt x="298" y="998"/>
                  <a:pt x="307" y="986"/>
                </a:cubicBezTo>
                <a:cubicBezTo>
                  <a:pt x="314" y="990"/>
                  <a:pt x="320" y="993"/>
                  <a:pt x="327" y="996"/>
                </a:cubicBezTo>
                <a:cubicBezTo>
                  <a:pt x="322" y="1010"/>
                  <a:pt x="317" y="1025"/>
                  <a:pt x="316" y="1028"/>
                </a:cubicBezTo>
                <a:cubicBezTo>
                  <a:pt x="315" y="1031"/>
                  <a:pt x="316" y="1034"/>
                  <a:pt x="317" y="1037"/>
                </a:cubicBezTo>
                <a:cubicBezTo>
                  <a:pt x="318" y="1039"/>
                  <a:pt x="320" y="1041"/>
                  <a:pt x="323" y="1042"/>
                </a:cubicBezTo>
                <a:cubicBezTo>
                  <a:pt x="326" y="1044"/>
                  <a:pt x="328" y="1044"/>
                  <a:pt x="331" y="1043"/>
                </a:cubicBezTo>
                <a:cubicBezTo>
                  <a:pt x="334" y="1042"/>
                  <a:pt x="336" y="1041"/>
                  <a:pt x="338" y="1038"/>
                </a:cubicBezTo>
                <a:cubicBezTo>
                  <a:pt x="339" y="1035"/>
                  <a:pt x="347" y="1021"/>
                  <a:pt x="354" y="1009"/>
                </a:cubicBezTo>
                <a:cubicBezTo>
                  <a:pt x="361" y="1011"/>
                  <a:pt x="368" y="1014"/>
                  <a:pt x="375" y="1017"/>
                </a:cubicBezTo>
                <a:cubicBezTo>
                  <a:pt x="372" y="1031"/>
                  <a:pt x="369" y="1046"/>
                  <a:pt x="368" y="1050"/>
                </a:cubicBezTo>
                <a:cubicBezTo>
                  <a:pt x="367" y="1052"/>
                  <a:pt x="368" y="1055"/>
                  <a:pt x="369" y="1058"/>
                </a:cubicBezTo>
                <a:cubicBezTo>
                  <a:pt x="371" y="1060"/>
                  <a:pt x="373" y="1062"/>
                  <a:pt x="376" y="1063"/>
                </a:cubicBezTo>
                <a:cubicBezTo>
                  <a:pt x="379" y="1064"/>
                  <a:pt x="382" y="1064"/>
                  <a:pt x="384" y="1063"/>
                </a:cubicBezTo>
                <a:cubicBezTo>
                  <a:pt x="387" y="1062"/>
                  <a:pt x="389" y="1060"/>
                  <a:pt x="390" y="1057"/>
                </a:cubicBezTo>
                <a:cubicBezTo>
                  <a:pt x="392" y="1054"/>
                  <a:pt x="398" y="1039"/>
                  <a:pt x="404" y="1026"/>
                </a:cubicBezTo>
                <a:cubicBezTo>
                  <a:pt x="411" y="1028"/>
                  <a:pt x="418" y="1030"/>
                  <a:pt x="425" y="1032"/>
                </a:cubicBezTo>
                <a:cubicBezTo>
                  <a:pt x="424" y="1046"/>
                  <a:pt x="422" y="1062"/>
                  <a:pt x="422" y="1065"/>
                </a:cubicBezTo>
                <a:cubicBezTo>
                  <a:pt x="421" y="1068"/>
                  <a:pt x="422" y="1071"/>
                  <a:pt x="424" y="1073"/>
                </a:cubicBezTo>
                <a:cubicBezTo>
                  <a:pt x="426" y="1075"/>
                  <a:pt x="428" y="1077"/>
                  <a:pt x="431" y="1078"/>
                </a:cubicBezTo>
                <a:cubicBezTo>
                  <a:pt x="434" y="1078"/>
                  <a:pt x="437" y="1078"/>
                  <a:pt x="439" y="1076"/>
                </a:cubicBezTo>
                <a:cubicBezTo>
                  <a:pt x="442" y="1075"/>
                  <a:pt x="444" y="1073"/>
                  <a:pt x="445" y="1070"/>
                </a:cubicBezTo>
                <a:cubicBezTo>
                  <a:pt x="446" y="1067"/>
                  <a:pt x="450" y="1052"/>
                  <a:pt x="455" y="1038"/>
                </a:cubicBezTo>
                <a:cubicBezTo>
                  <a:pt x="462" y="1039"/>
                  <a:pt x="469" y="1040"/>
                  <a:pt x="477" y="1041"/>
                </a:cubicBezTo>
                <a:cubicBezTo>
                  <a:pt x="477" y="1056"/>
                  <a:pt x="477" y="1072"/>
                  <a:pt x="477" y="1075"/>
                </a:cubicBezTo>
                <a:cubicBezTo>
                  <a:pt x="477" y="1078"/>
                  <a:pt x="478" y="1081"/>
                  <a:pt x="480" y="1083"/>
                </a:cubicBezTo>
                <a:cubicBezTo>
                  <a:pt x="482" y="1085"/>
                  <a:pt x="484" y="1086"/>
                  <a:pt x="487" y="1087"/>
                </a:cubicBezTo>
                <a:cubicBezTo>
                  <a:pt x="490" y="1087"/>
                  <a:pt x="493" y="1086"/>
                  <a:pt x="495" y="1085"/>
                </a:cubicBezTo>
                <a:cubicBezTo>
                  <a:pt x="497" y="1083"/>
                  <a:pt x="499" y="1081"/>
                  <a:pt x="500" y="1078"/>
                </a:cubicBezTo>
                <a:cubicBezTo>
                  <a:pt x="501" y="1074"/>
                  <a:pt x="504" y="1059"/>
                  <a:pt x="507" y="1045"/>
                </a:cubicBezTo>
                <a:cubicBezTo>
                  <a:pt x="514" y="1045"/>
                  <a:pt x="522" y="1045"/>
                  <a:pt x="529" y="1046"/>
                </a:cubicBezTo>
                <a:cubicBezTo>
                  <a:pt x="530" y="1060"/>
                  <a:pt x="532" y="1076"/>
                  <a:pt x="532" y="1079"/>
                </a:cubicBezTo>
                <a:cubicBezTo>
                  <a:pt x="533" y="1082"/>
                  <a:pt x="534" y="1085"/>
                  <a:pt x="536" y="1087"/>
                </a:cubicBezTo>
                <a:cubicBezTo>
                  <a:pt x="538" y="1089"/>
                  <a:pt x="541" y="1090"/>
                  <a:pt x="544" y="1090"/>
                </a:cubicBezTo>
                <a:cubicBezTo>
                  <a:pt x="547" y="1090"/>
                  <a:pt x="550" y="1088"/>
                  <a:pt x="552" y="1087"/>
                </a:cubicBezTo>
                <a:cubicBezTo>
                  <a:pt x="554" y="1085"/>
                  <a:pt x="555" y="1082"/>
                  <a:pt x="556" y="1079"/>
                </a:cubicBezTo>
                <a:cubicBezTo>
                  <a:pt x="556" y="1076"/>
                  <a:pt x="558" y="1060"/>
                  <a:pt x="559" y="1046"/>
                </a:cubicBezTo>
                <a:cubicBezTo>
                  <a:pt x="566" y="1045"/>
                  <a:pt x="574" y="1045"/>
                  <a:pt x="581" y="1045"/>
                </a:cubicBezTo>
                <a:cubicBezTo>
                  <a:pt x="584" y="1059"/>
                  <a:pt x="587" y="1074"/>
                  <a:pt x="588" y="1078"/>
                </a:cubicBezTo>
                <a:cubicBezTo>
                  <a:pt x="589" y="1081"/>
                  <a:pt x="590" y="1083"/>
                  <a:pt x="593" y="1085"/>
                </a:cubicBezTo>
                <a:cubicBezTo>
                  <a:pt x="595" y="1086"/>
                  <a:pt x="598" y="1087"/>
                  <a:pt x="601" y="1087"/>
                </a:cubicBezTo>
                <a:cubicBezTo>
                  <a:pt x="604" y="1086"/>
                  <a:pt x="606" y="1085"/>
                  <a:pt x="608" y="1083"/>
                </a:cubicBezTo>
                <a:cubicBezTo>
                  <a:pt x="610" y="1081"/>
                  <a:pt x="611" y="1078"/>
                  <a:pt x="611" y="1075"/>
                </a:cubicBezTo>
                <a:cubicBezTo>
                  <a:pt x="611" y="1072"/>
                  <a:pt x="611" y="1056"/>
                  <a:pt x="611" y="1041"/>
                </a:cubicBezTo>
                <a:cubicBezTo>
                  <a:pt x="619" y="1040"/>
                  <a:pt x="626" y="1039"/>
                  <a:pt x="633" y="1038"/>
                </a:cubicBezTo>
                <a:cubicBezTo>
                  <a:pt x="638" y="1052"/>
                  <a:pt x="642" y="1067"/>
                  <a:pt x="643" y="1070"/>
                </a:cubicBezTo>
                <a:cubicBezTo>
                  <a:pt x="644" y="1073"/>
                  <a:pt x="646" y="1075"/>
                  <a:pt x="649" y="1076"/>
                </a:cubicBezTo>
                <a:cubicBezTo>
                  <a:pt x="651" y="1078"/>
                  <a:pt x="654" y="1078"/>
                  <a:pt x="657" y="1078"/>
                </a:cubicBezTo>
                <a:cubicBezTo>
                  <a:pt x="660" y="1077"/>
                  <a:pt x="662" y="1075"/>
                  <a:pt x="664" y="1073"/>
                </a:cubicBezTo>
                <a:cubicBezTo>
                  <a:pt x="666" y="1071"/>
                  <a:pt x="667" y="1068"/>
                  <a:pt x="666" y="1065"/>
                </a:cubicBezTo>
                <a:cubicBezTo>
                  <a:pt x="666" y="1062"/>
                  <a:pt x="664" y="1046"/>
                  <a:pt x="663" y="1032"/>
                </a:cubicBezTo>
                <a:cubicBezTo>
                  <a:pt x="670" y="1030"/>
                  <a:pt x="677" y="1028"/>
                  <a:pt x="684" y="1026"/>
                </a:cubicBezTo>
                <a:cubicBezTo>
                  <a:pt x="690" y="1039"/>
                  <a:pt x="696" y="1054"/>
                  <a:pt x="698" y="1057"/>
                </a:cubicBezTo>
                <a:cubicBezTo>
                  <a:pt x="699" y="1060"/>
                  <a:pt x="701" y="1062"/>
                  <a:pt x="704" y="1063"/>
                </a:cubicBezTo>
                <a:cubicBezTo>
                  <a:pt x="706" y="1064"/>
                  <a:pt x="709" y="1064"/>
                  <a:pt x="712" y="1063"/>
                </a:cubicBezTo>
                <a:cubicBezTo>
                  <a:pt x="715" y="1062"/>
                  <a:pt x="717" y="1060"/>
                  <a:pt x="719" y="1058"/>
                </a:cubicBezTo>
                <a:cubicBezTo>
                  <a:pt x="720" y="1055"/>
                  <a:pt x="721" y="1052"/>
                  <a:pt x="720" y="1050"/>
                </a:cubicBezTo>
                <a:cubicBezTo>
                  <a:pt x="719" y="1046"/>
                  <a:pt x="716" y="1031"/>
                  <a:pt x="713" y="1017"/>
                </a:cubicBezTo>
                <a:cubicBezTo>
                  <a:pt x="720" y="1014"/>
                  <a:pt x="727" y="1011"/>
                  <a:pt x="734" y="1009"/>
                </a:cubicBezTo>
                <a:cubicBezTo>
                  <a:pt x="741" y="1021"/>
                  <a:pt x="749" y="1035"/>
                  <a:pt x="750" y="1038"/>
                </a:cubicBezTo>
                <a:cubicBezTo>
                  <a:pt x="752" y="1041"/>
                  <a:pt x="754" y="1042"/>
                  <a:pt x="757" y="1043"/>
                </a:cubicBezTo>
                <a:cubicBezTo>
                  <a:pt x="760" y="1044"/>
                  <a:pt x="762" y="1044"/>
                  <a:pt x="765" y="1042"/>
                </a:cubicBezTo>
                <a:cubicBezTo>
                  <a:pt x="768" y="1041"/>
                  <a:pt x="770" y="1039"/>
                  <a:pt x="771" y="1037"/>
                </a:cubicBezTo>
                <a:cubicBezTo>
                  <a:pt x="772" y="1034"/>
                  <a:pt x="773" y="1031"/>
                  <a:pt x="772" y="1028"/>
                </a:cubicBezTo>
                <a:cubicBezTo>
                  <a:pt x="771" y="1025"/>
                  <a:pt x="766" y="1010"/>
                  <a:pt x="761" y="996"/>
                </a:cubicBezTo>
                <a:cubicBezTo>
                  <a:pt x="768" y="993"/>
                  <a:pt x="774" y="990"/>
                  <a:pt x="781" y="986"/>
                </a:cubicBezTo>
                <a:cubicBezTo>
                  <a:pt x="790" y="998"/>
                  <a:pt x="799" y="1011"/>
                  <a:pt x="801" y="1014"/>
                </a:cubicBezTo>
                <a:cubicBezTo>
                  <a:pt x="802" y="1016"/>
                  <a:pt x="805" y="1018"/>
                  <a:pt x="808" y="1018"/>
                </a:cubicBezTo>
                <a:cubicBezTo>
                  <a:pt x="810" y="1019"/>
                  <a:pt x="813" y="1018"/>
                  <a:pt x="816" y="1017"/>
                </a:cubicBezTo>
                <a:cubicBezTo>
                  <a:pt x="818" y="1015"/>
                  <a:pt x="820" y="1013"/>
                  <a:pt x="821" y="1010"/>
                </a:cubicBezTo>
                <a:cubicBezTo>
                  <a:pt x="822" y="1008"/>
                  <a:pt x="822" y="1005"/>
                  <a:pt x="821" y="1002"/>
                </a:cubicBezTo>
                <a:cubicBezTo>
                  <a:pt x="820" y="999"/>
                  <a:pt x="813" y="984"/>
                  <a:pt x="807" y="971"/>
                </a:cubicBezTo>
                <a:cubicBezTo>
                  <a:pt x="813" y="967"/>
                  <a:pt x="820" y="963"/>
                  <a:pt x="826" y="959"/>
                </a:cubicBezTo>
                <a:cubicBezTo>
                  <a:pt x="835" y="970"/>
                  <a:pt x="846" y="982"/>
                  <a:pt x="848" y="984"/>
                </a:cubicBezTo>
                <a:cubicBezTo>
                  <a:pt x="850" y="986"/>
                  <a:pt x="853" y="988"/>
                  <a:pt x="856" y="988"/>
                </a:cubicBezTo>
                <a:cubicBezTo>
                  <a:pt x="858" y="988"/>
                  <a:pt x="861" y="987"/>
                  <a:pt x="864" y="986"/>
                </a:cubicBezTo>
                <a:cubicBezTo>
                  <a:pt x="866" y="984"/>
                  <a:pt x="868" y="981"/>
                  <a:pt x="868" y="979"/>
                </a:cubicBezTo>
                <a:cubicBezTo>
                  <a:pt x="869" y="976"/>
                  <a:pt x="869" y="973"/>
                  <a:pt x="867" y="970"/>
                </a:cubicBezTo>
                <a:cubicBezTo>
                  <a:pt x="865" y="968"/>
                  <a:pt x="857" y="954"/>
                  <a:pt x="850" y="941"/>
                </a:cubicBezTo>
                <a:cubicBezTo>
                  <a:pt x="856" y="937"/>
                  <a:pt x="862" y="932"/>
                  <a:pt x="867" y="927"/>
                </a:cubicBezTo>
                <a:cubicBezTo>
                  <a:pt x="878" y="937"/>
                  <a:pt x="890" y="948"/>
                  <a:pt x="892" y="950"/>
                </a:cubicBezTo>
                <a:cubicBezTo>
                  <a:pt x="894" y="952"/>
                  <a:pt x="897" y="953"/>
                  <a:pt x="900" y="953"/>
                </a:cubicBezTo>
                <a:cubicBezTo>
                  <a:pt x="903" y="953"/>
                  <a:pt x="906" y="952"/>
                  <a:pt x="908" y="950"/>
                </a:cubicBezTo>
                <a:cubicBezTo>
                  <a:pt x="910" y="948"/>
                  <a:pt x="911" y="945"/>
                  <a:pt x="912" y="942"/>
                </a:cubicBezTo>
                <a:cubicBezTo>
                  <a:pt x="912" y="940"/>
                  <a:pt x="911" y="937"/>
                  <a:pt x="910" y="934"/>
                </a:cubicBezTo>
                <a:cubicBezTo>
                  <a:pt x="908" y="932"/>
                  <a:pt x="898" y="919"/>
                  <a:pt x="890" y="907"/>
                </a:cubicBezTo>
                <a:cubicBezTo>
                  <a:pt x="895" y="902"/>
                  <a:pt x="900" y="897"/>
                  <a:pt x="905" y="891"/>
                </a:cubicBezTo>
                <a:cubicBezTo>
                  <a:pt x="917" y="900"/>
                  <a:pt x="930" y="909"/>
                  <a:pt x="933" y="911"/>
                </a:cubicBezTo>
                <a:cubicBezTo>
                  <a:pt x="935" y="913"/>
                  <a:pt x="938" y="914"/>
                  <a:pt x="941" y="913"/>
                </a:cubicBezTo>
                <a:cubicBezTo>
                  <a:pt x="943" y="913"/>
                  <a:pt x="946" y="912"/>
                  <a:pt x="948" y="909"/>
                </a:cubicBezTo>
                <a:cubicBezTo>
                  <a:pt x="950" y="907"/>
                  <a:pt x="951" y="904"/>
                  <a:pt x="951" y="902"/>
                </a:cubicBezTo>
                <a:cubicBezTo>
                  <a:pt x="951" y="899"/>
                  <a:pt x="950" y="896"/>
                  <a:pt x="948" y="894"/>
                </a:cubicBezTo>
                <a:cubicBezTo>
                  <a:pt x="946" y="891"/>
                  <a:pt x="935" y="880"/>
                  <a:pt x="925" y="869"/>
                </a:cubicBezTo>
                <a:cubicBezTo>
                  <a:pt x="930" y="863"/>
                  <a:pt x="935" y="857"/>
                  <a:pt x="940" y="851"/>
                </a:cubicBezTo>
                <a:cubicBezTo>
                  <a:pt x="952" y="859"/>
                  <a:pt x="966" y="867"/>
                  <a:pt x="969" y="869"/>
                </a:cubicBezTo>
                <a:cubicBezTo>
                  <a:pt x="971" y="870"/>
                  <a:pt x="974" y="870"/>
                  <a:pt x="977" y="870"/>
                </a:cubicBezTo>
                <a:cubicBezTo>
                  <a:pt x="980" y="869"/>
                  <a:pt x="982" y="867"/>
                  <a:pt x="984" y="865"/>
                </a:cubicBezTo>
                <a:cubicBezTo>
                  <a:pt x="986" y="863"/>
                  <a:pt x="986" y="860"/>
                  <a:pt x="986" y="857"/>
                </a:cubicBezTo>
                <a:cubicBezTo>
                  <a:pt x="986" y="854"/>
                  <a:pt x="985" y="852"/>
                  <a:pt x="983" y="850"/>
                </a:cubicBezTo>
                <a:cubicBezTo>
                  <a:pt x="980" y="847"/>
                  <a:pt x="968" y="837"/>
                  <a:pt x="957" y="827"/>
                </a:cubicBezTo>
                <a:cubicBezTo>
                  <a:pt x="961" y="821"/>
                  <a:pt x="966" y="815"/>
                  <a:pt x="969" y="808"/>
                </a:cubicBezTo>
                <a:cubicBezTo>
                  <a:pt x="983" y="814"/>
                  <a:pt x="997" y="821"/>
                  <a:pt x="1000" y="822"/>
                </a:cubicBezTo>
                <a:cubicBezTo>
                  <a:pt x="1003" y="824"/>
                  <a:pt x="1006" y="824"/>
                  <a:pt x="1008" y="823"/>
                </a:cubicBezTo>
                <a:cubicBezTo>
                  <a:pt x="1011" y="822"/>
                  <a:pt x="1013" y="820"/>
                  <a:pt x="1015" y="817"/>
                </a:cubicBezTo>
                <a:cubicBezTo>
                  <a:pt x="1016" y="815"/>
                  <a:pt x="1017" y="812"/>
                  <a:pt x="1016" y="809"/>
                </a:cubicBezTo>
                <a:cubicBezTo>
                  <a:pt x="1016" y="806"/>
                  <a:pt x="1014" y="804"/>
                  <a:pt x="1012" y="802"/>
                </a:cubicBezTo>
                <a:cubicBezTo>
                  <a:pt x="1009" y="800"/>
                  <a:pt x="996" y="791"/>
                  <a:pt x="984" y="782"/>
                </a:cubicBezTo>
                <a:cubicBezTo>
                  <a:pt x="988" y="776"/>
                  <a:pt x="991" y="769"/>
                  <a:pt x="995" y="762"/>
                </a:cubicBezTo>
                <a:cubicBezTo>
                  <a:pt x="1009" y="767"/>
                  <a:pt x="1024" y="772"/>
                  <a:pt x="1027" y="773"/>
                </a:cubicBezTo>
                <a:cubicBezTo>
                  <a:pt x="1029" y="774"/>
                  <a:pt x="1032" y="774"/>
                  <a:pt x="1035" y="772"/>
                </a:cubicBezTo>
                <a:cubicBezTo>
                  <a:pt x="1037" y="771"/>
                  <a:pt x="1039" y="769"/>
                  <a:pt x="1041" y="766"/>
                </a:cubicBezTo>
                <a:cubicBezTo>
                  <a:pt x="1042" y="764"/>
                  <a:pt x="1042" y="761"/>
                  <a:pt x="1041" y="758"/>
                </a:cubicBezTo>
                <a:cubicBezTo>
                  <a:pt x="1040" y="755"/>
                  <a:pt x="1039" y="753"/>
                  <a:pt x="1036" y="752"/>
                </a:cubicBezTo>
                <a:cubicBezTo>
                  <a:pt x="1033" y="750"/>
                  <a:pt x="1020" y="742"/>
                  <a:pt x="1007" y="735"/>
                </a:cubicBezTo>
                <a:cubicBezTo>
                  <a:pt x="1010" y="728"/>
                  <a:pt x="1012" y="721"/>
                  <a:pt x="1015" y="714"/>
                </a:cubicBezTo>
                <a:cubicBezTo>
                  <a:pt x="1029" y="717"/>
                  <a:pt x="1045" y="721"/>
                  <a:pt x="1048" y="721"/>
                </a:cubicBezTo>
                <a:cubicBezTo>
                  <a:pt x="1051" y="722"/>
                  <a:pt x="1054" y="721"/>
                  <a:pt x="1056" y="720"/>
                </a:cubicBezTo>
                <a:cubicBezTo>
                  <a:pt x="1058" y="718"/>
                  <a:pt x="1060" y="716"/>
                  <a:pt x="1061" y="713"/>
                </a:cubicBezTo>
                <a:cubicBezTo>
                  <a:pt x="1062" y="710"/>
                  <a:pt x="1062" y="707"/>
                  <a:pt x="1061" y="705"/>
                </a:cubicBezTo>
                <a:cubicBezTo>
                  <a:pt x="1060" y="702"/>
                  <a:pt x="1058" y="700"/>
                  <a:pt x="1055" y="699"/>
                </a:cubicBezTo>
                <a:cubicBezTo>
                  <a:pt x="1052" y="698"/>
                  <a:pt x="1037" y="691"/>
                  <a:pt x="1024" y="686"/>
                </a:cubicBezTo>
                <a:cubicBezTo>
                  <a:pt x="1026" y="678"/>
                  <a:pt x="1028" y="671"/>
                  <a:pt x="1030" y="664"/>
                </a:cubicBezTo>
                <a:cubicBezTo>
                  <a:pt x="1044" y="665"/>
                  <a:pt x="1060" y="667"/>
                  <a:pt x="1063" y="668"/>
                </a:cubicBezTo>
                <a:cubicBezTo>
                  <a:pt x="1066" y="668"/>
                  <a:pt x="1069" y="667"/>
                  <a:pt x="1071" y="665"/>
                </a:cubicBezTo>
                <a:cubicBezTo>
                  <a:pt x="1074" y="664"/>
                  <a:pt x="1075" y="661"/>
                  <a:pt x="1076" y="658"/>
                </a:cubicBezTo>
                <a:cubicBezTo>
                  <a:pt x="1076" y="655"/>
                  <a:pt x="1076" y="652"/>
                  <a:pt x="1075" y="650"/>
                </a:cubicBezTo>
                <a:cubicBezTo>
                  <a:pt x="1073" y="647"/>
                  <a:pt x="1071" y="645"/>
                  <a:pt x="1068" y="645"/>
                </a:cubicBezTo>
                <a:cubicBezTo>
                  <a:pt x="1065" y="644"/>
                  <a:pt x="1050" y="639"/>
                  <a:pt x="1036" y="634"/>
                </a:cubicBezTo>
                <a:cubicBezTo>
                  <a:pt x="1037" y="627"/>
                  <a:pt x="1039" y="620"/>
                  <a:pt x="1040" y="612"/>
                </a:cubicBezTo>
                <a:cubicBezTo>
                  <a:pt x="1054" y="612"/>
                  <a:pt x="1070" y="612"/>
                  <a:pt x="1073" y="612"/>
                </a:cubicBezTo>
                <a:cubicBezTo>
                  <a:pt x="1076" y="613"/>
                  <a:pt x="1079" y="611"/>
                  <a:pt x="1081" y="609"/>
                </a:cubicBezTo>
                <a:cubicBezTo>
                  <a:pt x="1083" y="607"/>
                  <a:pt x="1084" y="605"/>
                  <a:pt x="1085" y="602"/>
                </a:cubicBezTo>
                <a:cubicBezTo>
                  <a:pt x="1085" y="599"/>
                  <a:pt x="1084" y="596"/>
                  <a:pt x="1083" y="594"/>
                </a:cubicBezTo>
                <a:cubicBezTo>
                  <a:pt x="1081" y="591"/>
                  <a:pt x="1079" y="590"/>
                  <a:pt x="1076" y="589"/>
                </a:cubicBezTo>
                <a:cubicBezTo>
                  <a:pt x="1073" y="588"/>
                  <a:pt x="1057" y="585"/>
                  <a:pt x="1043" y="582"/>
                </a:cubicBezTo>
                <a:cubicBezTo>
                  <a:pt x="1043" y="575"/>
                  <a:pt x="1044" y="567"/>
                  <a:pt x="1044" y="560"/>
                </a:cubicBezTo>
                <a:cubicBezTo>
                  <a:pt x="1058" y="558"/>
                  <a:pt x="1074" y="557"/>
                  <a:pt x="1078" y="557"/>
                </a:cubicBezTo>
                <a:close/>
                <a:moveTo>
                  <a:pt x="544" y="979"/>
                </a:moveTo>
                <a:cubicBezTo>
                  <a:pt x="305" y="979"/>
                  <a:pt x="111" y="785"/>
                  <a:pt x="111" y="545"/>
                </a:cubicBezTo>
                <a:cubicBezTo>
                  <a:pt x="111" y="305"/>
                  <a:pt x="305" y="111"/>
                  <a:pt x="544" y="111"/>
                </a:cubicBezTo>
                <a:cubicBezTo>
                  <a:pt x="783" y="111"/>
                  <a:pt x="977" y="305"/>
                  <a:pt x="977" y="545"/>
                </a:cubicBezTo>
                <a:cubicBezTo>
                  <a:pt x="977" y="785"/>
                  <a:pt x="783" y="979"/>
                  <a:pt x="544" y="979"/>
                </a:cubicBez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48" tIns="60974" rIns="121948" bIns="60974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</a:endParaRPr>
          </a:p>
        </p:txBody>
      </p:sp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2095207002"/>
              </p:ext>
            </p:extLst>
          </p:nvPr>
        </p:nvGraphicFramePr>
        <p:xfrm>
          <a:off x="8331423" y="1174373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2" name="Freeform 55"/>
          <p:cNvSpPr>
            <a:spLocks noEditPoints="1"/>
          </p:cNvSpPr>
          <p:nvPr/>
        </p:nvSpPr>
        <p:spPr bwMode="auto">
          <a:xfrm>
            <a:off x="5479481" y="2906767"/>
            <a:ext cx="1212297" cy="1268684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48" tIns="60974" rIns="121948" bIns="60974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406050" y="4261136"/>
            <a:ext cx="1359164" cy="30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ctr" defTabSz="1451230"/>
            <a:r>
              <a:rPr 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Strategy</a:t>
            </a:r>
            <a:endParaRPr lang="en-US" sz="1334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cxnSp>
        <p:nvCxnSpPr>
          <p:cNvPr id="3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44300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5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750"/>
                            </p:stCondLst>
                            <p:childTnLst>
                              <p:par>
                                <p:cTn id="8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25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750"/>
                            </p:stCondLst>
                            <p:childTnLst>
                              <p:par>
                                <p:cTn id="10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25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75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Graphic spid="18" grpId="0">
        <p:bldAsOne/>
      </p:bldGraphic>
      <p:bldP spid="19" grpId="0"/>
      <p:bldGraphic spid="20" grpId="0">
        <p:bldAsOne/>
      </p:bldGraphic>
      <p:bldP spid="21" grpId="0"/>
      <p:bldP spid="27" grpId="0"/>
      <p:bldP spid="30" grpId="0"/>
      <p:bldP spid="31" grpId="0"/>
      <p:bldGraphic spid="10" grpId="0">
        <p:bldAsOne/>
      </p:bldGraphic>
      <p:bldP spid="11" grpId="0"/>
      <p:bldGraphic spid="12" grpId="0">
        <p:bldAsOne/>
      </p:bldGraphic>
      <p:bldP spid="13" grpId="0"/>
      <p:bldGraphic spid="14" grpId="0">
        <p:bldAsOne/>
      </p:bldGraphic>
      <p:bldP spid="15" grpId="0"/>
      <p:bldP spid="26" grpId="0"/>
      <p:bldP spid="28" grpId="0"/>
      <p:bldP spid="29" grpId="0"/>
      <p:bldP spid="4" grpId="0" animBg="1"/>
      <p:bldGraphic spid="16" grpId="0">
        <p:bldAsOne/>
      </p:bldGraphic>
      <p:bldP spid="32" grpId="0" animBg="1"/>
      <p:bldP spid="33" grpId="0"/>
      <p:bldP spid="35" grpId="0" animBg="1"/>
      <p:bldP spid="3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椭圆 49"/>
          <p:cNvSpPr/>
          <p:nvPr/>
        </p:nvSpPr>
        <p:spPr>
          <a:xfrm>
            <a:off x="3794919" y="1053530"/>
            <a:ext cx="5201816" cy="5201816"/>
          </a:xfrm>
          <a:prstGeom prst="ellipse">
            <a:avLst/>
          </a:prstGeom>
          <a:noFill/>
          <a:ln w="12700">
            <a:solidFill>
              <a:srgbClr val="EF7E8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1" name="椭圆 34"/>
          <p:cNvSpPr/>
          <p:nvPr/>
        </p:nvSpPr>
        <p:spPr>
          <a:xfrm rot="18900000">
            <a:off x="6653067" y="3077215"/>
            <a:ext cx="1938443" cy="249295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4" name="等腰三角形 42"/>
          <p:cNvSpPr/>
          <p:nvPr/>
        </p:nvSpPr>
        <p:spPr>
          <a:xfrm rot="8100000">
            <a:off x="4480119" y="1281827"/>
            <a:ext cx="2276816" cy="2917111"/>
          </a:xfrm>
          <a:custGeom>
            <a:avLst/>
            <a:gdLst/>
            <a:ahLst/>
            <a:cxnLst/>
            <a:rect l="l" t="t" r="r" b="b"/>
            <a:pathLst>
              <a:path w="1054142" h="1350592">
                <a:moveTo>
                  <a:pt x="521627" y="0"/>
                </a:moveTo>
                <a:lnTo>
                  <a:pt x="682907" y="322559"/>
                </a:lnTo>
                <a:cubicBezTo>
                  <a:pt x="898294" y="386795"/>
                  <a:pt x="1054142" y="586958"/>
                  <a:pt x="1054142" y="823521"/>
                </a:cubicBezTo>
                <a:cubicBezTo>
                  <a:pt x="1054142" y="1114614"/>
                  <a:pt x="818164" y="1350592"/>
                  <a:pt x="527071" y="1350592"/>
                </a:cubicBezTo>
                <a:cubicBezTo>
                  <a:pt x="235978" y="1350592"/>
                  <a:pt x="0" y="1114614"/>
                  <a:pt x="0" y="823521"/>
                </a:cubicBezTo>
                <a:cubicBezTo>
                  <a:pt x="0" y="591722"/>
                  <a:pt x="149634" y="394871"/>
                  <a:pt x="358347" y="32656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043271" y="1148371"/>
            <a:ext cx="1223206" cy="1223206"/>
            <a:chOff x="2779187" y="1131590"/>
            <a:chExt cx="928717" cy="928717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56" name="椭圆 55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8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TextBox 6"/>
            <p:cNvSpPr txBox="1"/>
            <p:nvPr/>
          </p:nvSpPr>
          <p:spPr>
            <a:xfrm>
              <a:off x="2799460" y="1347614"/>
              <a:ext cx="878001" cy="52324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标题</a:t>
              </a:r>
              <a:endParaRPr lang="en-US" altLang="zh-CN" sz="2239" b="1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7922016" y="4528586"/>
            <a:ext cx="1184878" cy="1172157"/>
            <a:chOff x="5736633" y="2828278"/>
            <a:chExt cx="938798" cy="928717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59" name="椭圆 58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8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TextBox 8"/>
            <p:cNvSpPr txBox="1"/>
            <p:nvPr/>
          </p:nvSpPr>
          <p:spPr>
            <a:xfrm>
              <a:off x="5797430" y="3036559"/>
              <a:ext cx="878001" cy="5460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标题</a:t>
              </a:r>
              <a:endParaRPr lang="en-US" altLang="zh-CN" sz="2239" b="1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61" name="TextBox 9"/>
          <p:cNvSpPr txBox="1"/>
          <p:nvPr/>
        </p:nvSpPr>
        <p:spPr>
          <a:xfrm>
            <a:off x="1346647" y="2222518"/>
            <a:ext cx="2134085" cy="13370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48" dirty="0">
                <a:solidFill>
                  <a:schemeClr val="bg1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448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2" name="TextBox 10"/>
          <p:cNvSpPr txBox="1"/>
          <p:nvPr/>
        </p:nvSpPr>
        <p:spPr>
          <a:xfrm>
            <a:off x="9455723" y="3427333"/>
            <a:ext cx="1882840" cy="9505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48" dirty="0">
                <a:solidFill>
                  <a:schemeClr val="bg1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448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3" name="TextBox 11"/>
          <p:cNvSpPr txBox="1"/>
          <p:nvPr/>
        </p:nvSpPr>
        <p:spPr>
          <a:xfrm>
            <a:off x="4809405" y="2476146"/>
            <a:ext cx="1204176" cy="49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634" b="1" dirty="0">
                <a:solidFill>
                  <a:schemeClr val="bg1"/>
                </a:solidFill>
                <a:latin typeface="+mj-ea"/>
                <a:ea typeface="+mj-ea"/>
              </a:rPr>
              <a:t>已完成</a:t>
            </a:r>
          </a:p>
        </p:txBody>
      </p:sp>
      <p:sp>
        <p:nvSpPr>
          <p:cNvPr id="64" name="TextBox 13"/>
          <p:cNvSpPr txBox="1"/>
          <p:nvPr/>
        </p:nvSpPr>
        <p:spPr>
          <a:xfrm>
            <a:off x="7361706" y="4278128"/>
            <a:ext cx="997388" cy="41658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107" b="1" dirty="0">
                <a:solidFill>
                  <a:schemeClr val="bg1"/>
                </a:solidFill>
                <a:latin typeface="+mj-ea"/>
                <a:ea typeface="+mj-ea"/>
              </a:rPr>
              <a:t>未完成</a:t>
            </a:r>
          </a:p>
        </p:txBody>
      </p:sp>
      <p:cxnSp>
        <p:nvCxnSpPr>
          <p:cNvPr id="15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311819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61" grpId="0"/>
          <p:bldP spid="62" grpId="0"/>
          <p:bldP spid="63" grpId="0"/>
          <p:bldP spid="64" grpId="0"/>
          <p:bldP spid="16" grpId="0" animBg="1"/>
          <p:bldP spid="17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61" grpId="0"/>
          <p:bldP spid="62" grpId="0"/>
          <p:bldP spid="63" grpId="0"/>
          <p:bldP spid="64" grpId="0"/>
          <p:bldP spid="16" grpId="0" animBg="1"/>
          <p:bldP spid="17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405393" y="5177984"/>
            <a:ext cx="649438" cy="649437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67071" y="4418982"/>
            <a:ext cx="998770" cy="99718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695260" y="2132453"/>
            <a:ext cx="1619625" cy="1618037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8041772" y="1598930"/>
            <a:ext cx="1175023" cy="1175023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9059597" y="2281715"/>
            <a:ext cx="649438" cy="649437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8006842" y="2820000"/>
            <a:ext cx="1862568" cy="1860981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39614" y="3969618"/>
            <a:ext cx="1309991" cy="2510418"/>
            <a:chOff x="3987801" y="4348162"/>
            <a:chExt cx="1309688" cy="25098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rgbClr val="FDA8F7"/>
              </a:solidFill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254548" y="3067707"/>
            <a:ext cx="1367155" cy="1365567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5503" y="2362695"/>
            <a:ext cx="1159143" cy="1157555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241844" y="1799003"/>
            <a:ext cx="776468" cy="776466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951265" y="4613132"/>
            <a:ext cx="573221" cy="573219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595939" y="5379644"/>
            <a:ext cx="260411" cy="242943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250140" y="2484962"/>
            <a:ext cx="260411" cy="242943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46289" y="2783480"/>
            <a:ext cx="315986" cy="315985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765840" y="3567887"/>
            <a:ext cx="363623" cy="365210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524487" y="2081641"/>
            <a:ext cx="214363" cy="21436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157688" y="4812773"/>
            <a:ext cx="214363" cy="212775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9137026" y="4045835"/>
            <a:ext cx="1519966" cy="2427849"/>
            <a:chOff x="6684587" y="4424362"/>
            <a:chExt cx="1519615" cy="242728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blipFill dpi="0" rotWithShape="1">
              <a:blip r:embed="rId1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1510555" y="5220918"/>
            <a:ext cx="689237" cy="639613"/>
            <a:chOff x="9145588" y="4435475"/>
            <a:chExt cx="464344" cy="465138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1564807" y="3390243"/>
            <a:ext cx="599023" cy="604986"/>
            <a:chOff x="9159875" y="1647825"/>
            <a:chExt cx="434975" cy="464344"/>
          </a:xfr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1517911" y="1457726"/>
            <a:ext cx="662346" cy="582303"/>
            <a:chOff x="5368132" y="3540125"/>
            <a:chExt cx="465138" cy="435769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1554615" y="2486631"/>
            <a:ext cx="626653" cy="479940"/>
            <a:chOff x="5368132" y="2625725"/>
            <a:chExt cx="465138" cy="391319"/>
          </a:xfr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1576581" y="4347994"/>
            <a:ext cx="575476" cy="512052"/>
            <a:chOff x="2581275" y="1710532"/>
            <a:chExt cx="464344" cy="362744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138735" y="1341562"/>
            <a:ext cx="3646145" cy="865103"/>
            <a:chOff x="8676118" y="2076571"/>
            <a:chExt cx="3645301" cy="864904"/>
          </a:xfrm>
        </p:grpSpPr>
        <p:sp>
          <p:nvSpPr>
            <p:cNvPr id="100" name="TextBox 99"/>
            <p:cNvSpPr txBox="1"/>
            <p:nvPr/>
          </p:nvSpPr>
          <p:spPr>
            <a:xfrm>
              <a:off x="8740284" y="2076571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8" y="2479916"/>
              <a:ext cx="3645301" cy="461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2147628" y="2292242"/>
            <a:ext cx="3644850" cy="891732"/>
            <a:chOff x="8646110" y="2182336"/>
            <a:chExt cx="3644007" cy="891526"/>
          </a:xfrm>
        </p:grpSpPr>
        <p:sp>
          <p:nvSpPr>
            <p:cNvPr id="115" name="TextBox 114"/>
            <p:cNvSpPr txBox="1"/>
            <p:nvPr/>
          </p:nvSpPr>
          <p:spPr>
            <a:xfrm>
              <a:off x="8676119" y="2182336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46110" y="2612304"/>
              <a:ext cx="3644007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2180256" y="3279929"/>
            <a:ext cx="3566876" cy="846386"/>
            <a:chOff x="8717631" y="2093480"/>
            <a:chExt cx="3566051" cy="846190"/>
          </a:xfrm>
        </p:grpSpPr>
        <p:sp>
          <p:nvSpPr>
            <p:cNvPr id="118" name="TextBox 117"/>
            <p:cNvSpPr txBox="1"/>
            <p:nvPr/>
          </p:nvSpPr>
          <p:spPr>
            <a:xfrm>
              <a:off x="8788241" y="209348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717631" y="2478112"/>
              <a:ext cx="3566051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2138734" y="4202439"/>
            <a:ext cx="3608397" cy="855794"/>
            <a:chOff x="8676118" y="2085878"/>
            <a:chExt cx="3607562" cy="855597"/>
          </a:xfrm>
        </p:grpSpPr>
        <p:sp>
          <p:nvSpPr>
            <p:cNvPr id="121" name="TextBox 120"/>
            <p:cNvSpPr txBox="1"/>
            <p:nvPr/>
          </p:nvSpPr>
          <p:spPr>
            <a:xfrm>
              <a:off x="8767326" y="2085878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8" y="2479916"/>
              <a:ext cx="3607562" cy="461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138733" y="5100950"/>
            <a:ext cx="3645091" cy="883188"/>
            <a:chOff x="8676118" y="2058490"/>
            <a:chExt cx="3644248" cy="882984"/>
          </a:xfrm>
        </p:grpSpPr>
        <p:sp>
          <p:nvSpPr>
            <p:cNvPr id="124" name="TextBox 123"/>
            <p:cNvSpPr txBox="1"/>
            <p:nvPr/>
          </p:nvSpPr>
          <p:spPr>
            <a:xfrm>
              <a:off x="8688536" y="205849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8" y="2479916"/>
              <a:ext cx="3644248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68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06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500"/>
                            </p:stCondLst>
                            <p:childTnLst>
                              <p:par>
                                <p:cTn id="1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50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0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500"/>
                            </p:stCondLst>
                            <p:childTnLst>
                              <p:par>
                                <p:cTn id="1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7000"/>
                            </p:stCondLst>
                            <p:childTnLst>
                              <p:par>
                                <p:cTn id="1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500"/>
                            </p:stCondLst>
                            <p:childTnLst>
                              <p:par>
                                <p:cTn id="16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000"/>
                            </p:stCondLst>
                            <p:childTnLst>
                              <p:par>
                                <p:cTn id="16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500"/>
                            </p:stCondLst>
                            <p:childTnLst>
                              <p:par>
                                <p:cTn id="17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69" grpId="0" animBg="1"/>
      <p:bldP spid="102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891"/>
          <p:cNvSpPr txBox="1"/>
          <p:nvPr/>
        </p:nvSpPr>
        <p:spPr>
          <a:xfrm>
            <a:off x="2547526" y="2133650"/>
            <a:ext cx="887753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4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手绘工作总结通用</a:t>
            </a:r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标题 4"/>
          <p:cNvSpPr txBox="1">
            <a:spLocks/>
          </p:cNvSpPr>
          <p:nvPr/>
        </p:nvSpPr>
        <p:spPr>
          <a:xfrm>
            <a:off x="2654933" y="2009482"/>
            <a:ext cx="4614738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标题 4"/>
          <p:cNvSpPr txBox="1">
            <a:spLocks/>
          </p:cNvSpPr>
          <p:nvPr/>
        </p:nvSpPr>
        <p:spPr>
          <a:xfrm>
            <a:off x="2654933" y="3833088"/>
            <a:ext cx="5502056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简洁实用</a:t>
            </a:r>
            <a:r>
              <a:rPr lang="en-US" altLang="zh-CN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适用于投资合作</a:t>
            </a:r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项目推广</a:t>
            </a:r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企业宣传等</a:t>
            </a:r>
            <a:endParaRPr lang="en-US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67025" y="455738"/>
            <a:ext cx="343825" cy="309997"/>
            <a:chOff x="4634991" y="2138335"/>
            <a:chExt cx="428348" cy="386204"/>
          </a:xfrm>
          <a:solidFill>
            <a:srgbClr val="EF7E86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39899" y="471760"/>
            <a:ext cx="343825" cy="309997"/>
            <a:chOff x="5076056" y="2138335"/>
            <a:chExt cx="428348" cy="386204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12773" y="465469"/>
            <a:ext cx="343825" cy="309997"/>
            <a:chOff x="5557128" y="2138335"/>
            <a:chExt cx="428348" cy="386204"/>
          </a:xfrm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C78A58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891901" y="477466"/>
            <a:ext cx="343825" cy="309997"/>
            <a:chOff x="6068610" y="2138335"/>
            <a:chExt cx="428348" cy="386204"/>
          </a:xfrm>
        </p:grpSpPr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EF7E86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75613" y="477466"/>
            <a:ext cx="343825" cy="309997"/>
            <a:chOff x="6623914" y="2138335"/>
            <a:chExt cx="428348" cy="386204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330753" y="1827918"/>
            <a:ext cx="7743829" cy="2808312"/>
          </a:xfrm>
          <a:prstGeom prst="rect">
            <a:avLst/>
          </a:prstGeom>
          <a:noFill/>
          <a:ln w="76200">
            <a:solidFill>
              <a:srgbClr val="EF7E86"/>
            </a:solidFill>
          </a:ln>
          <a:effectLst>
            <a:outerShdw blurRad="368300" dist="469900" dir="6240000" sx="102000" sy="102000" algn="ctr" rotWithShape="0">
              <a:srgbClr val="000000">
                <a:alpha val="6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Freeform 25"/>
          <p:cNvSpPr>
            <a:spLocks noEditPoints="1"/>
          </p:cNvSpPr>
          <p:nvPr/>
        </p:nvSpPr>
        <p:spPr bwMode="auto">
          <a:xfrm>
            <a:off x="10044162" y="119684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oup 83"/>
          <p:cNvGrpSpPr/>
          <p:nvPr/>
        </p:nvGrpSpPr>
        <p:grpSpPr>
          <a:xfrm>
            <a:off x="8164592" y="3734088"/>
            <a:ext cx="1335271" cy="760310"/>
            <a:chOff x="5368132" y="3540125"/>
            <a:chExt cx="465138" cy="435769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508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5" grpId="0" animBg="1"/>
      <p:bldP spid="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SLIDE_COUNT" val="4"/>
  <p:tag name="ISPRING_PRESENTATION_TITLE" val="粉笔"/>
</p:tagLst>
</file>

<file path=ppt/theme/theme1.xml><?xml version="1.0" encoding="utf-8"?>
<a:theme xmlns:a="http://schemas.openxmlformats.org/drawingml/2006/main" name="第一PPT，www.1ppt.com​">
  <a:themeElements>
    <a:clrScheme name="自定义 1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70C0"/>
      </a:accent1>
      <a:accent2>
        <a:srgbClr val="FFC000"/>
      </a:accent2>
      <a:accent3>
        <a:srgbClr val="BFBFBF"/>
      </a:accent3>
      <a:accent4>
        <a:srgbClr val="BFBFBF"/>
      </a:accent4>
      <a:accent5>
        <a:srgbClr val="BFBFBF"/>
      </a:accent5>
      <a:accent6>
        <a:srgbClr val="BFBFBF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1487</TotalTime>
  <Words>2114</Words>
  <Application>Microsoft Office PowerPoint</Application>
  <PresentationFormat>自定义</PresentationFormat>
  <Paragraphs>300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Arial Unicode MS</vt:lpstr>
      <vt:lpstr>Clear Sans Thin</vt:lpstr>
      <vt:lpstr>Gill Sans</vt:lpstr>
      <vt:lpstr>Gotham Book</vt:lpstr>
      <vt:lpstr>Gotham Light</vt:lpstr>
      <vt:lpstr>Gotham Medium</vt:lpstr>
      <vt:lpstr>方正兰亭细黑_GBK_M</vt:lpstr>
      <vt:lpstr>华文黑体</vt:lpstr>
      <vt:lpstr>宋体</vt:lpstr>
      <vt:lpstr>宋体</vt:lpstr>
      <vt:lpstr>微软雅黑</vt:lpstr>
      <vt:lpstr>Arial</vt:lpstr>
      <vt:lpstr>Arial Black</vt:lpstr>
      <vt:lpstr>Calibri</vt:lpstr>
      <vt:lpstr>Open Sans</vt:lpstr>
      <vt:lpstr>Open Sans Light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粉笔</dc:title>
  <dc:creator>第一PPT</dc:creator>
  <cp:keywords>www.1ppt.com</cp:keywords>
  <cp:lastModifiedBy>faith123</cp:lastModifiedBy>
  <cp:revision>184</cp:revision>
  <dcterms:created xsi:type="dcterms:W3CDTF">2014-08-23T07:50:08Z</dcterms:created>
  <dcterms:modified xsi:type="dcterms:W3CDTF">2018-12-26T06:28:12Z</dcterms:modified>
</cp:coreProperties>
</file>