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5" r:id="rId5"/>
    <p:sldId id="2826" r:id="rId6"/>
    <p:sldId id="2827" r:id="rId7"/>
    <p:sldId id="2828" r:id="rId8"/>
    <p:sldId id="2829" r:id="rId9"/>
    <p:sldId id="2830" r:id="rId10"/>
    <p:sldId id="2831" r:id="rId11"/>
    <p:sldId id="2832" r:id="rId12"/>
    <p:sldId id="2833" r:id="rId13"/>
    <p:sldId id="2834" r:id="rId14"/>
    <p:sldId id="2835" r:id="rId15"/>
    <p:sldId id="2836" r:id="rId16"/>
    <p:sldId id="2837" r:id="rId17"/>
    <p:sldId id="2838" r:id="rId18"/>
    <p:sldId id="2839" r:id="rId19"/>
    <p:sldId id="2840" r:id="rId20"/>
    <p:sldId id="2841" r:id="rId21"/>
    <p:sldId id="2842" r:id="rId22"/>
    <p:sldId id="2843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4AB63"/>
    <a:srgbClr val="A4D16D"/>
    <a:srgbClr val="DDEEC9"/>
    <a:srgbClr val="DE790F"/>
    <a:srgbClr val="DFF7EC"/>
    <a:srgbClr val="5E916C"/>
    <a:srgbClr val="457C53"/>
    <a:srgbClr val="72AF0A"/>
    <a:srgbClr val="838E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83" d="100"/>
          <a:sy n="83" d="100"/>
        </p:scale>
        <p:origin x="4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2018/12/26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961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305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4011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5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97299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81358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1911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99454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2403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9280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2178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0582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9902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8822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026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484345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8956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056509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30947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82674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94203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7546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555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924959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2018/12/26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66950" y="2104157"/>
            <a:ext cx="83248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仓库主管新年计划</a:t>
            </a:r>
            <a:r>
              <a:rPr lang="en-US" altLang="zh-CN" sz="48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48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971800" y="3095126"/>
            <a:ext cx="69151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dirty="0" smtClean="0">
                <a:solidFill>
                  <a:schemeClr val="accent1"/>
                </a:solidFill>
                <a:cs typeface="Arial" panose="020B0604020202020204" pitchFamily="34" charset="0"/>
              </a:rPr>
              <a:t>Pure And Fresh And Children Grow Up PPT File</a:t>
            </a:r>
            <a:endParaRPr lang="zh-CN" altLang="en-US" sz="20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H_SubTitle_4"/>
          <p:cNvSpPr>
            <a:spLocks noChangeArrowheads="1"/>
          </p:cNvSpPr>
          <p:nvPr>
            <p:custDataLst>
              <p:tags r:id="rId2"/>
            </p:custDataLst>
          </p:nvPr>
        </p:nvSpPr>
        <p:spPr bwMode="gray">
          <a:xfrm>
            <a:off x="6506243" y="4869776"/>
            <a:ext cx="4395771" cy="681409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计划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YEAR WORK PLAN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Other_1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V="1">
            <a:off x="3847576" y="2147487"/>
            <a:ext cx="2467807" cy="1299198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MH_Other_2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V="1">
            <a:off x="3847576" y="3150347"/>
            <a:ext cx="2482876" cy="385072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MH_Other_3"/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3944680" y="3669356"/>
            <a:ext cx="2370702" cy="370004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MH_Other_4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075270" y="3855196"/>
            <a:ext cx="2271923" cy="1325986"/>
          </a:xfrm>
          <a:prstGeom prst="line">
            <a:avLst/>
          </a:prstGeom>
          <a:noFill/>
          <a:ln w="38100" cap="rnd">
            <a:solidFill>
              <a:schemeClr val="accent1">
                <a:lumMod val="40000"/>
                <a:lumOff val="6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normAutofit fontScale="25000" lnSpcReduction="20000"/>
          </a:bodyPr>
          <a:lstStyle/>
          <a:p>
            <a:pPr>
              <a:defRPr/>
            </a:pPr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SubTitle_1"/>
          <p:cNvSpPr>
            <a:spLocks noChangeArrowheads="1"/>
          </p:cNvSpPr>
          <p:nvPr>
            <p:custDataLst>
              <p:tags r:id="rId7"/>
            </p:custDataLst>
          </p:nvPr>
        </p:nvSpPr>
        <p:spPr bwMode="gray">
          <a:xfrm>
            <a:off x="6506243" y="1760740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WORK </a:t>
            </a: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SUMMARY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2"/>
          <p:cNvSpPr>
            <a:spLocks noChangeArrowheads="1"/>
          </p:cNvSpPr>
          <p:nvPr>
            <p:custDataLst>
              <p:tags r:id="rId8"/>
            </p:custDataLst>
          </p:nvPr>
        </p:nvSpPr>
        <p:spPr bwMode="gray">
          <a:xfrm>
            <a:off x="6506243" y="2797086"/>
            <a:ext cx="4395771" cy="683084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情况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OF WORK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SubTitle_3"/>
          <p:cNvSpPr>
            <a:spLocks noChangeArrowheads="1"/>
          </p:cNvSpPr>
          <p:nvPr>
            <p:custDataLst>
              <p:tags r:id="rId9"/>
            </p:custDataLst>
          </p:nvPr>
        </p:nvSpPr>
        <p:spPr bwMode="gray">
          <a:xfrm>
            <a:off x="6506243" y="3833431"/>
            <a:ext cx="4395771" cy="68141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  <a:extLst/>
        </p:spPr>
        <p:txBody>
          <a:bodyPr lIns="0" tIns="0" rIns="0" bIns="0" anchor="ctr" anchorCtr="1">
            <a:no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0" algn="ctr">
              <a:buNone/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</a:t>
            </a:r>
            <a:r>
              <a:rPr lang="zh-CN" altLang="en-US" sz="20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展示</a:t>
            </a:r>
            <a:endParaRPr lang="en-US" altLang="zh-CN" sz="20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>
              <a:buNone/>
            </a:pPr>
            <a:r>
              <a:rPr lang="en-US" altLang="zh-CN" sz="105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</a:t>
            </a:r>
            <a:r>
              <a:rPr lang="en-US" altLang="zh-CN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PROJECT </a:t>
            </a:r>
            <a:endParaRPr lang="zh-CN" altLang="en-US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MH_Other_5"/>
          <p:cNvSpPr>
            <a:spLocks noChangeArrowheads="1"/>
          </p:cNvSpPr>
          <p:nvPr>
            <p:custDataLst>
              <p:tags r:id="rId10"/>
            </p:custDataLst>
          </p:nvPr>
        </p:nvSpPr>
        <p:spPr bwMode="gray">
          <a:xfrm>
            <a:off x="1758052" y="2308292"/>
            <a:ext cx="2606608" cy="260660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xtLst/>
        </p:spPr>
        <p:txBody>
          <a:bodyPr lIns="0" tIns="0" rIns="0" bIns="0" anchor="ctr" anchorCtr="1">
            <a:normAutofit/>
          </a:bodyPr>
          <a:lstStyle>
            <a:lvl1pPr eaLnBrk="0" hangingPunct="0">
              <a:spcBef>
                <a:spcPct val="20000"/>
              </a:spcBef>
              <a:buChar char="•"/>
              <a:defRPr kumimoji="1" sz="28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4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000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b="1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bg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  <a:defRPr/>
            </a:pPr>
            <a:endParaRPr lang="zh-TW" altLang="en-US" sz="2531" b="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Title_1"/>
          <p:cNvSpPr/>
          <p:nvPr>
            <p:custDataLst>
              <p:tags r:id="rId11"/>
            </p:custDataLst>
          </p:nvPr>
        </p:nvSpPr>
        <p:spPr>
          <a:xfrm>
            <a:off x="2049116" y="2599356"/>
            <a:ext cx="2026154" cy="20261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noAutofit/>
          </a:bodyPr>
          <a:lstStyle/>
          <a:p>
            <a:pPr algn="ctr">
              <a:defRPr/>
            </a:pPr>
            <a:r>
              <a:rPr lang="zh-CN" altLang="en-US" sz="54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TW" altLang="en-US" sz="5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0847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0" fill="hold">
                          <p:stCondLst>
                            <p:cond delay="indefinite"/>
                          </p:stCondLst>
                          <p:childTnLst>
                            <p:par>
                              <p:cTn id="1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8" fill="hold">
                          <p:stCondLst>
                            <p:cond delay="indefinite"/>
                          </p:stCondLst>
                          <p:childTnLst>
                            <p:par>
                              <p:cTn id="2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0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9" fill="hold">
                          <p:stCondLst>
                            <p:cond delay="indefinite"/>
                          </p:stCondLst>
                          <p:childTnLst>
                            <p:par>
                              <p:cTn id="4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1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4" fill="hold">
                          <p:stCondLst>
                            <p:cond delay="indefinite"/>
                          </p:stCondLst>
                          <p:childTnLst>
                            <p:par>
                              <p:cTn id="4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6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0" fill="hold">
                          <p:stCondLst>
                            <p:cond delay="indefinite"/>
                          </p:stCondLst>
                          <p:childTnLst>
                            <p:par>
                              <p:cTn id="5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2" presetID="2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animBg="1"/>
          <p:bldP spid="5" grpId="0" animBg="1"/>
          <p:bldP spid="6" grpId="0" animBg="1"/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8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631755" y="1315693"/>
            <a:ext cx="7941911" cy="417284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311872" y="1315694"/>
            <a:ext cx="2199405" cy="199698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311872" y="3491551"/>
            <a:ext cx="2199405" cy="199698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43809" y="1315693"/>
            <a:ext cx="2094695" cy="688318"/>
          </a:xfrm>
          <a:prstGeom prst="rect">
            <a:avLst/>
          </a:pr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直角三角形 22"/>
          <p:cNvSpPr/>
          <p:nvPr/>
        </p:nvSpPr>
        <p:spPr>
          <a:xfrm rot="10800000">
            <a:off x="843809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3809" y="3474698"/>
            <a:ext cx="2094695" cy="688318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直角三角形 24"/>
          <p:cNvSpPr/>
          <p:nvPr/>
        </p:nvSpPr>
        <p:spPr>
          <a:xfrm rot="10800000">
            <a:off x="843809" y="4154670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 flipH="1">
            <a:off x="9169817" y="1315693"/>
            <a:ext cx="2878440" cy="688318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直角三角形 27"/>
          <p:cNvSpPr/>
          <p:nvPr/>
        </p:nvSpPr>
        <p:spPr>
          <a:xfrm rot="10800000" flipH="1">
            <a:off x="11573666" y="2004664"/>
            <a:ext cx="474591" cy="197341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文本框 17"/>
          <p:cNvSpPr txBox="1"/>
          <p:nvPr/>
        </p:nvSpPr>
        <p:spPr>
          <a:xfrm>
            <a:off x="1191394" y="151732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0" name="文本框 18"/>
          <p:cNvSpPr txBox="1"/>
          <p:nvPr/>
        </p:nvSpPr>
        <p:spPr>
          <a:xfrm>
            <a:off x="1191394" y="3693992"/>
            <a:ext cx="1503005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7" name="文本框 19"/>
          <p:cNvSpPr txBox="1"/>
          <p:nvPr/>
        </p:nvSpPr>
        <p:spPr>
          <a:xfrm>
            <a:off x="9890891" y="1517322"/>
            <a:ext cx="143629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 eaLnBrk="1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32" name="组合 19"/>
          <p:cNvGrpSpPr>
            <a:grpSpLocks/>
          </p:cNvGrpSpPr>
          <p:nvPr/>
        </p:nvGrpSpPr>
        <p:grpSpPr bwMode="auto">
          <a:xfrm>
            <a:off x="795008" y="5678593"/>
            <a:ext cx="11250942" cy="665588"/>
            <a:chOff x="1160463" y="2922049"/>
            <a:chExt cx="9421420" cy="473253"/>
          </a:xfrm>
        </p:grpSpPr>
        <p:sp>
          <p:nvSpPr>
            <p:cNvPr id="33" name="Text Box 11"/>
            <p:cNvSpPr txBox="1">
              <a:spLocks noChangeArrowheads="1"/>
            </p:cNvSpPr>
            <p:nvPr/>
          </p:nvSpPr>
          <p:spPr bwMode="auto">
            <a:xfrm>
              <a:off x="1160463" y="2922049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262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7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3813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5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75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25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750"/>
                            </p:stCondLst>
                            <p:childTnLst>
                              <p:par>
                                <p:cTn id="5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3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/>
      <p:bldP spid="30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58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9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8646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442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54310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30251" y="1622368"/>
            <a:ext cx="2502596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矩形 1"/>
          <p:cNvSpPr/>
          <p:nvPr/>
        </p:nvSpPr>
        <p:spPr>
          <a:xfrm rot="765310">
            <a:off x="4827441" y="1464499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37247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102278" y="1622368"/>
            <a:ext cx="2496055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矩形 1"/>
          <p:cNvSpPr/>
          <p:nvPr/>
        </p:nvSpPr>
        <p:spPr>
          <a:xfrm rot="1321971">
            <a:off x="1573547" y="1629269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3724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lnSpc>
                <a:spcPct val="150000"/>
              </a:lnSpc>
              <a:defRPr/>
            </a:pPr>
            <a:endParaRPr lang="zh-CN" altLang="en-US" sz="253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4460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812800" y="5600646"/>
            <a:ext cx="11233151" cy="929891"/>
            <a:chOff x="928457" y="2733245"/>
            <a:chExt cx="9653427" cy="661181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928457" y="2733245"/>
              <a:ext cx="1878675" cy="1750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928457" y="3000516"/>
              <a:ext cx="9653427" cy="393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2368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31878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9904" y="4424018"/>
            <a:ext cx="1436291" cy="369332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4978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016" r="16077"/>
          <a:stretch>
            <a:fillRect/>
          </a:stretch>
        </p:blipFill>
        <p:spPr>
          <a:xfrm>
            <a:off x="5115992" y="1427086"/>
            <a:ext cx="2626768" cy="5029981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363302" y="1997137"/>
            <a:ext cx="2161389" cy="3760305"/>
          </a:xfrm>
          <a:prstGeom prst="rect">
            <a:avLst/>
          </a:prstGeom>
          <a:blipFill dpi="0" rotWithShape="1">
            <a:blip r:embed="rId4" cstate="screen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264" b="26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7"/>
          <p:cNvSpPr/>
          <p:nvPr/>
        </p:nvSpPr>
        <p:spPr>
          <a:xfrm>
            <a:off x="707" y="5267872"/>
            <a:ext cx="12858043" cy="19647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6430" tIns="48216" rIns="96430" bIns="48216" rtlCol="0" anchor="ctr"/>
          <a:lstStyle/>
          <a:p>
            <a:pPr algn="ctr">
              <a:lnSpc>
                <a:spcPct val="12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5384538" y="5668134"/>
            <a:ext cx="1631034" cy="367384"/>
          </a:xfrm>
          <a:prstGeom prst="rect">
            <a:avLst/>
          </a:prstGeom>
          <a:noFill/>
        </p:spPr>
        <p:txBody>
          <a:bodyPr wrap="none" lIns="96430" tIns="48216" rIns="96430" bIns="4821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6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Rectangle 9"/>
          <p:cNvSpPr/>
          <p:nvPr/>
        </p:nvSpPr>
        <p:spPr>
          <a:xfrm>
            <a:off x="1465037" y="6065784"/>
            <a:ext cx="9928678" cy="443198"/>
          </a:xfrm>
          <a:prstGeom prst="rect">
            <a:avLst/>
          </a:prstGeom>
        </p:spPr>
        <p:txBody>
          <a:bodyPr vert="horz"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 directly.</a:t>
            </a:r>
            <a:r>
              <a: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7" name="Group 41"/>
          <p:cNvGrpSpPr/>
          <p:nvPr/>
        </p:nvGrpSpPr>
        <p:grpSpPr>
          <a:xfrm>
            <a:off x="8559182" y="1822425"/>
            <a:ext cx="876637" cy="876637"/>
            <a:chOff x="8115591" y="1727927"/>
            <a:chExt cx="831273" cy="831273"/>
          </a:xfrm>
          <a:solidFill>
            <a:schemeClr val="bg1"/>
          </a:solidFill>
        </p:grpSpPr>
        <p:sp>
          <p:nvSpPr>
            <p:cNvPr id="88" name="Oval 12"/>
            <p:cNvSpPr/>
            <p:nvPr/>
          </p:nvSpPr>
          <p:spPr>
            <a:xfrm>
              <a:off x="8115591" y="1727927"/>
              <a:ext cx="831273" cy="831273"/>
            </a:xfrm>
            <a:prstGeom prst="ellipse">
              <a:avLst/>
            </a:prstGeom>
            <a:solidFill>
              <a:schemeClr val="accent5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89" name="Group 14"/>
            <p:cNvGrpSpPr/>
            <p:nvPr/>
          </p:nvGrpSpPr>
          <p:grpSpPr>
            <a:xfrm>
              <a:off x="8338661" y="1951357"/>
              <a:ext cx="383755" cy="384412"/>
              <a:chOff x="9145588" y="4435475"/>
              <a:chExt cx="464344" cy="465138"/>
            </a:xfrm>
            <a:grpFill/>
          </p:grpSpPr>
          <p:sp>
            <p:nvSpPr>
              <p:cNvPr id="90" name="AutoShape 7"/>
              <p:cNvSpPr/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1" name="AutoShape 8"/>
              <p:cNvSpPr/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2" name="AutoShape 9"/>
              <p:cNvSpPr/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3" name="AutoShape 10"/>
              <p:cNvSpPr/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4" name="AutoShape 11"/>
              <p:cNvSpPr/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5" name="AutoShape 12"/>
              <p:cNvSpPr/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6" name="AutoShape 13"/>
              <p:cNvSpPr/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7" name="AutoShape 14"/>
              <p:cNvSpPr/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98" name="AutoShape 15"/>
              <p:cNvSpPr/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9" name="Group 43"/>
          <p:cNvGrpSpPr/>
          <p:nvPr/>
        </p:nvGrpSpPr>
        <p:grpSpPr>
          <a:xfrm>
            <a:off x="3423662" y="3616327"/>
            <a:ext cx="876637" cy="876637"/>
            <a:chOff x="3245823" y="3429000"/>
            <a:chExt cx="831273" cy="831273"/>
          </a:xfrm>
          <a:solidFill>
            <a:schemeClr val="bg1"/>
          </a:solidFill>
        </p:grpSpPr>
        <p:sp>
          <p:nvSpPr>
            <p:cNvPr id="100" name="Oval 11"/>
            <p:cNvSpPr/>
            <p:nvPr/>
          </p:nvSpPr>
          <p:spPr>
            <a:xfrm>
              <a:off x="3245823" y="3429000"/>
              <a:ext cx="831273" cy="831273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1" name="Group 24"/>
            <p:cNvGrpSpPr/>
            <p:nvPr/>
          </p:nvGrpSpPr>
          <p:grpSpPr>
            <a:xfrm>
              <a:off x="3541739" y="3652429"/>
              <a:ext cx="263709" cy="384412"/>
              <a:chOff x="3582988" y="3510757"/>
              <a:chExt cx="319088" cy="465138"/>
            </a:xfrm>
            <a:grpFill/>
          </p:grpSpPr>
          <p:sp>
            <p:nvSpPr>
              <p:cNvPr id="102" name="AutoShape 113"/>
              <p:cNvSpPr/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" name="AutoShape 114"/>
              <p:cNvSpPr/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4" name="Group 42"/>
          <p:cNvGrpSpPr/>
          <p:nvPr/>
        </p:nvGrpSpPr>
        <p:grpSpPr>
          <a:xfrm>
            <a:off x="8558456" y="3616327"/>
            <a:ext cx="876637" cy="876637"/>
            <a:chOff x="8114903" y="3428999"/>
            <a:chExt cx="831273" cy="831273"/>
          </a:xfrm>
          <a:solidFill>
            <a:schemeClr val="bg1"/>
          </a:solidFill>
        </p:grpSpPr>
        <p:sp>
          <p:nvSpPr>
            <p:cNvPr id="105" name="Oval 13"/>
            <p:cNvSpPr/>
            <p:nvPr/>
          </p:nvSpPr>
          <p:spPr>
            <a:xfrm>
              <a:off x="8114903" y="3428999"/>
              <a:ext cx="831273" cy="831273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6" name="Group 27"/>
            <p:cNvGrpSpPr/>
            <p:nvPr/>
          </p:nvGrpSpPr>
          <p:grpSpPr>
            <a:xfrm>
              <a:off x="8337871" y="3678854"/>
              <a:ext cx="384412" cy="323405"/>
              <a:chOff x="5368132" y="2625725"/>
              <a:chExt cx="465138" cy="391319"/>
            </a:xfrm>
            <a:grpFill/>
          </p:grpSpPr>
          <p:sp>
            <p:nvSpPr>
              <p:cNvPr id="107" name="AutoShape 120"/>
              <p:cNvSpPr/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8" name="AutoShape 121"/>
              <p:cNvSpPr/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AutoShape 122"/>
              <p:cNvSpPr/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 w="12700">
                <a:noFill/>
                <a:prstDash val="solid"/>
                <a:miter lim="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 sz="1547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3"/>
          <p:cNvGrpSpPr/>
          <p:nvPr/>
        </p:nvGrpSpPr>
        <p:grpSpPr>
          <a:xfrm>
            <a:off x="3423662" y="1822425"/>
            <a:ext cx="876637" cy="876637"/>
            <a:chOff x="3245823" y="1727927"/>
            <a:chExt cx="831273" cy="831273"/>
          </a:xfrm>
          <a:solidFill>
            <a:schemeClr val="bg1"/>
          </a:solidFill>
        </p:grpSpPr>
        <p:sp>
          <p:nvSpPr>
            <p:cNvPr id="111" name="Oval 10"/>
            <p:cNvSpPr/>
            <p:nvPr/>
          </p:nvSpPr>
          <p:spPr>
            <a:xfrm>
              <a:off x="3245823" y="1727927"/>
              <a:ext cx="831273" cy="831273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2" name="Group 31"/>
            <p:cNvGrpSpPr/>
            <p:nvPr/>
          </p:nvGrpSpPr>
          <p:grpSpPr>
            <a:xfrm>
              <a:off x="3469581" y="1949424"/>
              <a:ext cx="383755" cy="383755"/>
              <a:chOff x="4439444" y="1652588"/>
              <a:chExt cx="464344" cy="464344"/>
            </a:xfrm>
            <a:grpFill/>
          </p:grpSpPr>
          <p:sp>
            <p:nvSpPr>
              <p:cNvPr id="113" name="AutoShape 136"/>
              <p:cNvSpPr/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4" name="AutoShape 137"/>
              <p:cNvSpPr/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5" name="AutoShape 138"/>
              <p:cNvSpPr/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6787" tIns="26787" rIns="26787" bIns="26787" anchor="ctr"/>
              <a:lstStyle/>
              <a:p>
                <a:pPr algn="ctr" defTabSz="241060" hangingPunct="0">
                  <a:lnSpc>
                    <a:spcPct val="12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6" name="Text Placeholder 7"/>
          <p:cNvSpPr txBox="1">
            <a:spLocks/>
          </p:cNvSpPr>
          <p:nvPr/>
        </p:nvSpPr>
        <p:spPr>
          <a:xfrm>
            <a:off x="1440672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028996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7"/>
          <p:cNvSpPr txBox="1">
            <a:spLocks/>
          </p:cNvSpPr>
          <p:nvPr/>
        </p:nvSpPr>
        <p:spPr>
          <a:xfrm>
            <a:off x="1471843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 Placeholder 2"/>
          <p:cNvSpPr txBox="1">
            <a:spLocks/>
          </p:cNvSpPr>
          <p:nvPr/>
        </p:nvSpPr>
        <p:spPr>
          <a:xfrm>
            <a:off x="1060167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7"/>
          <p:cNvSpPr txBox="1">
            <a:spLocks/>
          </p:cNvSpPr>
          <p:nvPr/>
        </p:nvSpPr>
        <p:spPr>
          <a:xfrm>
            <a:off x="9711361" y="1847339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 Placeholder 2"/>
          <p:cNvSpPr txBox="1">
            <a:spLocks/>
          </p:cNvSpPr>
          <p:nvPr/>
        </p:nvSpPr>
        <p:spPr>
          <a:xfrm>
            <a:off x="9689511" y="2183019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7"/>
          <p:cNvSpPr txBox="1">
            <a:spLocks/>
          </p:cNvSpPr>
          <p:nvPr/>
        </p:nvSpPr>
        <p:spPr>
          <a:xfrm>
            <a:off x="9711361" y="3634800"/>
            <a:ext cx="1696868" cy="258532"/>
          </a:xfrm>
          <a:prstGeom prst="rect">
            <a:avLst/>
          </a:prstGeom>
        </p:spPr>
        <p:txBody>
          <a:bodyPr vert="horz" lIns="0" tIns="0" rIns="0" bIns="0" anchor="ctr">
            <a:spAutoFit/>
          </a:bodyPr>
          <a:lstStyle>
            <a:lvl1pPr marL="0" indent="0" algn="r" rtl="0" eaLnBrk="0" fontAlgn="base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266" b="1" kern="1200">
                <a:solidFill>
                  <a:schemeClr val="tx1">
                    <a:lumMod val="75000"/>
                    <a:lumOff val="25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Placeholder 2"/>
          <p:cNvSpPr txBox="1">
            <a:spLocks/>
          </p:cNvSpPr>
          <p:nvPr/>
        </p:nvSpPr>
        <p:spPr>
          <a:xfrm>
            <a:off x="9689511" y="3970481"/>
            <a:ext cx="2101364" cy="443198"/>
          </a:xfrm>
          <a:prstGeom prst="rect">
            <a:avLst/>
          </a:prstGeom>
        </p:spPr>
        <p:txBody>
          <a:bodyPr vert="horz" lIns="0" tIns="0" rIns="0" bIns="0">
            <a:spAutoFit/>
          </a:bodyPr>
          <a:lstStyle>
            <a:lvl1pPr marL="0" indent="0" algn="r" rtl="0" eaLnBrk="0" fontAlgn="base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Font typeface="Arial" panose="020B0604020202020204" pitchFamily="34" charset="0"/>
              <a:buNone/>
              <a:defRPr sz="1002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1041400" indent="-4000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4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604963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247900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890838" indent="-31908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534603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77258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9911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462567" indent="-321327" algn="l" defTabSz="1285309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491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100"/>
                            </p:stCondLst>
                            <p:childTnLst>
                              <p:par>
                                <p:cTn id="7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6" grpId="0"/>
      <p:bldP spid="46" grpId="0"/>
      <p:bldP spid="47" grpId="0"/>
      <p:bldP spid="48" grpId="0"/>
      <p:bldP spid="57" grpId="0"/>
      <p:bldP spid="58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82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4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9007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16336"/>
            <a:ext cx="7149455" cy="458613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7372654" y="2882752"/>
            <a:ext cx="4673296" cy="68164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圆角矩形 12"/>
          <p:cNvSpPr/>
          <p:nvPr/>
        </p:nvSpPr>
        <p:spPr>
          <a:xfrm>
            <a:off x="7368498" y="4802429"/>
            <a:ext cx="4677451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942780" y="3055673"/>
            <a:ext cx="779539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8008143" y="4975350"/>
            <a:ext cx="648812" cy="3080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00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372654" y="257085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376789" y="3640070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376789" y="5581733"/>
            <a:ext cx="4669161" cy="73866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372654" y="4514175"/>
            <a:ext cx="1510052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19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591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812800" y="5982662"/>
            <a:ext cx="4643755" cy="52138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812800" y="4815631"/>
            <a:ext cx="4643755" cy="5213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12800" y="2483188"/>
            <a:ext cx="4643755" cy="5213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12800" y="3650219"/>
            <a:ext cx="4643755" cy="51976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2800" y="1316157"/>
            <a:ext cx="4643755" cy="52138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0" rIns="108000" bIns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1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</a:t>
            </a:r>
            <a:endParaRPr lang="en-US" altLang="zh-CN" sz="1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77207" y="1312863"/>
            <a:ext cx="6585250" cy="51831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defRPr/>
            </a:pPr>
            <a:endParaRPr lang="zh-CN" altLang="en-US" sz="1898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689037" y="1548592"/>
            <a:ext cx="6140938" cy="295764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717020" y="4943201"/>
            <a:ext cx="6112956" cy="0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5717020" y="4656114"/>
            <a:ext cx="1836310" cy="21544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5717019" y="4987602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717019" y="5738401"/>
            <a:ext cx="6112955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388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5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2" grpId="0" animBg="1"/>
      <p:bldP spid="14" grpId="0" animBg="1"/>
      <p:bldP spid="2" grpId="0" animBg="1"/>
      <p:bldP spid="17" grpId="0"/>
      <p:bldP spid="18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084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70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07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787"/>
          <p:cNvSpPr/>
          <p:nvPr/>
        </p:nvSpPr>
        <p:spPr>
          <a:xfrm>
            <a:off x="6463470" y="2370411"/>
            <a:ext cx="1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785"/>
          <p:cNvSpPr/>
          <p:nvPr/>
        </p:nvSpPr>
        <p:spPr>
          <a:xfrm>
            <a:off x="6463468" y="2370413"/>
            <a:ext cx="4364259" cy="143019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786"/>
          <p:cNvSpPr/>
          <p:nvPr/>
        </p:nvSpPr>
        <p:spPr>
          <a:xfrm>
            <a:off x="6469727" y="2370411"/>
            <a:ext cx="2195274" cy="1430197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788"/>
          <p:cNvSpPr/>
          <p:nvPr/>
        </p:nvSpPr>
        <p:spPr>
          <a:xfrm flipH="1">
            <a:off x="4277458" y="2370411"/>
            <a:ext cx="2186813" cy="1422435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789"/>
          <p:cNvSpPr/>
          <p:nvPr/>
        </p:nvSpPr>
        <p:spPr>
          <a:xfrm flipH="1">
            <a:off x="2091449" y="2370411"/>
            <a:ext cx="4372020" cy="1437958"/>
          </a:xfrm>
          <a:prstGeom prst="line">
            <a:avLst/>
          </a:prstGeom>
          <a:ln w="635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0" tIns="0" rIns="0" bIns="0"/>
          <a:lstStyle/>
          <a:p>
            <a:pPr defTabSz="241060"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 sz="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794"/>
          <p:cNvSpPr/>
          <p:nvPr/>
        </p:nvSpPr>
        <p:spPr>
          <a:xfrm>
            <a:off x="1106512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796"/>
          <p:cNvSpPr/>
          <p:nvPr/>
        </p:nvSpPr>
        <p:spPr>
          <a:xfrm>
            <a:off x="3281581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798"/>
          <p:cNvSpPr/>
          <p:nvPr/>
        </p:nvSpPr>
        <p:spPr>
          <a:xfrm>
            <a:off x="5441358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800"/>
          <p:cNvSpPr/>
          <p:nvPr/>
        </p:nvSpPr>
        <p:spPr>
          <a:xfrm>
            <a:off x="7573757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802"/>
          <p:cNvSpPr/>
          <p:nvPr/>
        </p:nvSpPr>
        <p:spPr>
          <a:xfrm>
            <a:off x="9731885" y="3538660"/>
            <a:ext cx="1995392" cy="621146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12700"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805"/>
          <p:cNvSpPr/>
          <p:nvPr/>
        </p:nvSpPr>
        <p:spPr>
          <a:xfrm>
            <a:off x="2374853" y="4601534"/>
            <a:ext cx="8163837" cy="1424565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12700">
            <a:solidFill>
              <a:srgbClr val="A6AAA9"/>
            </a:solidFill>
            <a:miter lim="400000"/>
          </a:ln>
        </p:spPr>
        <p:txBody>
          <a:bodyPr lIns="20090" tIns="20090" rIns="20090" bIns="20090" anchor="ctr"/>
          <a:lstStyle/>
          <a:p>
            <a:pPr lvl="0">
              <a:lnSpc>
                <a:spcPct val="120000"/>
              </a:lnSpc>
            </a:pPr>
            <a:endParaRPr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33"/>
          <p:cNvGrpSpPr/>
          <p:nvPr/>
        </p:nvGrpSpPr>
        <p:grpSpPr>
          <a:xfrm>
            <a:off x="5828699" y="1789613"/>
            <a:ext cx="1256144" cy="1256144"/>
            <a:chOff x="5526407" y="1696816"/>
            <a:chExt cx="1191141" cy="1191141"/>
          </a:xfrm>
        </p:grpSpPr>
        <p:sp>
          <p:nvSpPr>
            <p:cNvPr id="14" name="Shape 1790"/>
            <p:cNvSpPr/>
            <p:nvPr/>
          </p:nvSpPr>
          <p:spPr>
            <a:xfrm>
              <a:off x="5526407" y="1696816"/>
              <a:ext cx="1191141" cy="11911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6787" tIns="26787" rIns="26787" bIns="26787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Shape 1804"/>
            <p:cNvSpPr/>
            <p:nvPr/>
          </p:nvSpPr>
          <p:spPr>
            <a:xfrm>
              <a:off x="5902228" y="2068264"/>
              <a:ext cx="448246" cy="4482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</a:pPr>
              <a:endParaRPr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Text Placeholder 3"/>
          <p:cNvSpPr txBox="1">
            <a:spLocks/>
          </p:cNvSpPr>
          <p:nvPr/>
        </p:nvSpPr>
        <p:spPr>
          <a:xfrm>
            <a:off x="3046979" y="4914755"/>
            <a:ext cx="6745012" cy="798123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Placeholder 3"/>
          <p:cNvSpPr txBox="1">
            <a:spLocks/>
          </p:cNvSpPr>
          <p:nvPr/>
        </p:nvSpPr>
        <p:spPr>
          <a:xfrm>
            <a:off x="3289756" y="3633709"/>
            <a:ext cx="1979038" cy="431051"/>
          </a:xfrm>
          <a:prstGeom prst="rect">
            <a:avLst/>
          </a:prstGeom>
        </p:spPr>
        <p:txBody>
          <a:bodyPr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54495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Placeholder 3"/>
          <p:cNvSpPr txBox="1">
            <a:spLocks/>
          </p:cNvSpPr>
          <p:nvPr/>
        </p:nvSpPr>
        <p:spPr>
          <a:xfrm>
            <a:off x="7581931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1131246" y="3633709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3"/>
          <p:cNvSpPr txBox="1">
            <a:spLocks/>
          </p:cNvSpPr>
          <p:nvPr/>
        </p:nvSpPr>
        <p:spPr>
          <a:xfrm>
            <a:off x="9746756" y="3632697"/>
            <a:ext cx="1979038" cy="431051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点击输入内容</a:t>
            </a:r>
            <a:endParaRPr lang="en-GB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86548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53695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234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7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500"/>
                            </p:stCondLst>
                            <p:childTnLst>
                              <p:par>
                                <p:cTn id="66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/>
      <p:bldP spid="17" grpId="0" build="p"/>
      <p:bldP spid="18" grpId="0"/>
      <p:bldP spid="19" grpId="0"/>
      <p:bldP spid="22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590800" y="2123525"/>
            <a:ext cx="76771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790950" y="3400738"/>
            <a:ext cx="527685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dirty="0">
                <a:solidFill>
                  <a:schemeClr val="accent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0586290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4"/>
  <p:tag name="MH_CATEGORY" val="#YinZJG#"/>
  <p:tag name="MH_LAYOUT" val="TitleSubTitle"/>
  <p:tag name="MH" val="20161022181333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SubTitle"/>
  <p:tag name="MH_ORDER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Other"/>
  <p:tag name="MH_ORDER" val="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181333"/>
  <p:tag name="MH_LIBRARY" val="GRAPHIC"/>
  <p:tag name="MH_TYPE" val="Title"/>
  <p:tag name="MH_ORDER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12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0C0"/>
      </a:accent1>
      <a:accent2>
        <a:srgbClr val="BFBFBF"/>
      </a:accent2>
      <a:accent3>
        <a:srgbClr val="0070C0"/>
      </a:accent3>
      <a:accent4>
        <a:srgbClr val="BFBFBF"/>
      </a:accent4>
      <a:accent5>
        <a:srgbClr val="0070C0"/>
      </a:accent5>
      <a:accent6>
        <a:srgbClr val="BFBFBF"/>
      </a:accent6>
      <a:hlink>
        <a:srgbClr val="0070C0"/>
      </a:hlink>
      <a:folHlink>
        <a:srgbClr val="BFBFBF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2691</Words>
  <Application>Microsoft Office PowerPoint</Application>
  <PresentationFormat>自定义</PresentationFormat>
  <Paragraphs>234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蓝色简洁</dc:title>
  <dc:creator/>
  <cp:keywords>www.1ppt.com</cp:keywords>
  <cp:lastModifiedBy/>
  <cp:revision>1</cp:revision>
  <dcterms:created xsi:type="dcterms:W3CDTF">2016-12-18T12:57:18Z</dcterms:created>
  <dcterms:modified xsi:type="dcterms:W3CDTF">2018-12-26T05:57:27Z</dcterms:modified>
</cp:coreProperties>
</file>