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862" r:id="rId3"/>
    <p:sldId id="840" r:id="rId4"/>
    <p:sldId id="891" r:id="rId5"/>
    <p:sldId id="892" r:id="rId6"/>
    <p:sldId id="897" r:id="rId7"/>
    <p:sldId id="898" r:id="rId8"/>
    <p:sldId id="831" r:id="rId9"/>
    <p:sldId id="885" r:id="rId10"/>
    <p:sldId id="893" r:id="rId11"/>
    <p:sldId id="894" r:id="rId12"/>
    <p:sldId id="890" r:id="rId13"/>
    <p:sldId id="903" r:id="rId14"/>
    <p:sldId id="886" r:id="rId15"/>
    <p:sldId id="895" r:id="rId16"/>
    <p:sldId id="901" r:id="rId17"/>
    <p:sldId id="905" r:id="rId18"/>
    <p:sldId id="899" r:id="rId19"/>
    <p:sldId id="887" r:id="rId20"/>
    <p:sldId id="896" r:id="rId21"/>
    <p:sldId id="904" r:id="rId22"/>
    <p:sldId id="900" r:id="rId23"/>
    <p:sldId id="902" r:id="rId24"/>
    <p:sldId id="889"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D82A5992-9D73-4015-9385-ABE035416B29}" type="datetimeFigureOut">
              <a:rPr lang="zh-CN" altLang="en-US" smtClean="0"/>
              <a:pPr/>
              <a:t>2018/12/24</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7795A699-AB68-4A20-99FB-6F69DC266D45}" type="slidenum">
              <a:rPr lang="zh-CN" altLang="en-US" smtClean="0"/>
              <a:pPr/>
              <a:t>‹#›</a:t>
            </a:fld>
            <a:endParaRPr lang="zh-CN" altLang="en-US" dirty="0"/>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微软雅黑" panose="020B0503020204020204" pitchFamily="34" charset="-122"/>
        <a:cs typeface="+mn-cs"/>
      </a:defRPr>
    </a:lvl1pPr>
    <a:lvl2pPr marL="457140" algn="l" defTabSz="914282" rtl="0" eaLnBrk="1" latinLnBrk="0" hangingPunct="1">
      <a:defRPr sz="1200" kern="1200">
        <a:solidFill>
          <a:schemeClr val="tx1"/>
        </a:solidFill>
        <a:latin typeface="+mn-lt"/>
        <a:ea typeface="微软雅黑" panose="020B0503020204020204" pitchFamily="34" charset="-122"/>
        <a:cs typeface="+mn-cs"/>
      </a:defRPr>
    </a:lvl2pPr>
    <a:lvl3pPr marL="914282" algn="l" defTabSz="914282" rtl="0" eaLnBrk="1" latinLnBrk="0" hangingPunct="1">
      <a:defRPr sz="1200" kern="1200">
        <a:solidFill>
          <a:schemeClr val="tx1"/>
        </a:solidFill>
        <a:latin typeface="+mn-lt"/>
        <a:ea typeface="微软雅黑" panose="020B0503020204020204" pitchFamily="34" charset="-122"/>
        <a:cs typeface="+mn-cs"/>
      </a:defRPr>
    </a:lvl3pPr>
    <a:lvl4pPr marL="1371422" algn="l" defTabSz="914282" rtl="0" eaLnBrk="1" latinLnBrk="0" hangingPunct="1">
      <a:defRPr sz="1200" kern="1200">
        <a:solidFill>
          <a:schemeClr val="tx1"/>
        </a:solidFill>
        <a:latin typeface="+mn-lt"/>
        <a:ea typeface="微软雅黑" panose="020B0503020204020204" pitchFamily="34" charset="-122"/>
        <a:cs typeface="+mn-cs"/>
      </a:defRPr>
    </a:lvl4pPr>
    <a:lvl5pPr marL="1828563" algn="l" defTabSz="914282" rtl="0" eaLnBrk="1" latinLnBrk="0" hangingPunct="1">
      <a:defRPr sz="1200" kern="1200">
        <a:solidFill>
          <a:schemeClr val="tx1"/>
        </a:solidFill>
        <a:latin typeface="+mn-lt"/>
        <a:ea typeface="微软雅黑" panose="020B0503020204020204" pitchFamily="34" charset="-122"/>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4020204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619830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3</a:t>
            </a:fld>
            <a:endParaRPr lang="zh-CN" altLang="en-US"/>
          </a:p>
        </p:txBody>
      </p:sp>
    </p:spTree>
    <p:extLst>
      <p:ext uri="{BB962C8B-B14F-4D97-AF65-F5344CB8AC3E}">
        <p14:creationId xmlns:p14="http://schemas.microsoft.com/office/powerpoint/2010/main" val="1020481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4</a:t>
            </a:fld>
            <a:endParaRPr lang="zh-CN" altLang="en-US"/>
          </a:p>
        </p:txBody>
      </p:sp>
    </p:spTree>
    <p:extLst>
      <p:ext uri="{BB962C8B-B14F-4D97-AF65-F5344CB8AC3E}">
        <p14:creationId xmlns:p14="http://schemas.microsoft.com/office/powerpoint/2010/main" val="456125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762929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6</a:t>
            </a:fld>
            <a:endParaRPr lang="zh-CN" altLang="en-US"/>
          </a:p>
        </p:txBody>
      </p:sp>
    </p:spTree>
    <p:extLst>
      <p:ext uri="{BB962C8B-B14F-4D97-AF65-F5344CB8AC3E}">
        <p14:creationId xmlns:p14="http://schemas.microsoft.com/office/powerpoint/2010/main" val="1492902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7</a:t>
            </a:fld>
            <a:endParaRPr lang="zh-CN" altLang="en-US"/>
          </a:p>
        </p:txBody>
      </p:sp>
    </p:spTree>
    <p:extLst>
      <p:ext uri="{BB962C8B-B14F-4D97-AF65-F5344CB8AC3E}">
        <p14:creationId xmlns:p14="http://schemas.microsoft.com/office/powerpoint/2010/main" val="706615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8</a:t>
            </a:fld>
            <a:endParaRPr lang="zh-CN" altLang="en-US"/>
          </a:p>
        </p:txBody>
      </p:sp>
    </p:spTree>
    <p:extLst>
      <p:ext uri="{BB962C8B-B14F-4D97-AF65-F5344CB8AC3E}">
        <p14:creationId xmlns:p14="http://schemas.microsoft.com/office/powerpoint/2010/main" val="3703912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9</a:t>
            </a:fld>
            <a:endParaRPr lang="zh-CN" altLang="en-US"/>
          </a:p>
        </p:txBody>
      </p:sp>
    </p:spTree>
    <p:extLst>
      <p:ext uri="{BB962C8B-B14F-4D97-AF65-F5344CB8AC3E}">
        <p14:creationId xmlns:p14="http://schemas.microsoft.com/office/powerpoint/2010/main" val="111452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6994357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11</a:t>
            </a:fld>
            <a:endParaRPr lang="zh-CN" altLang="en-US"/>
          </a:p>
        </p:txBody>
      </p:sp>
    </p:spTree>
    <p:extLst>
      <p:ext uri="{BB962C8B-B14F-4D97-AF65-F5344CB8AC3E}">
        <p14:creationId xmlns:p14="http://schemas.microsoft.com/office/powerpoint/2010/main" val="26211085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pPr/>
              <a:t>12</a:t>
            </a:fld>
            <a:endParaRPr lang="zh-CN" altLang="en-US"/>
          </a:p>
        </p:txBody>
      </p:sp>
    </p:spTree>
    <p:extLst>
      <p:ext uri="{BB962C8B-B14F-4D97-AF65-F5344CB8AC3E}">
        <p14:creationId xmlns:p14="http://schemas.microsoft.com/office/powerpoint/2010/main" val="2136132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13</a:t>
            </a:fld>
            <a:endParaRPr lang="zh-CN" altLang="en-US" dirty="0"/>
          </a:p>
        </p:txBody>
      </p:sp>
    </p:spTree>
    <p:extLst>
      <p:ext uri="{BB962C8B-B14F-4D97-AF65-F5344CB8AC3E}">
        <p14:creationId xmlns:p14="http://schemas.microsoft.com/office/powerpoint/2010/main" val="14837038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14</a:t>
            </a:fld>
            <a:endParaRPr lang="zh-CN" altLang="en-US"/>
          </a:p>
        </p:txBody>
      </p:sp>
    </p:spTree>
    <p:extLst>
      <p:ext uri="{BB962C8B-B14F-4D97-AF65-F5344CB8AC3E}">
        <p14:creationId xmlns:p14="http://schemas.microsoft.com/office/powerpoint/2010/main" val="2055101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15</a:t>
            </a:fld>
            <a:endParaRPr lang="zh-CN" altLang="en-US"/>
          </a:p>
        </p:txBody>
      </p:sp>
    </p:spTree>
    <p:extLst>
      <p:ext uri="{BB962C8B-B14F-4D97-AF65-F5344CB8AC3E}">
        <p14:creationId xmlns:p14="http://schemas.microsoft.com/office/powerpoint/2010/main" val="1590459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16</a:t>
            </a:fld>
            <a:endParaRPr lang="zh-CN" altLang="en-US" dirty="0"/>
          </a:p>
        </p:txBody>
      </p:sp>
    </p:spTree>
    <p:extLst>
      <p:ext uri="{BB962C8B-B14F-4D97-AF65-F5344CB8AC3E}">
        <p14:creationId xmlns:p14="http://schemas.microsoft.com/office/powerpoint/2010/main" val="15248606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7F7DC48-75D4-4995-9AB6-E928CC93D42C}" type="slidenum">
              <a:rPr lang="zh-CN" altLang="en-US" smtClean="0"/>
              <a:pPr/>
              <a:t>17</a:t>
            </a:fld>
            <a:endParaRPr lang="zh-CN" altLang="en-US"/>
          </a:p>
        </p:txBody>
      </p:sp>
    </p:spTree>
    <p:extLst>
      <p:ext uri="{BB962C8B-B14F-4D97-AF65-F5344CB8AC3E}">
        <p14:creationId xmlns:p14="http://schemas.microsoft.com/office/powerpoint/2010/main" val="3207400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18</a:t>
            </a:fld>
            <a:endParaRPr lang="zh-CN" altLang="en-US"/>
          </a:p>
        </p:txBody>
      </p:sp>
    </p:spTree>
    <p:extLst>
      <p:ext uri="{BB962C8B-B14F-4D97-AF65-F5344CB8AC3E}">
        <p14:creationId xmlns:p14="http://schemas.microsoft.com/office/powerpoint/2010/main" val="1156677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19</a:t>
            </a:fld>
            <a:endParaRPr lang="zh-CN" altLang="en-US"/>
          </a:p>
        </p:txBody>
      </p:sp>
    </p:spTree>
    <p:extLst>
      <p:ext uri="{BB962C8B-B14F-4D97-AF65-F5344CB8AC3E}">
        <p14:creationId xmlns:p14="http://schemas.microsoft.com/office/powerpoint/2010/main" val="41561970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20</a:t>
            </a:fld>
            <a:endParaRPr lang="zh-CN" altLang="en-US"/>
          </a:p>
        </p:txBody>
      </p:sp>
    </p:spTree>
    <p:extLst>
      <p:ext uri="{BB962C8B-B14F-4D97-AF65-F5344CB8AC3E}">
        <p14:creationId xmlns:p14="http://schemas.microsoft.com/office/powerpoint/2010/main" val="1382580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21</a:t>
            </a:fld>
            <a:endParaRPr lang="zh-CN" altLang="en-US" dirty="0"/>
          </a:p>
        </p:txBody>
      </p:sp>
    </p:spTree>
    <p:extLst>
      <p:ext uri="{BB962C8B-B14F-4D97-AF65-F5344CB8AC3E}">
        <p14:creationId xmlns:p14="http://schemas.microsoft.com/office/powerpoint/2010/main" val="42463814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22</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23</a:t>
            </a:fld>
            <a:endParaRPr lang="zh-CN" altLang="en-US"/>
          </a:p>
        </p:txBody>
      </p:sp>
    </p:spTree>
    <p:extLst>
      <p:ext uri="{BB962C8B-B14F-4D97-AF65-F5344CB8AC3E}">
        <p14:creationId xmlns:p14="http://schemas.microsoft.com/office/powerpoint/2010/main" val="943843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3026036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fld id="{4C0F3E8C-8BCD-4A8F-98D8-F8D96B87BD28}" type="datetimeFigureOut">
              <a:rPr lang="zh-CN" altLang="en-US" smtClean="0"/>
              <a:pPr>
                <a:defRPr/>
              </a:pPr>
              <a:t>2018/12/24</a:t>
            </a:fld>
            <a:endParaRPr lang="zh-CN" altLang="en-US" dirty="0"/>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endParaRPr lang="zh-CN" altLang="en-US" dirty="0"/>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2969F21D-12A3-824C-80FA-D34F01E9177B}" type="datetimeFigureOut">
              <a:rPr kumimoji="1" lang="zh-CN" altLang="en-US" smtClean="0"/>
              <a:pPr/>
              <a:t>2018/12/24</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C85CFEDB-804C-9249-87AB-F8162CDD6F1B}" type="slidenum">
              <a:rPr kumimoji="1" lang="zh-CN" altLang="en-US" smtClean="0"/>
              <a:pPr/>
              <a:t>‹#›</a:t>
            </a:fld>
            <a:endParaRPr kumimoji="1" lang="zh-CN" altLang="en-US"/>
          </a:p>
        </p:txBody>
      </p:sp>
    </p:spTree>
    <p:extLst>
      <p:ext uri="{BB962C8B-B14F-4D97-AF65-F5344CB8AC3E}">
        <p14:creationId xmlns:p14="http://schemas.microsoft.com/office/powerpoint/2010/main" val="1739728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2018/12/24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review</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2018/12/24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自我评价</a:t>
            </a:r>
          </a:p>
        </p:txBody>
      </p:sp>
      <p:sp>
        <p:nvSpPr>
          <p:cNvPr id="15" name="文本框 38"/>
          <p:cNvSpPr txBox="1"/>
          <p:nvPr userDrawn="1"/>
        </p:nvSpPr>
        <p:spPr>
          <a:xfrm>
            <a:off x="899592" y="432889"/>
            <a:ext cx="1012283"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Self-evaluation</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2018/12/24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工作体会</a:t>
            </a:r>
          </a:p>
        </p:txBody>
      </p:sp>
      <p:sp>
        <p:nvSpPr>
          <p:cNvPr id="15" name="文本框 38"/>
          <p:cNvSpPr txBox="1"/>
          <p:nvPr userDrawn="1"/>
        </p:nvSpPr>
        <p:spPr>
          <a:xfrm>
            <a:off x="899592" y="432889"/>
            <a:ext cx="1126097"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experience</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2018/12/24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451506"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工作规划和展望</a:t>
            </a:r>
          </a:p>
        </p:txBody>
      </p:sp>
      <p:sp>
        <p:nvSpPr>
          <p:cNvPr id="15" name="文本框 38"/>
          <p:cNvSpPr txBox="1"/>
          <p:nvPr userDrawn="1"/>
        </p:nvSpPr>
        <p:spPr>
          <a:xfrm>
            <a:off x="899592" y="432889"/>
            <a:ext cx="1584556"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Job planning and Outlook</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34783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ea typeface="微软雅黑" panose="020B0503020204020204" pitchFamily="34" charset="-122"/>
              </a:defRPr>
            </a:lvl1pPr>
          </a:lstStyle>
          <a:p>
            <a:fld id="{02854A03-91AF-448A-9954-517C0577E5F0}" type="datetimeFigureOut">
              <a:rPr lang="zh-CN" altLang="en-US" smtClean="0"/>
              <a:pPr/>
              <a:t>2018/12/24</a:t>
            </a:fld>
            <a:endParaRPr lang="zh-CN" altLang="en-US" dirty="0"/>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ea typeface="微软雅黑" panose="020B0503020204020204" pitchFamily="34" charset="-122"/>
              </a:defRPr>
            </a:lvl1pPr>
          </a:lstStyle>
          <a:p>
            <a:fld id="{2EEFC946-6D13-4F8C-9740-992A906A613E}" type="slidenum">
              <a:rPr lang="zh-CN" altLang="en-US" smtClean="0"/>
              <a:pPr/>
              <a:t>‹#›</a:t>
            </a:fld>
            <a:endParaRPr lang="zh-CN" altLang="en-US" dirty="0"/>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8" r:id="rId1"/>
    <p:sldLayoutId id="2147483664" r:id="rId2"/>
    <p:sldLayoutId id="2147483665" r:id="rId3"/>
    <p:sldLayoutId id="2147483669" r:id="rId4"/>
    <p:sldLayoutId id="2147483670" r:id="rId5"/>
    <p:sldLayoutId id="2147483671" r:id="rId6"/>
    <p:sldLayoutId id="2147483672" r:id="rId7"/>
    <p:sldLayoutId id="2147483667" r:id="rId8"/>
  </p:sldLayoutIdLst>
  <p:transition/>
  <p:txStyles>
    <p:titleStyle>
      <a:lvl1pPr algn="ctr" defTabSz="914282"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8.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image" Target="../media/image1.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image" Target="../media/image1.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7.jpeg"/><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5" Type="http://schemas.openxmlformats.org/officeDocument/2006/relationships/notesSlide" Target="../notesSlides/notesSlide17.xml"/><Relationship Id="rId10" Type="http://schemas.openxmlformats.org/officeDocument/2006/relationships/tags" Target="../tags/tag35.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0.xml"/><Relationship Id="rId1" Type="http://schemas.openxmlformats.org/officeDocument/2006/relationships/tags" Target="../tags/tag39.xml"/><Relationship Id="rId5" Type="http://schemas.openxmlformats.org/officeDocument/2006/relationships/image" Target="../media/image1.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5085046" cy="523220"/>
          </a:xfrm>
          <a:prstGeom prst="rect">
            <a:avLst/>
          </a:prstGeom>
          <a:noFill/>
        </p:spPr>
        <p:txBody>
          <a:bodyPr wrap="none" rtlCol="0">
            <a:spAutoFit/>
          </a:bodyPr>
          <a:lstStyle/>
          <a:p>
            <a:r>
              <a:rPr lang="zh-CN" altLang="en-US" sz="2800" dirty="0">
                <a:solidFill>
                  <a:schemeClr val="tx1">
                    <a:lumMod val="65000"/>
                    <a:lumOff val="35000"/>
                  </a:schemeClr>
                </a:solidFill>
                <a:latin typeface="微软雅黑" pitchFamily="34" charset="-122"/>
                <a:ea typeface="微软雅黑" pitchFamily="34" charset="-122"/>
              </a:rPr>
              <a:t>人力资源年终述职报告</a:t>
            </a:r>
            <a:r>
              <a:rPr lang="en-US" altLang="zh-CN" sz="2800" dirty="0" err="1">
                <a:solidFill>
                  <a:schemeClr val="tx1">
                    <a:lumMod val="65000"/>
                    <a:lumOff val="35000"/>
                  </a:schemeClr>
                </a:solidFill>
                <a:latin typeface="微软雅黑" pitchFamily="34" charset="-122"/>
                <a:ea typeface="微软雅黑" pitchFamily="34" charset="-122"/>
              </a:rPr>
              <a:t>ppt</a:t>
            </a:r>
            <a:r>
              <a:rPr lang="zh-CN" altLang="en-US" sz="2800" dirty="0">
                <a:solidFill>
                  <a:schemeClr val="tx1">
                    <a:lumMod val="65000"/>
                    <a:lumOff val="35000"/>
                  </a:schemeClr>
                </a:solidFill>
                <a:latin typeface="微软雅黑" pitchFamily="34" charset="-122"/>
                <a:ea typeface="微软雅黑" pitchFamily="34" charset="-122"/>
              </a:rPr>
              <a:t>模板</a:t>
            </a:r>
          </a:p>
        </p:txBody>
      </p:sp>
      <p:sp>
        <p:nvSpPr>
          <p:cNvPr id="33" name="TextBox 32"/>
          <p:cNvSpPr txBox="1"/>
          <p:nvPr/>
        </p:nvSpPr>
        <p:spPr>
          <a:xfrm>
            <a:off x="3052569" y="2925399"/>
            <a:ext cx="3031599" cy="307777"/>
          </a:xfrm>
          <a:prstGeom prst="rect">
            <a:avLst/>
          </a:prstGeom>
          <a:noFill/>
        </p:spPr>
        <p:txBody>
          <a:bodyPr wrap="none" rtlCol="0">
            <a:spAutoFit/>
          </a:bodyPr>
          <a:lstStyle/>
          <a:p>
            <a:pPr algn="ctr" eaLnBrk="1" hangingPunct="1">
              <a:buFont typeface="Arial" pitchFamily="34" charset="0"/>
              <a:buNone/>
            </a:pP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适用于商务总结</a:t>
            </a:r>
            <a:r>
              <a:rPr lang="en-US" altLang="zh-CN" sz="14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工作总结</a:t>
            </a:r>
            <a:r>
              <a:rPr lang="en-US" altLang="zh-CN" sz="14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工作计划</a:t>
            </a:r>
          </a:p>
        </p:txBody>
      </p:sp>
      <p:sp>
        <p:nvSpPr>
          <p:cNvPr id="13" name="TextBox 12"/>
          <p:cNvSpPr txBox="1"/>
          <p:nvPr/>
        </p:nvSpPr>
        <p:spPr>
          <a:xfrm>
            <a:off x="3626748" y="915566"/>
            <a:ext cx="1953364" cy="1200329"/>
          </a:xfrm>
          <a:prstGeom prst="rect">
            <a:avLst/>
          </a:prstGeom>
          <a:noFill/>
        </p:spPr>
        <p:txBody>
          <a:bodyPr wrap="square" rtlCol="0">
            <a:spAutoFit/>
          </a:bodyPr>
          <a:lstStyle/>
          <a:p>
            <a:r>
              <a:rPr lang="en-US" altLang="zh-CN" sz="7200" spc="-300" dirty="0">
                <a:solidFill>
                  <a:schemeClr val="tx1">
                    <a:lumMod val="65000"/>
                    <a:lumOff val="35000"/>
                  </a:schemeClr>
                </a:solidFill>
                <a:latin typeface="Agency FB" pitchFamily="34" charset="0"/>
                <a:ea typeface="微软雅黑" panose="020B0503020204020204" pitchFamily="34" charset="-122"/>
              </a:rPr>
              <a:t>2018</a:t>
            </a:r>
            <a:endParaRPr lang="zh-CN" altLang="en-US" sz="7200" spc="-300" dirty="0">
              <a:solidFill>
                <a:schemeClr val="tx1">
                  <a:lumMod val="65000"/>
                  <a:lumOff val="35000"/>
                </a:schemeClr>
              </a:solidFill>
              <a:latin typeface="Agency FB" pitchFamily="34" charset="0"/>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27"/>
                                        </p:tgtEl>
                                        <p:attrNameLst>
                                          <p:attrName>style.visibility</p:attrName>
                                        </p:attrNameLst>
                                      </p:cBhvr>
                                      <p:to>
                                        <p:strVal val="visible"/>
                                      </p:to>
                                    </p:set>
                                    <p:anim by="(-#ppt_w*2)" calcmode="lin" valueType="num">
                                      <p:cBhvr rctx="PPT">
                                        <p:cTn id="24" dur="500" autoRev="1" fill="hold">
                                          <p:stCondLst>
                                            <p:cond delay="0"/>
                                          </p:stCondLst>
                                        </p:cTn>
                                        <p:tgtEl>
                                          <p:spTgt spid="27"/>
                                        </p:tgtEl>
                                        <p:attrNameLst>
                                          <p:attrName>ppt_w</p:attrName>
                                        </p:attrNameLst>
                                      </p:cBhvr>
                                    </p:anim>
                                    <p:anim by="(#ppt_w*0.50)" calcmode="lin" valueType="num">
                                      <p:cBhvr>
                                        <p:cTn id="25" dur="500" decel="50000" autoRev="1" fill="hold">
                                          <p:stCondLst>
                                            <p:cond delay="0"/>
                                          </p:stCondLst>
                                        </p:cTn>
                                        <p:tgtEl>
                                          <p:spTgt spid="27"/>
                                        </p:tgtEl>
                                        <p:attrNameLst>
                                          <p:attrName>ppt_x</p:attrName>
                                        </p:attrNameLst>
                                      </p:cBhvr>
                                    </p:anim>
                                    <p:anim from="(-#ppt_h/2)" to="(#ppt_y)" calcmode="lin" valueType="num">
                                      <p:cBhvr>
                                        <p:cTn id="26" dur="1000" fill="hold">
                                          <p:stCondLst>
                                            <p:cond delay="0"/>
                                          </p:stCondLst>
                                        </p:cTn>
                                        <p:tgtEl>
                                          <p:spTgt spid="27"/>
                                        </p:tgtEl>
                                        <p:attrNameLst>
                                          <p:attrName>ppt_y</p:attrName>
                                        </p:attrNameLst>
                                      </p:cBhvr>
                                    </p:anim>
                                    <p:animRot by="21600000">
                                      <p:cBhvr>
                                        <p:cTn id="27" dur="1000" fill="hold">
                                          <p:stCondLst>
                                            <p:cond delay="0"/>
                                          </p:stCondLst>
                                        </p:cTn>
                                        <p:tgtEl>
                                          <p:spTgt spid="27"/>
                                        </p:tgtEl>
                                        <p:attrNameLst>
                                          <p:attrName>r</p:attrName>
                                        </p:attrNameLst>
                                      </p:cBhvr>
                                    </p:animRot>
                                  </p:childTnLst>
                                </p:cTn>
                              </p:par>
                            </p:childTnLst>
                          </p:cTn>
                        </p:par>
                        <p:par>
                          <p:cTn id="28" fill="hold">
                            <p:stCondLst>
                              <p:cond delay="52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1"/>
                                          </p:val>
                                        </p:tav>
                                        <p:tav tm="100000">
                                          <p:val>
                                            <p:strVal val="#ppt_x"/>
                                          </p:val>
                                        </p:tav>
                                      </p:tavLst>
                                    </p:anim>
                                    <p:anim calcmode="lin" valueType="num">
                                      <p:cBhvr>
                                        <p:cTn id="33"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3"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1952711" y="1347614"/>
            <a:ext cx="2044019" cy="722512"/>
          </a:xfrm>
          <a:prstGeom prst="rect">
            <a:avLst/>
          </a:prstGeom>
          <a:noFill/>
        </p:spPr>
        <p:txBody>
          <a:bodyPr vert="horz" wrap="square" lIns="0" tIns="0" rIns="0" bIns="0" rtlCol="0" anchor="ctr" anchorCtr="0">
            <a:spAutoFit/>
          </a:bodyPr>
          <a:lstStyle/>
          <a:p>
            <a:pPr algn="ctr"/>
            <a:r>
              <a:rPr lang="zh-CN" altLang="en-US" sz="47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1963035" y="2070125"/>
            <a:ext cx="2023371" cy="306520"/>
          </a:xfrm>
          <a:prstGeom prst="rect">
            <a:avLst/>
          </a:prstGeom>
          <a:noFill/>
        </p:spPr>
        <p:txBody>
          <a:bodyPr wrap="square" lIns="0" tIns="0" rIns="0" bIns="0">
            <a:spAutoFit/>
          </a:bodyPr>
          <a:lstStyle/>
          <a:p>
            <a:pPr algn="ctr">
              <a:defRPr/>
            </a:pPr>
            <a:r>
              <a:rPr lang="en-US" altLang="zh-CN"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4525320" y="1348030"/>
            <a:ext cx="3215826" cy="488307"/>
            <a:chOff x="4357092" y="1347614"/>
            <a:chExt cx="3215268" cy="488156"/>
          </a:xfrm>
        </p:grpSpPr>
        <p:sp>
          <p:nvSpPr>
            <p:cNvPr id="57" name="MH_SubTitle_1"/>
            <p:cNvSpPr txBox="1"/>
            <p:nvPr>
              <p:custDataLst>
                <p:tags r:id="rId15"/>
              </p:custDataLst>
            </p:nvPr>
          </p:nvSpPr>
          <p:spPr>
            <a:xfrm>
              <a:off x="5391574" y="1485928"/>
              <a:ext cx="2180786" cy="276913"/>
            </a:xfrm>
            <a:prstGeom prst="rect">
              <a:avLst/>
            </a:prstGeom>
            <a:noFill/>
          </p:spPr>
          <p:txBody>
            <a:bodyPr wrap="square" lIns="0" tIns="0" rIns="0" bIns="0" anchor="ctr">
              <a:spAutoFit/>
            </a:bodyPr>
            <a:lstStyle/>
            <a:p>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477"/>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4525320" y="2092004"/>
            <a:ext cx="3215826" cy="488307"/>
            <a:chOff x="4357092" y="2091358"/>
            <a:chExt cx="3215268" cy="488156"/>
          </a:xfrm>
        </p:grpSpPr>
        <p:sp>
          <p:nvSpPr>
            <p:cNvPr id="63" name="MH_SubTitle_2"/>
            <p:cNvSpPr txBox="1"/>
            <p:nvPr>
              <p:custDataLst>
                <p:tags r:id="rId11"/>
              </p:custDataLst>
            </p:nvPr>
          </p:nvSpPr>
          <p:spPr>
            <a:xfrm>
              <a:off x="5391574" y="2229275"/>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868"/>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4525320" y="2835975"/>
            <a:ext cx="3215826" cy="488307"/>
            <a:chOff x="4357092" y="2835101"/>
            <a:chExt cx="3215268" cy="488156"/>
          </a:xfrm>
        </p:grpSpPr>
        <p:sp>
          <p:nvSpPr>
            <p:cNvPr id="69" name="MH_SubTitle_3"/>
            <p:cNvSpPr txBox="1"/>
            <p:nvPr>
              <p:custDataLst>
                <p:tags r:id="rId7"/>
              </p:custDataLst>
            </p:nvPr>
          </p:nvSpPr>
          <p:spPr>
            <a:xfrm>
              <a:off x="5391574" y="2972623"/>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58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4525320" y="3579951"/>
            <a:ext cx="3215826" cy="487116"/>
            <a:chOff x="4357092" y="3578845"/>
            <a:chExt cx="3215268" cy="486966"/>
          </a:xfrm>
        </p:grpSpPr>
        <p:sp>
          <p:nvSpPr>
            <p:cNvPr id="75" name="MH_SubTitle_4"/>
            <p:cNvSpPr txBox="1"/>
            <p:nvPr>
              <p:custDataLst>
                <p:tags r:id="rId3"/>
              </p:custDataLst>
            </p:nvPr>
          </p:nvSpPr>
          <p:spPr>
            <a:xfrm>
              <a:off x="5391574" y="3715970"/>
              <a:ext cx="2180786" cy="276914"/>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597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1" name="斜纹 30"/>
          <p:cNvSpPr/>
          <p:nvPr/>
        </p:nvSpPr>
        <p:spPr>
          <a:xfrm>
            <a:off x="0" y="0"/>
            <a:ext cx="2267744" cy="2139702"/>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Tree>
    <p:extLst>
      <p:ext uri="{BB962C8B-B14F-4D97-AF65-F5344CB8AC3E}">
        <p14:creationId xmlns:p14="http://schemas.microsoft.com/office/powerpoint/2010/main" val="7486259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54"/>
                                        </p:tgtEl>
                                        <p:attrNameLst>
                                          <p:attrName>style.visibility</p:attrName>
                                        </p:attrNameLst>
                                      </p:cBhvr>
                                      <p:to>
                                        <p:strVal val="visible"/>
                                      </p:to>
                                    </p:set>
                                    <p:anim by="(-#ppt_w*2)" calcmode="lin" valueType="num">
                                      <p:cBhvr rctx="PPT">
                                        <p:cTn id="13" dur="500" autoRev="1" fill="hold">
                                          <p:stCondLst>
                                            <p:cond delay="0"/>
                                          </p:stCondLst>
                                        </p:cTn>
                                        <p:tgtEl>
                                          <p:spTgt spid="54"/>
                                        </p:tgtEl>
                                        <p:attrNameLst>
                                          <p:attrName>ppt_w</p:attrName>
                                        </p:attrNameLst>
                                      </p:cBhvr>
                                    </p:anim>
                                    <p:anim by="(#ppt_w*0.50)" calcmode="lin" valueType="num">
                                      <p:cBhvr>
                                        <p:cTn id="14" dur="500" decel="50000" autoRev="1" fill="hold">
                                          <p:stCondLst>
                                            <p:cond delay="0"/>
                                          </p:stCondLst>
                                        </p:cTn>
                                        <p:tgtEl>
                                          <p:spTgt spid="54"/>
                                        </p:tgtEl>
                                        <p:attrNameLst>
                                          <p:attrName>ppt_x</p:attrName>
                                        </p:attrNameLst>
                                      </p:cBhvr>
                                    </p:anim>
                                    <p:anim from="(-#ppt_h/2)" to="(#ppt_y)" calcmode="lin" valueType="num">
                                      <p:cBhvr>
                                        <p:cTn id="15" dur="1000" fill="hold">
                                          <p:stCondLst>
                                            <p:cond delay="0"/>
                                          </p:stCondLst>
                                        </p:cTn>
                                        <p:tgtEl>
                                          <p:spTgt spid="54"/>
                                        </p:tgtEl>
                                        <p:attrNameLst>
                                          <p:attrName>ppt_y</p:attrName>
                                        </p:attrNameLst>
                                      </p:cBhvr>
                                    </p:anim>
                                    <p:animRot by="21600000">
                                      <p:cBhvr>
                                        <p:cTn id="16" dur="1000" fill="hold">
                                          <p:stCondLst>
                                            <p:cond delay="0"/>
                                          </p:stCondLst>
                                        </p:cTn>
                                        <p:tgtEl>
                                          <p:spTgt spid="54"/>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55"/>
                                        </p:tgtEl>
                                        <p:attrNameLst>
                                          <p:attrName>style.visibility</p:attrName>
                                        </p:attrNameLst>
                                      </p:cBhvr>
                                      <p:to>
                                        <p:strVal val="visible"/>
                                      </p:to>
                                    </p:set>
                                    <p:anim by="(-#ppt_w*2)" calcmode="lin" valueType="num">
                                      <p:cBhvr rctx="PPT">
                                        <p:cTn id="19" dur="500" autoRev="1" fill="hold">
                                          <p:stCondLst>
                                            <p:cond delay="0"/>
                                          </p:stCondLst>
                                        </p:cTn>
                                        <p:tgtEl>
                                          <p:spTgt spid="55"/>
                                        </p:tgtEl>
                                        <p:attrNameLst>
                                          <p:attrName>ppt_w</p:attrName>
                                        </p:attrNameLst>
                                      </p:cBhvr>
                                    </p:anim>
                                    <p:anim by="(#ppt_w*0.50)" calcmode="lin" valueType="num">
                                      <p:cBhvr>
                                        <p:cTn id="20" dur="500" decel="50000" autoRev="1" fill="hold">
                                          <p:stCondLst>
                                            <p:cond delay="0"/>
                                          </p:stCondLst>
                                        </p:cTn>
                                        <p:tgtEl>
                                          <p:spTgt spid="55"/>
                                        </p:tgtEl>
                                        <p:attrNameLst>
                                          <p:attrName>ppt_x</p:attrName>
                                        </p:attrNameLst>
                                      </p:cBhvr>
                                    </p:anim>
                                    <p:anim from="(-#ppt_h/2)" to="(#ppt_y)" calcmode="lin" valueType="num">
                                      <p:cBhvr>
                                        <p:cTn id="21" dur="1000" fill="hold">
                                          <p:stCondLst>
                                            <p:cond delay="0"/>
                                          </p:stCondLst>
                                        </p:cTn>
                                        <p:tgtEl>
                                          <p:spTgt spid="55"/>
                                        </p:tgtEl>
                                        <p:attrNameLst>
                                          <p:attrName>ppt_y</p:attrName>
                                        </p:attrNameLst>
                                      </p:cBhvr>
                                    </p:anim>
                                    <p:animRot by="21600000">
                                      <p:cBhvr>
                                        <p:cTn id="22" dur="1000" fill="hold">
                                          <p:stCondLst>
                                            <p:cond delay="0"/>
                                          </p:stCondLst>
                                        </p:cTn>
                                        <p:tgtEl>
                                          <p:spTgt spid="55"/>
                                        </p:tgtEl>
                                        <p:attrNameLst>
                                          <p:attrName>r</p:attrName>
                                        </p:attrNameLst>
                                      </p:cBhvr>
                                    </p:animRot>
                                  </p:childTnLst>
                                </p:cTn>
                              </p:par>
                            </p:childTnLst>
                          </p:cTn>
                        </p:par>
                        <p:par>
                          <p:cTn id="23" fill="hold">
                            <p:stCondLst>
                              <p:cond delay="2700"/>
                            </p:stCondLst>
                            <p:childTnLst>
                              <p:par>
                                <p:cTn id="24" presetID="2" presetClass="entr" presetSubtype="4"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ppt_x"/>
                                          </p:val>
                                        </p:tav>
                                        <p:tav tm="100000">
                                          <p:val>
                                            <p:strVal val="#ppt_x"/>
                                          </p:val>
                                        </p:tav>
                                      </p:tavLst>
                                    </p:anim>
                                    <p:anim calcmode="lin" valueType="num">
                                      <p:cBhvr additive="base">
                                        <p:cTn id="27" dur="500" fill="hold"/>
                                        <p:tgtEl>
                                          <p:spTgt spid="29"/>
                                        </p:tgtEl>
                                        <p:attrNameLst>
                                          <p:attrName>ppt_y</p:attrName>
                                        </p:attrNameLst>
                                      </p:cBhvr>
                                      <p:tavLst>
                                        <p:tav tm="0">
                                          <p:val>
                                            <p:strVal val="1+#ppt_h/2"/>
                                          </p:val>
                                        </p:tav>
                                        <p:tav tm="100000">
                                          <p:val>
                                            <p:strVal val="#ppt_y"/>
                                          </p:val>
                                        </p:tav>
                                      </p:tavLst>
                                    </p:anim>
                                  </p:childTnLst>
                                </p:cTn>
                              </p:par>
                            </p:childTnLst>
                          </p:cTn>
                        </p:par>
                        <p:par>
                          <p:cTn id="28" fill="hold">
                            <p:stCondLst>
                              <p:cond delay="3200"/>
                            </p:stCondLst>
                            <p:childTnLst>
                              <p:par>
                                <p:cTn id="29" presetID="2" presetClass="entr" presetSubtype="4"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ppt_x"/>
                                          </p:val>
                                        </p:tav>
                                        <p:tav tm="100000">
                                          <p:val>
                                            <p:strVal val="#ppt_x"/>
                                          </p:val>
                                        </p:tav>
                                      </p:tavLst>
                                    </p:anim>
                                    <p:anim calcmode="lin" valueType="num">
                                      <p:cBhvr additive="base">
                                        <p:cTn id="32" dur="500" fill="hold"/>
                                        <p:tgtEl>
                                          <p:spTgt spid="62"/>
                                        </p:tgtEl>
                                        <p:attrNameLst>
                                          <p:attrName>ppt_y</p:attrName>
                                        </p:attrNameLst>
                                      </p:cBhvr>
                                      <p:tavLst>
                                        <p:tav tm="0">
                                          <p:val>
                                            <p:strVal val="1+#ppt_h/2"/>
                                          </p:val>
                                        </p:tav>
                                        <p:tav tm="100000">
                                          <p:val>
                                            <p:strVal val="#ppt_y"/>
                                          </p:val>
                                        </p:tav>
                                      </p:tavLst>
                                    </p:anim>
                                  </p:childTnLst>
                                </p:cTn>
                              </p:par>
                            </p:childTnLst>
                          </p:cTn>
                        </p:par>
                        <p:par>
                          <p:cTn id="33" fill="hold">
                            <p:stCondLst>
                              <p:cond delay="3700"/>
                            </p:stCondLst>
                            <p:childTnLst>
                              <p:par>
                                <p:cTn id="34" presetID="2" presetClass="entr" presetSubtype="4" fill="hold"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fill="hold"/>
                                        <p:tgtEl>
                                          <p:spTgt spid="68"/>
                                        </p:tgtEl>
                                        <p:attrNameLst>
                                          <p:attrName>ppt_x</p:attrName>
                                        </p:attrNameLst>
                                      </p:cBhvr>
                                      <p:tavLst>
                                        <p:tav tm="0">
                                          <p:val>
                                            <p:strVal val="#ppt_x"/>
                                          </p:val>
                                        </p:tav>
                                        <p:tav tm="100000">
                                          <p:val>
                                            <p:strVal val="#ppt_x"/>
                                          </p:val>
                                        </p:tav>
                                      </p:tavLst>
                                    </p:anim>
                                    <p:anim calcmode="lin" valueType="num">
                                      <p:cBhvr additive="base">
                                        <p:cTn id="37" dur="500" fill="hold"/>
                                        <p:tgtEl>
                                          <p:spTgt spid="68"/>
                                        </p:tgtEl>
                                        <p:attrNameLst>
                                          <p:attrName>ppt_y</p:attrName>
                                        </p:attrNameLst>
                                      </p:cBhvr>
                                      <p:tavLst>
                                        <p:tav tm="0">
                                          <p:val>
                                            <p:strVal val="1+#ppt_h/2"/>
                                          </p:val>
                                        </p:tav>
                                        <p:tav tm="100000">
                                          <p:val>
                                            <p:strVal val="#ppt_y"/>
                                          </p:val>
                                        </p:tav>
                                      </p:tavLst>
                                    </p:anim>
                                  </p:childTnLst>
                                </p:cTn>
                              </p:par>
                            </p:childTnLst>
                          </p:cTn>
                        </p:par>
                        <p:par>
                          <p:cTn id="38" fill="hold">
                            <p:stCondLst>
                              <p:cond delay="4200"/>
                            </p:stCondLst>
                            <p:childTnLst>
                              <p:par>
                                <p:cTn id="39" presetID="2" presetClass="entr" presetSubtype="4" fill="hold" nodeType="afterEffect">
                                  <p:stCondLst>
                                    <p:cond delay="0"/>
                                  </p:stCondLst>
                                  <p:childTnLst>
                                    <p:set>
                                      <p:cBhvr>
                                        <p:cTn id="40" dur="1" fill="hold">
                                          <p:stCondLst>
                                            <p:cond delay="0"/>
                                          </p:stCondLst>
                                        </p:cTn>
                                        <p:tgtEl>
                                          <p:spTgt spid="74"/>
                                        </p:tgtEl>
                                        <p:attrNameLst>
                                          <p:attrName>style.visibility</p:attrName>
                                        </p:attrNameLst>
                                      </p:cBhvr>
                                      <p:to>
                                        <p:strVal val="visible"/>
                                      </p:to>
                                    </p:set>
                                    <p:anim calcmode="lin" valueType="num">
                                      <p:cBhvr additive="base">
                                        <p:cTn id="41" dur="500" fill="hold"/>
                                        <p:tgtEl>
                                          <p:spTgt spid="74"/>
                                        </p:tgtEl>
                                        <p:attrNameLst>
                                          <p:attrName>ppt_x</p:attrName>
                                        </p:attrNameLst>
                                      </p:cBhvr>
                                      <p:tavLst>
                                        <p:tav tm="0">
                                          <p:val>
                                            <p:strVal val="#ppt_x"/>
                                          </p:val>
                                        </p:tav>
                                        <p:tav tm="100000">
                                          <p:val>
                                            <p:strVal val="#ppt_x"/>
                                          </p:val>
                                        </p:tav>
                                      </p:tavLst>
                                    </p:anim>
                                    <p:anim calcmode="lin" valueType="num">
                                      <p:cBhvr additive="base">
                                        <p:cTn id="42"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3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102987" y="2250640"/>
            <a:ext cx="573205" cy="5732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4" name="椭圆 13"/>
          <p:cNvSpPr/>
          <p:nvPr/>
        </p:nvSpPr>
        <p:spPr>
          <a:xfrm>
            <a:off x="3178097" y="2250640"/>
            <a:ext cx="573205" cy="5732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5" name="椭圆 14"/>
          <p:cNvSpPr/>
          <p:nvPr/>
        </p:nvSpPr>
        <p:spPr>
          <a:xfrm>
            <a:off x="5253207" y="2250640"/>
            <a:ext cx="573205" cy="5732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6" name="椭圆 15"/>
          <p:cNvSpPr/>
          <p:nvPr/>
        </p:nvSpPr>
        <p:spPr>
          <a:xfrm>
            <a:off x="7328317" y="2250640"/>
            <a:ext cx="573205" cy="5732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cxnSp>
        <p:nvCxnSpPr>
          <p:cNvPr id="17" name="直接连接符 16"/>
          <p:cNvCxnSpPr>
            <a:endCxn id="13" idx="2"/>
          </p:cNvCxnSpPr>
          <p:nvPr/>
        </p:nvCxnSpPr>
        <p:spPr>
          <a:xfrm>
            <a:off x="417186" y="2537243"/>
            <a:ext cx="685801" cy="0"/>
          </a:xfrm>
          <a:prstGeom prst="line">
            <a:avLst/>
          </a:prstGeom>
          <a:ln>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6" idx="6"/>
          </p:cNvCxnSpPr>
          <p:nvPr/>
        </p:nvCxnSpPr>
        <p:spPr>
          <a:xfrm>
            <a:off x="7901522" y="2537243"/>
            <a:ext cx="685800" cy="0"/>
          </a:xfrm>
          <a:prstGeom prst="line">
            <a:avLst/>
          </a:prstGeom>
          <a:ln>
            <a:solidFill>
              <a:schemeClr val="bg1">
                <a:lumMod val="75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4" idx="2"/>
          </p:cNvCxnSpPr>
          <p:nvPr/>
        </p:nvCxnSpPr>
        <p:spPr>
          <a:xfrm>
            <a:off x="167619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5" idx="2"/>
          </p:cNvCxnSpPr>
          <p:nvPr/>
        </p:nvCxnSpPr>
        <p:spPr>
          <a:xfrm>
            <a:off x="375130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6" idx="2"/>
          </p:cNvCxnSpPr>
          <p:nvPr/>
        </p:nvCxnSpPr>
        <p:spPr>
          <a:xfrm>
            <a:off x="582641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3" idx="0"/>
          </p:cNvCxnSpPr>
          <p:nvPr/>
        </p:nvCxnSpPr>
        <p:spPr>
          <a:xfrm flipV="1">
            <a:off x="1389590"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38959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5" idx="0"/>
          </p:cNvCxnSpPr>
          <p:nvPr/>
        </p:nvCxnSpPr>
        <p:spPr>
          <a:xfrm flipV="1">
            <a:off x="5539809"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53981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4" idx="4"/>
          </p:cNvCxnSpPr>
          <p:nvPr/>
        </p:nvCxnSpPr>
        <p:spPr>
          <a:xfrm>
            <a:off x="346469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10800000">
            <a:off x="3178098"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6" idx="4"/>
          </p:cNvCxnSpPr>
          <p:nvPr/>
        </p:nvCxnSpPr>
        <p:spPr>
          <a:xfrm>
            <a:off x="761491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0800000">
            <a:off x="7328317"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任意多边形 29"/>
          <p:cNvSpPr>
            <a:spLocks noChangeAspect="1"/>
          </p:cNvSpPr>
          <p:nvPr/>
        </p:nvSpPr>
        <p:spPr>
          <a:xfrm>
            <a:off x="5440934" y="2375243"/>
            <a:ext cx="197751" cy="324000"/>
          </a:xfrm>
          <a:custGeom>
            <a:avLst/>
            <a:gdLst>
              <a:gd name="connsiteX0" fmla="*/ 3411 w 2415654"/>
              <a:gd name="connsiteY0" fmla="*/ 1160060 h 3957849"/>
              <a:gd name="connsiteX1" fmla="*/ 392373 w 2415654"/>
              <a:gd name="connsiteY1" fmla="*/ 1160060 h 3957849"/>
              <a:gd name="connsiteX2" fmla="*/ 392373 w 2415654"/>
              <a:gd name="connsiteY2" fmla="*/ 2123285 h 3957849"/>
              <a:gd name="connsiteX3" fmla="*/ 396449 w 2415654"/>
              <a:gd name="connsiteY3" fmla="*/ 2204161 h 3957849"/>
              <a:gd name="connsiteX4" fmla="*/ 791679 w 2415654"/>
              <a:gd name="connsiteY4" fmla="*/ 2811618 h 3957849"/>
              <a:gd name="connsiteX5" fmla="*/ 1612465 w 2415654"/>
              <a:gd name="connsiteY5" fmla="*/ 2818304 h 3957849"/>
              <a:gd name="connsiteX6" fmla="*/ 2024800 w 2415654"/>
              <a:gd name="connsiteY6" fmla="*/ 2108576 h 3957849"/>
              <a:gd name="connsiteX7" fmla="*/ 2026692 w 2415654"/>
              <a:gd name="connsiteY7" fmla="*/ 2108576 h 3957849"/>
              <a:gd name="connsiteX8" fmla="*/ 2026692 w 2415654"/>
              <a:gd name="connsiteY8" fmla="*/ 1160060 h 3957849"/>
              <a:gd name="connsiteX9" fmla="*/ 2415654 w 2415654"/>
              <a:gd name="connsiteY9" fmla="*/ 1160060 h 3957849"/>
              <a:gd name="connsiteX10" fmla="*/ 2415654 w 2415654"/>
              <a:gd name="connsiteY10" fmla="*/ 2108577 h 3957849"/>
              <a:gd name="connsiteX11" fmla="*/ 2415654 w 2415654"/>
              <a:gd name="connsiteY11" fmla="*/ 2135873 h 3957849"/>
              <a:gd name="connsiteX12" fmla="*/ 2413832 w 2415654"/>
              <a:gd name="connsiteY12" fmla="*/ 2135873 h 3957849"/>
              <a:gd name="connsiteX13" fmla="*/ 2404919 w 2415654"/>
              <a:gd name="connsiteY13" fmla="*/ 2269414 h 3957849"/>
              <a:gd name="connsiteX14" fmla="*/ 1806051 w 2415654"/>
              <a:gd name="connsiteY14" fmla="*/ 3157850 h 3957849"/>
              <a:gd name="connsiteX15" fmla="*/ 1509944 w 2415654"/>
              <a:gd name="connsiteY15" fmla="*/ 3278039 h 3957849"/>
              <a:gd name="connsiteX16" fmla="*/ 1433014 w 2415654"/>
              <a:gd name="connsiteY16" fmla="*/ 3292621 h 3957849"/>
              <a:gd name="connsiteX17" fmla="*/ 1433014 w 2415654"/>
              <a:gd name="connsiteY17" fmla="*/ 3718944 h 3957849"/>
              <a:gd name="connsiteX18" fmla="*/ 1194109 w 2415654"/>
              <a:gd name="connsiteY18" fmla="*/ 3957849 h 3957849"/>
              <a:gd name="connsiteX19" fmla="*/ 955204 w 2415654"/>
              <a:gd name="connsiteY19" fmla="*/ 3718944 h 3957849"/>
              <a:gd name="connsiteX20" fmla="*/ 955204 w 2415654"/>
              <a:gd name="connsiteY20" fmla="*/ 3287107 h 3957849"/>
              <a:gd name="connsiteX21" fmla="*/ 886698 w 2415654"/>
              <a:gd name="connsiteY21" fmla="*/ 3272962 h 3957849"/>
              <a:gd name="connsiteX22" fmla="*/ 592588 w 2415654"/>
              <a:gd name="connsiteY22" fmla="*/ 3147965 h 3957849"/>
              <a:gd name="connsiteX23" fmla="*/ 160 w 2415654"/>
              <a:gd name="connsiteY23" fmla="*/ 2088900 h 3957849"/>
              <a:gd name="connsiteX24" fmla="*/ 3411 w 2415654"/>
              <a:gd name="connsiteY24" fmla="*/ 2088953 h 3957849"/>
              <a:gd name="connsiteX25" fmla="*/ 1207827 w 2415654"/>
              <a:gd name="connsiteY25" fmla="*/ 0 h 3957849"/>
              <a:gd name="connsiteX26" fmla="*/ 1849272 w 2415654"/>
              <a:gd name="connsiteY26" fmla="*/ 641445 h 3957849"/>
              <a:gd name="connsiteX27" fmla="*/ 1849272 w 2415654"/>
              <a:gd name="connsiteY27" fmla="*/ 2033516 h 3957849"/>
              <a:gd name="connsiteX28" fmla="*/ 1207827 w 2415654"/>
              <a:gd name="connsiteY28" fmla="*/ 2674961 h 3957849"/>
              <a:gd name="connsiteX29" fmla="*/ 566382 w 2415654"/>
              <a:gd name="connsiteY29" fmla="*/ 2033516 h 3957849"/>
              <a:gd name="connsiteX30" fmla="*/ 566382 w 2415654"/>
              <a:gd name="connsiteY30" fmla="*/ 641445 h 3957849"/>
              <a:gd name="connsiteX31" fmla="*/ 1207827 w 2415654"/>
              <a:gd name="connsiteY31" fmla="*/ 0 h 395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15654" h="3957849">
                <a:moveTo>
                  <a:pt x="3411" y="1160060"/>
                </a:moveTo>
                <a:lnTo>
                  <a:pt x="392373" y="1160060"/>
                </a:lnTo>
                <a:lnTo>
                  <a:pt x="392373" y="2123285"/>
                </a:lnTo>
                <a:lnTo>
                  <a:pt x="396449" y="2204161"/>
                </a:lnTo>
                <a:cubicBezTo>
                  <a:pt x="425976" y="2455114"/>
                  <a:pt x="570709" y="2680821"/>
                  <a:pt x="791679" y="2811618"/>
                </a:cubicBezTo>
                <a:cubicBezTo>
                  <a:pt x="1044216" y="2961101"/>
                  <a:pt x="1357526" y="2963653"/>
                  <a:pt x="1612465" y="2818304"/>
                </a:cubicBezTo>
                <a:cubicBezTo>
                  <a:pt x="1867404" y="2672955"/>
                  <a:pt x="2024800" y="2402038"/>
                  <a:pt x="2024800" y="2108576"/>
                </a:cubicBezTo>
                <a:lnTo>
                  <a:pt x="2026692" y="2108576"/>
                </a:lnTo>
                <a:lnTo>
                  <a:pt x="2026692" y="1160060"/>
                </a:lnTo>
                <a:lnTo>
                  <a:pt x="2415654" y="1160060"/>
                </a:lnTo>
                <a:lnTo>
                  <a:pt x="2415654" y="2108577"/>
                </a:lnTo>
                <a:lnTo>
                  <a:pt x="2415654" y="2135873"/>
                </a:lnTo>
                <a:lnTo>
                  <a:pt x="2413832" y="2135873"/>
                </a:lnTo>
                <a:lnTo>
                  <a:pt x="2404919" y="2269414"/>
                </a:lnTo>
                <a:cubicBezTo>
                  <a:pt x="2355227" y="2639667"/>
                  <a:pt x="2135844" y="2969825"/>
                  <a:pt x="1806051" y="3157850"/>
                </a:cubicBezTo>
                <a:cubicBezTo>
                  <a:pt x="1711825" y="3211572"/>
                  <a:pt x="1612205" y="3251627"/>
                  <a:pt x="1509944" y="3278039"/>
                </a:cubicBezTo>
                <a:lnTo>
                  <a:pt x="1433014" y="3292621"/>
                </a:lnTo>
                <a:lnTo>
                  <a:pt x="1433014" y="3718944"/>
                </a:lnTo>
                <a:cubicBezTo>
                  <a:pt x="1433014" y="3850888"/>
                  <a:pt x="1326053" y="3957849"/>
                  <a:pt x="1194109" y="3957849"/>
                </a:cubicBezTo>
                <a:cubicBezTo>
                  <a:pt x="1062165" y="3957849"/>
                  <a:pt x="955204" y="3850888"/>
                  <a:pt x="955204" y="3718944"/>
                </a:cubicBezTo>
                <a:lnTo>
                  <a:pt x="955204" y="3287107"/>
                </a:lnTo>
                <a:lnTo>
                  <a:pt x="886698" y="3272962"/>
                </a:lnTo>
                <a:cubicBezTo>
                  <a:pt x="784881" y="3244888"/>
                  <a:pt x="685927" y="3203215"/>
                  <a:pt x="592588" y="3147965"/>
                </a:cubicBezTo>
                <a:cubicBezTo>
                  <a:pt x="219233" y="2926967"/>
                  <a:pt x="-6908" y="2522702"/>
                  <a:pt x="160" y="2088900"/>
                </a:cubicBezTo>
                <a:lnTo>
                  <a:pt x="3411" y="2088953"/>
                </a:lnTo>
                <a:close/>
                <a:moveTo>
                  <a:pt x="1207827" y="0"/>
                </a:moveTo>
                <a:cubicBezTo>
                  <a:pt x="1562087" y="0"/>
                  <a:pt x="1849272" y="287185"/>
                  <a:pt x="1849272" y="641445"/>
                </a:cubicBezTo>
                <a:lnTo>
                  <a:pt x="1849272" y="2033516"/>
                </a:lnTo>
                <a:cubicBezTo>
                  <a:pt x="1849272" y="2387776"/>
                  <a:pt x="1562087" y="2674961"/>
                  <a:pt x="1207827" y="2674961"/>
                </a:cubicBezTo>
                <a:cubicBezTo>
                  <a:pt x="853567" y="2674961"/>
                  <a:pt x="566382" y="2387776"/>
                  <a:pt x="566382" y="2033516"/>
                </a:cubicBezTo>
                <a:lnTo>
                  <a:pt x="566382" y="641445"/>
                </a:lnTo>
                <a:cubicBezTo>
                  <a:pt x="566382" y="287185"/>
                  <a:pt x="853567" y="0"/>
                  <a:pt x="1207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31" name="任意多边形 30"/>
          <p:cNvSpPr>
            <a:spLocks noChangeAspect="1"/>
          </p:cNvSpPr>
          <p:nvPr/>
        </p:nvSpPr>
        <p:spPr>
          <a:xfrm>
            <a:off x="7480159" y="2375243"/>
            <a:ext cx="269522" cy="324000"/>
          </a:xfrm>
          <a:custGeom>
            <a:avLst/>
            <a:gdLst>
              <a:gd name="connsiteX0" fmla="*/ 2088797 w 4696209"/>
              <a:gd name="connsiteY0" fmla="*/ 2028780 h 5645436"/>
              <a:gd name="connsiteX1" fmla="*/ 2539173 w 4696209"/>
              <a:gd name="connsiteY1" fmla="*/ 2028780 h 5645436"/>
              <a:gd name="connsiteX2" fmla="*/ 2539173 w 4696209"/>
              <a:gd name="connsiteY2" fmla="*/ 3205719 h 5645436"/>
              <a:gd name="connsiteX3" fmla="*/ 3543193 w 4696209"/>
              <a:gd name="connsiteY3" fmla="*/ 3785390 h 5645436"/>
              <a:gd name="connsiteX4" fmla="*/ 3318005 w 4696209"/>
              <a:gd name="connsiteY4" fmla="*/ 4175427 h 5645436"/>
              <a:gd name="connsiteX5" fmla="*/ 2088797 w 4696209"/>
              <a:gd name="connsiteY5" fmla="*/ 3465743 h 5645436"/>
              <a:gd name="connsiteX6" fmla="*/ 2098957 w 4696209"/>
              <a:gd name="connsiteY6" fmla="*/ 3448147 h 5645436"/>
              <a:gd name="connsiteX7" fmla="*/ 2088797 w 4696209"/>
              <a:gd name="connsiteY7" fmla="*/ 3448147 h 5645436"/>
              <a:gd name="connsiteX8" fmla="*/ 2348105 w 4696209"/>
              <a:gd name="connsiteY8" fmla="*/ 1488857 h 5645436"/>
              <a:gd name="connsiteX9" fmla="*/ 525293 w 4696209"/>
              <a:gd name="connsiteY9" fmla="*/ 3311669 h 5645436"/>
              <a:gd name="connsiteX10" fmla="*/ 2348105 w 4696209"/>
              <a:gd name="connsiteY10" fmla="*/ 5134481 h 5645436"/>
              <a:gd name="connsiteX11" fmla="*/ 4170917 w 4696209"/>
              <a:gd name="connsiteY11" fmla="*/ 3311669 h 5645436"/>
              <a:gd name="connsiteX12" fmla="*/ 2348105 w 4696209"/>
              <a:gd name="connsiteY12" fmla="*/ 1488857 h 5645436"/>
              <a:gd name="connsiteX13" fmla="*/ 2348105 w 4696209"/>
              <a:gd name="connsiteY13" fmla="*/ 977902 h 5645436"/>
              <a:gd name="connsiteX14" fmla="*/ 4681872 w 4696209"/>
              <a:gd name="connsiteY14" fmla="*/ 3311669 h 5645436"/>
              <a:gd name="connsiteX15" fmla="*/ 2348105 w 4696209"/>
              <a:gd name="connsiteY15" fmla="*/ 5645436 h 5645436"/>
              <a:gd name="connsiteX16" fmla="*/ 14338 w 4696209"/>
              <a:gd name="connsiteY16" fmla="*/ 3311669 h 5645436"/>
              <a:gd name="connsiteX17" fmla="*/ 2348105 w 4696209"/>
              <a:gd name="connsiteY17" fmla="*/ 977902 h 5645436"/>
              <a:gd name="connsiteX18" fmla="*/ 3210794 w 4696209"/>
              <a:gd name="connsiteY18" fmla="*/ 1525 h 5645436"/>
              <a:gd name="connsiteX19" fmla="*/ 3559690 w 4696209"/>
              <a:gd name="connsiteY19" fmla="*/ 82166 h 5645436"/>
              <a:gd name="connsiteX20" fmla="*/ 4389841 w 4696209"/>
              <a:gd name="connsiteY20" fmla="*/ 561454 h 5645436"/>
              <a:gd name="connsiteX21" fmla="*/ 4664989 w 4696209"/>
              <a:gd name="connsiteY21" fmla="*/ 1285059 h 5645436"/>
              <a:gd name="connsiteX22" fmla="*/ 4652365 w 4696209"/>
              <a:gd name="connsiteY22" fmla="*/ 1313093 h 5645436"/>
              <a:gd name="connsiteX23" fmla="*/ 4548130 w 4696209"/>
              <a:gd name="connsiteY23" fmla="*/ 1493633 h 5645436"/>
              <a:gd name="connsiteX24" fmla="*/ 4361174 w 4696209"/>
              <a:gd name="connsiteY24" fmla="*/ 1610458 h 5645436"/>
              <a:gd name="connsiteX25" fmla="*/ 4227467 w 4696209"/>
              <a:gd name="connsiteY25" fmla="*/ 1579554 h 5645436"/>
              <a:gd name="connsiteX26" fmla="*/ 2742962 w 4696209"/>
              <a:gd name="connsiteY26" fmla="*/ 722476 h 5645436"/>
              <a:gd name="connsiteX27" fmla="*/ 2627331 w 4696209"/>
              <a:gd name="connsiteY27" fmla="*/ 490166 h 5645436"/>
              <a:gd name="connsiteX28" fmla="*/ 2634097 w 4696209"/>
              <a:gd name="connsiteY28" fmla="*/ 460273 h 5645436"/>
              <a:gd name="connsiteX29" fmla="*/ 2722954 w 4696209"/>
              <a:gd name="connsiteY29" fmla="*/ 306368 h 5645436"/>
              <a:gd name="connsiteX30" fmla="*/ 3210794 w 4696209"/>
              <a:gd name="connsiteY30" fmla="*/ 1525 h 5645436"/>
              <a:gd name="connsiteX31" fmla="*/ 1485416 w 4696209"/>
              <a:gd name="connsiteY31" fmla="*/ 1525 h 5645436"/>
              <a:gd name="connsiteX32" fmla="*/ 1973255 w 4696209"/>
              <a:gd name="connsiteY32" fmla="*/ 306368 h 5645436"/>
              <a:gd name="connsiteX33" fmla="*/ 2062112 w 4696209"/>
              <a:gd name="connsiteY33" fmla="*/ 460273 h 5645436"/>
              <a:gd name="connsiteX34" fmla="*/ 2068878 w 4696209"/>
              <a:gd name="connsiteY34" fmla="*/ 490166 h 5645436"/>
              <a:gd name="connsiteX35" fmla="*/ 1953247 w 4696209"/>
              <a:gd name="connsiteY35" fmla="*/ 722476 h 5645436"/>
              <a:gd name="connsiteX36" fmla="*/ 468743 w 4696209"/>
              <a:gd name="connsiteY36" fmla="*/ 1579554 h 5645436"/>
              <a:gd name="connsiteX37" fmla="*/ 335035 w 4696209"/>
              <a:gd name="connsiteY37" fmla="*/ 1610458 h 5645436"/>
              <a:gd name="connsiteX38" fmla="*/ 148079 w 4696209"/>
              <a:gd name="connsiteY38" fmla="*/ 1493633 h 5645436"/>
              <a:gd name="connsiteX39" fmla="*/ 43845 w 4696209"/>
              <a:gd name="connsiteY39" fmla="*/ 1313093 h 5645436"/>
              <a:gd name="connsiteX40" fmla="*/ 31220 w 4696209"/>
              <a:gd name="connsiteY40" fmla="*/ 1285059 h 5645436"/>
              <a:gd name="connsiteX41" fmla="*/ 306368 w 4696209"/>
              <a:gd name="connsiteY41" fmla="*/ 561454 h 5645436"/>
              <a:gd name="connsiteX42" fmla="*/ 1136520 w 4696209"/>
              <a:gd name="connsiteY42" fmla="*/ 82166 h 5645436"/>
              <a:gd name="connsiteX43" fmla="*/ 1485416 w 4696209"/>
              <a:gd name="connsiteY43" fmla="*/ 1525 h 564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96209" h="5645436">
                <a:moveTo>
                  <a:pt x="2088797" y="2028780"/>
                </a:moveTo>
                <a:lnTo>
                  <a:pt x="2539173" y="2028780"/>
                </a:lnTo>
                <a:lnTo>
                  <a:pt x="2539173" y="3205719"/>
                </a:lnTo>
                <a:lnTo>
                  <a:pt x="3543193" y="3785390"/>
                </a:lnTo>
                <a:lnTo>
                  <a:pt x="3318005" y="4175427"/>
                </a:lnTo>
                <a:lnTo>
                  <a:pt x="2088797" y="3465743"/>
                </a:lnTo>
                <a:lnTo>
                  <a:pt x="2098957" y="3448147"/>
                </a:lnTo>
                <a:lnTo>
                  <a:pt x="2088797" y="3448147"/>
                </a:lnTo>
                <a:close/>
                <a:moveTo>
                  <a:pt x="2348105" y="1488857"/>
                </a:moveTo>
                <a:cubicBezTo>
                  <a:pt x="1341394" y="1488857"/>
                  <a:pt x="525293" y="2304958"/>
                  <a:pt x="525293" y="3311669"/>
                </a:cubicBezTo>
                <a:cubicBezTo>
                  <a:pt x="525293" y="4318380"/>
                  <a:pt x="1341394" y="5134481"/>
                  <a:pt x="2348105" y="5134481"/>
                </a:cubicBezTo>
                <a:cubicBezTo>
                  <a:pt x="3354816" y="5134481"/>
                  <a:pt x="4170917" y="4318380"/>
                  <a:pt x="4170917" y="3311669"/>
                </a:cubicBezTo>
                <a:cubicBezTo>
                  <a:pt x="4170917" y="2304958"/>
                  <a:pt x="3354816" y="1488857"/>
                  <a:pt x="2348105" y="1488857"/>
                </a:cubicBezTo>
                <a:close/>
                <a:moveTo>
                  <a:pt x="2348105" y="977902"/>
                </a:moveTo>
                <a:cubicBezTo>
                  <a:pt x="3637009" y="977902"/>
                  <a:pt x="4681872" y="2022765"/>
                  <a:pt x="4681872" y="3311669"/>
                </a:cubicBezTo>
                <a:cubicBezTo>
                  <a:pt x="4681872" y="4600573"/>
                  <a:pt x="3637009" y="5645436"/>
                  <a:pt x="2348105" y="5645436"/>
                </a:cubicBezTo>
                <a:cubicBezTo>
                  <a:pt x="1059201" y="5645436"/>
                  <a:pt x="14338" y="4600573"/>
                  <a:pt x="14338" y="3311669"/>
                </a:cubicBezTo>
                <a:cubicBezTo>
                  <a:pt x="14338" y="2022765"/>
                  <a:pt x="1059201" y="977902"/>
                  <a:pt x="2348105" y="977902"/>
                </a:cubicBezTo>
                <a:close/>
                <a:moveTo>
                  <a:pt x="3210794" y="1525"/>
                </a:moveTo>
                <a:cubicBezTo>
                  <a:pt x="3328480" y="-6792"/>
                  <a:pt x="3449826" y="18736"/>
                  <a:pt x="3559690" y="82166"/>
                </a:cubicBezTo>
                <a:lnTo>
                  <a:pt x="4389841" y="561454"/>
                </a:lnTo>
                <a:cubicBezTo>
                  <a:pt x="4646190" y="709457"/>
                  <a:pt x="4755086" y="1014775"/>
                  <a:pt x="4664989" y="1285059"/>
                </a:cubicBezTo>
                <a:lnTo>
                  <a:pt x="4652365" y="1313093"/>
                </a:lnTo>
                <a:lnTo>
                  <a:pt x="4548130" y="1493633"/>
                </a:lnTo>
                <a:cubicBezTo>
                  <a:pt x="4507616" y="1563805"/>
                  <a:pt x="4436343" y="1605146"/>
                  <a:pt x="4361174" y="1610458"/>
                </a:cubicBezTo>
                <a:cubicBezTo>
                  <a:pt x="4316074" y="1613646"/>
                  <a:pt x="4269570" y="1603863"/>
                  <a:pt x="4227467" y="1579554"/>
                </a:cubicBezTo>
                <a:lnTo>
                  <a:pt x="2742962" y="722476"/>
                </a:lnTo>
                <a:cubicBezTo>
                  <a:pt x="2658756" y="673860"/>
                  <a:pt x="2616066" y="580949"/>
                  <a:pt x="2627331" y="490166"/>
                </a:cubicBezTo>
                <a:lnTo>
                  <a:pt x="2634097" y="460273"/>
                </a:lnTo>
                <a:lnTo>
                  <a:pt x="2722954" y="306368"/>
                </a:lnTo>
                <a:cubicBezTo>
                  <a:pt x="2828671" y="123262"/>
                  <a:pt x="3014650" y="15387"/>
                  <a:pt x="3210794" y="1525"/>
                </a:cubicBezTo>
                <a:close/>
                <a:moveTo>
                  <a:pt x="1485416" y="1525"/>
                </a:moveTo>
                <a:cubicBezTo>
                  <a:pt x="1681559" y="15386"/>
                  <a:pt x="1867539" y="123262"/>
                  <a:pt x="1973255" y="306368"/>
                </a:cubicBezTo>
                <a:lnTo>
                  <a:pt x="2062112" y="460273"/>
                </a:lnTo>
                <a:lnTo>
                  <a:pt x="2068878" y="490166"/>
                </a:lnTo>
                <a:cubicBezTo>
                  <a:pt x="2080144" y="580949"/>
                  <a:pt x="2037454" y="673859"/>
                  <a:pt x="1953247" y="722476"/>
                </a:cubicBezTo>
                <a:lnTo>
                  <a:pt x="468743" y="1579554"/>
                </a:lnTo>
                <a:cubicBezTo>
                  <a:pt x="426639" y="1603863"/>
                  <a:pt x="380136" y="1613646"/>
                  <a:pt x="335035" y="1610458"/>
                </a:cubicBezTo>
                <a:cubicBezTo>
                  <a:pt x="259866" y="1605146"/>
                  <a:pt x="188593" y="1563805"/>
                  <a:pt x="148079" y="1493633"/>
                </a:cubicBezTo>
                <a:lnTo>
                  <a:pt x="43845" y="1313093"/>
                </a:lnTo>
                <a:lnTo>
                  <a:pt x="31220" y="1285059"/>
                </a:lnTo>
                <a:cubicBezTo>
                  <a:pt x="-58877" y="1014775"/>
                  <a:pt x="50020" y="709457"/>
                  <a:pt x="306368" y="561454"/>
                </a:cubicBezTo>
                <a:lnTo>
                  <a:pt x="1136520" y="82166"/>
                </a:lnTo>
                <a:cubicBezTo>
                  <a:pt x="1246384" y="18736"/>
                  <a:pt x="1367729" y="-6792"/>
                  <a:pt x="1485416" y="152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2" name="任意多边形 31"/>
          <p:cNvSpPr>
            <a:spLocks noChangeAspect="1"/>
          </p:cNvSpPr>
          <p:nvPr/>
        </p:nvSpPr>
        <p:spPr>
          <a:xfrm>
            <a:off x="3297689" y="2375243"/>
            <a:ext cx="324000" cy="324000"/>
          </a:xfrm>
          <a:custGeom>
            <a:avLst/>
            <a:gdLst>
              <a:gd name="connsiteX0" fmla="*/ 2822419 w 5595582"/>
              <a:gd name="connsiteY0" fmla="*/ 2670465 h 5595582"/>
              <a:gd name="connsiteX1" fmla="*/ 2924632 w 5595582"/>
              <a:gd name="connsiteY1" fmla="*/ 2770939 h 5595582"/>
              <a:gd name="connsiteX2" fmla="*/ 2824643 w 5595582"/>
              <a:gd name="connsiteY2" fmla="*/ 2924635 h 5595582"/>
              <a:gd name="connsiteX3" fmla="*/ 2670947 w 5595582"/>
              <a:gd name="connsiteY3" fmla="*/ 2824646 h 5595582"/>
              <a:gd name="connsiteX4" fmla="*/ 2770935 w 5595582"/>
              <a:gd name="connsiteY4" fmla="*/ 2670950 h 5595582"/>
              <a:gd name="connsiteX5" fmla="*/ 2822419 w 5595582"/>
              <a:gd name="connsiteY5" fmla="*/ 2670465 h 5595582"/>
              <a:gd name="connsiteX6" fmla="*/ 2796143 w 5595582"/>
              <a:gd name="connsiteY6" fmla="*/ 2511137 h 5595582"/>
              <a:gd name="connsiteX7" fmla="*/ 2738429 w 5595582"/>
              <a:gd name="connsiteY7" fmla="*/ 2517404 h 5595582"/>
              <a:gd name="connsiteX8" fmla="*/ 2517400 w 5595582"/>
              <a:gd name="connsiteY8" fmla="*/ 2857153 h 5595582"/>
              <a:gd name="connsiteX9" fmla="*/ 2857150 w 5595582"/>
              <a:gd name="connsiteY9" fmla="*/ 3078182 h 5595582"/>
              <a:gd name="connsiteX10" fmla="*/ 3078179 w 5595582"/>
              <a:gd name="connsiteY10" fmla="*/ 2738431 h 5595582"/>
              <a:gd name="connsiteX11" fmla="*/ 2796143 w 5595582"/>
              <a:gd name="connsiteY11" fmla="*/ 2511137 h 5595582"/>
              <a:gd name="connsiteX12" fmla="*/ 4374868 w 5595582"/>
              <a:gd name="connsiteY12" fmla="*/ 1380099 h 5595582"/>
              <a:gd name="connsiteX13" fmla="*/ 3091830 w 5595582"/>
              <a:gd name="connsiteY13" fmla="*/ 3124889 h 5595582"/>
              <a:gd name="connsiteX14" fmla="*/ 1220710 w 5595582"/>
              <a:gd name="connsiteY14" fmla="*/ 4215483 h 5595582"/>
              <a:gd name="connsiteX15" fmla="*/ 2503749 w 5595582"/>
              <a:gd name="connsiteY15" fmla="*/ 2470693 h 5595582"/>
              <a:gd name="connsiteX16" fmla="*/ 2797791 w 5595582"/>
              <a:gd name="connsiteY16" fmla="*/ 424257 h 5595582"/>
              <a:gd name="connsiteX17" fmla="*/ 424257 w 5595582"/>
              <a:gd name="connsiteY17" fmla="*/ 2797791 h 5595582"/>
              <a:gd name="connsiteX18" fmla="*/ 2797791 w 5595582"/>
              <a:gd name="connsiteY18" fmla="*/ 5171325 h 5595582"/>
              <a:gd name="connsiteX19" fmla="*/ 5171325 w 5595582"/>
              <a:gd name="connsiteY19" fmla="*/ 2797791 h 5595582"/>
              <a:gd name="connsiteX20" fmla="*/ 2797791 w 5595582"/>
              <a:gd name="connsiteY20" fmla="*/ 424257 h 5595582"/>
              <a:gd name="connsiteX21" fmla="*/ 2797791 w 5595582"/>
              <a:gd name="connsiteY21" fmla="*/ 0 h 5595582"/>
              <a:gd name="connsiteX22" fmla="*/ 5595582 w 5595582"/>
              <a:gd name="connsiteY22" fmla="*/ 2797791 h 5595582"/>
              <a:gd name="connsiteX23" fmla="*/ 2797791 w 5595582"/>
              <a:gd name="connsiteY23" fmla="*/ 5595582 h 5595582"/>
              <a:gd name="connsiteX24" fmla="*/ 0 w 5595582"/>
              <a:gd name="connsiteY24" fmla="*/ 2797791 h 5595582"/>
              <a:gd name="connsiteX25" fmla="*/ 2797791 w 5595582"/>
              <a:gd name="connsiteY25" fmla="*/ 0 h 559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95582" h="5595582">
                <a:moveTo>
                  <a:pt x="2822419" y="2670465"/>
                </a:moveTo>
                <a:cubicBezTo>
                  <a:pt x="2872021" y="2680082"/>
                  <a:pt x="2913509" y="2718399"/>
                  <a:pt x="2924632" y="2770939"/>
                </a:cubicBezTo>
                <a:cubicBezTo>
                  <a:pt x="2939463" y="2840992"/>
                  <a:pt x="2894697" y="2909804"/>
                  <a:pt x="2824643" y="2924635"/>
                </a:cubicBezTo>
                <a:cubicBezTo>
                  <a:pt x="2754590" y="2939466"/>
                  <a:pt x="2685778" y="2894699"/>
                  <a:pt x="2670947" y="2824646"/>
                </a:cubicBezTo>
                <a:cubicBezTo>
                  <a:pt x="2656116" y="2754592"/>
                  <a:pt x="2700882" y="2685780"/>
                  <a:pt x="2770935" y="2670950"/>
                </a:cubicBezTo>
                <a:cubicBezTo>
                  <a:pt x="2788449" y="2667242"/>
                  <a:pt x="2805884" y="2667259"/>
                  <a:pt x="2822419" y="2670465"/>
                </a:cubicBezTo>
                <a:close/>
                <a:moveTo>
                  <a:pt x="2796143" y="2511137"/>
                </a:moveTo>
                <a:cubicBezTo>
                  <a:pt x="2777100" y="2511266"/>
                  <a:pt x="2757786" y="2513306"/>
                  <a:pt x="2738429" y="2517404"/>
                </a:cubicBezTo>
                <a:cubicBezTo>
                  <a:pt x="2583574" y="2550187"/>
                  <a:pt x="2484616" y="2702298"/>
                  <a:pt x="2517400" y="2857153"/>
                </a:cubicBezTo>
                <a:cubicBezTo>
                  <a:pt x="2550184" y="3012007"/>
                  <a:pt x="2702296" y="3110966"/>
                  <a:pt x="2857150" y="3078182"/>
                </a:cubicBezTo>
                <a:cubicBezTo>
                  <a:pt x="3012005" y="3045398"/>
                  <a:pt x="3110962" y="2893286"/>
                  <a:pt x="3078179" y="2738431"/>
                </a:cubicBezTo>
                <a:cubicBezTo>
                  <a:pt x="3049492" y="2602933"/>
                  <a:pt x="2929447" y="2510232"/>
                  <a:pt x="2796143" y="2511137"/>
                </a:cubicBezTo>
                <a:close/>
                <a:moveTo>
                  <a:pt x="4374868" y="1380099"/>
                </a:moveTo>
                <a:lnTo>
                  <a:pt x="3091830" y="3124889"/>
                </a:lnTo>
                <a:lnTo>
                  <a:pt x="1220710" y="4215483"/>
                </a:lnTo>
                <a:lnTo>
                  <a:pt x="2503749" y="2470693"/>
                </a:lnTo>
                <a:close/>
                <a:moveTo>
                  <a:pt x="2797791" y="424257"/>
                </a:moveTo>
                <a:cubicBezTo>
                  <a:pt x="1486924" y="424257"/>
                  <a:pt x="424257" y="1486924"/>
                  <a:pt x="424257" y="2797791"/>
                </a:cubicBezTo>
                <a:cubicBezTo>
                  <a:pt x="424257" y="4108658"/>
                  <a:pt x="1486924" y="5171325"/>
                  <a:pt x="2797791" y="5171325"/>
                </a:cubicBezTo>
                <a:cubicBezTo>
                  <a:pt x="4108658" y="5171325"/>
                  <a:pt x="5171325" y="4108658"/>
                  <a:pt x="5171325" y="2797791"/>
                </a:cubicBezTo>
                <a:cubicBezTo>
                  <a:pt x="5171325" y="1486924"/>
                  <a:pt x="4108658" y="424257"/>
                  <a:pt x="2797791" y="424257"/>
                </a:cubicBezTo>
                <a:close/>
                <a:moveTo>
                  <a:pt x="2797791" y="0"/>
                </a:moveTo>
                <a:cubicBezTo>
                  <a:pt x="4342968" y="0"/>
                  <a:pt x="5595582" y="1252614"/>
                  <a:pt x="5595582" y="2797791"/>
                </a:cubicBezTo>
                <a:cubicBezTo>
                  <a:pt x="5595582" y="4342968"/>
                  <a:pt x="4342968" y="5595582"/>
                  <a:pt x="2797791" y="5595582"/>
                </a:cubicBezTo>
                <a:cubicBezTo>
                  <a:pt x="1252614" y="5595582"/>
                  <a:pt x="0" y="4342968"/>
                  <a:pt x="0" y="2797791"/>
                </a:cubicBezTo>
                <a:cubicBezTo>
                  <a:pt x="0" y="1252614"/>
                  <a:pt x="1252614" y="0"/>
                  <a:pt x="2797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3" name="任意多边形 32"/>
          <p:cNvSpPr>
            <a:spLocks noChangeAspect="1"/>
          </p:cNvSpPr>
          <p:nvPr/>
        </p:nvSpPr>
        <p:spPr>
          <a:xfrm>
            <a:off x="1263576" y="2375243"/>
            <a:ext cx="252028" cy="324000"/>
          </a:xfrm>
          <a:custGeom>
            <a:avLst/>
            <a:gdLst>
              <a:gd name="connsiteX0" fmla="*/ 2053988 w 4790420"/>
              <a:gd name="connsiteY0" fmla="*/ 847831 h 6158425"/>
              <a:gd name="connsiteX1" fmla="*/ 330076 w 4790420"/>
              <a:gd name="connsiteY1" fmla="*/ 2571743 h 6158425"/>
              <a:gd name="connsiteX2" fmla="*/ 2053988 w 4790420"/>
              <a:gd name="connsiteY2" fmla="*/ 4295655 h 6158425"/>
              <a:gd name="connsiteX3" fmla="*/ 3777900 w 4790420"/>
              <a:gd name="connsiteY3" fmla="*/ 2571743 h 6158425"/>
              <a:gd name="connsiteX4" fmla="*/ 2053988 w 4790420"/>
              <a:gd name="connsiteY4" fmla="*/ 847831 h 6158425"/>
              <a:gd name="connsiteX5" fmla="*/ 2053988 w 4790420"/>
              <a:gd name="connsiteY5" fmla="*/ 517755 h 6158425"/>
              <a:gd name="connsiteX6" fmla="*/ 4107976 w 4790420"/>
              <a:gd name="connsiteY6" fmla="*/ 2571743 h 6158425"/>
              <a:gd name="connsiteX7" fmla="*/ 2053988 w 4790420"/>
              <a:gd name="connsiteY7" fmla="*/ 4625731 h 6158425"/>
              <a:gd name="connsiteX8" fmla="*/ 0 w 4790420"/>
              <a:gd name="connsiteY8" fmla="*/ 2571743 h 6158425"/>
              <a:gd name="connsiteX9" fmla="*/ 2053988 w 4790420"/>
              <a:gd name="connsiteY9" fmla="*/ 517755 h 6158425"/>
              <a:gd name="connsiteX10" fmla="*/ 2988811 w 4790420"/>
              <a:gd name="connsiteY10" fmla="*/ 0 h 6158425"/>
              <a:gd name="connsiteX11" fmla="*/ 4768061 w 4790420"/>
              <a:gd name="connsiteY11" fmla="*/ 2223084 h 6158425"/>
              <a:gd name="connsiteX12" fmla="*/ 3608480 w 4790420"/>
              <a:gd name="connsiteY12" fmla="*/ 4823700 h 6158425"/>
              <a:gd name="connsiteX13" fmla="*/ 2394040 w 4790420"/>
              <a:gd name="connsiteY13" fmla="*/ 5286916 h 6158425"/>
              <a:gd name="connsiteX14" fmla="*/ 2333767 w 4790420"/>
              <a:gd name="connsiteY14" fmla="*/ 5292401 h 6158425"/>
              <a:gd name="connsiteX15" fmla="*/ 2333767 w 4790420"/>
              <a:gd name="connsiteY15" fmla="*/ 5858175 h 6158425"/>
              <a:gd name="connsiteX16" fmla="*/ 3057098 w 4790420"/>
              <a:gd name="connsiteY16" fmla="*/ 5858175 h 6158425"/>
              <a:gd name="connsiteX17" fmla="*/ 3057098 w 4790420"/>
              <a:gd name="connsiteY17" fmla="*/ 6158425 h 6158425"/>
              <a:gd name="connsiteX18" fmla="*/ 1310186 w 4790420"/>
              <a:gd name="connsiteY18" fmla="*/ 6158425 h 6158425"/>
              <a:gd name="connsiteX19" fmla="*/ 1310186 w 4790420"/>
              <a:gd name="connsiteY19" fmla="*/ 5858175 h 6158425"/>
              <a:gd name="connsiteX20" fmla="*/ 2033517 w 4790420"/>
              <a:gd name="connsiteY20" fmla="*/ 5858175 h 6158425"/>
              <a:gd name="connsiteX21" fmla="*/ 2033517 w 4790420"/>
              <a:gd name="connsiteY21" fmla="*/ 5307773 h 6158425"/>
              <a:gd name="connsiteX22" fmla="*/ 2024915 w 4790420"/>
              <a:gd name="connsiteY22" fmla="*/ 5307973 h 6158425"/>
              <a:gd name="connsiteX23" fmla="*/ 765677 w 4790420"/>
              <a:gd name="connsiteY23" fmla="*/ 4985869 h 6158425"/>
              <a:gd name="connsiteX24" fmla="*/ 928493 w 4790420"/>
              <a:gd name="connsiteY24" fmla="*/ 4680772 h 6158425"/>
              <a:gd name="connsiteX25" fmla="*/ 3412023 w 4790420"/>
              <a:gd name="connsiteY25" fmla="*/ 4539098 h 6158425"/>
              <a:gd name="connsiteX26" fmla="*/ 4425057 w 4790420"/>
              <a:gd name="connsiteY26" fmla="*/ 2267148 h 6158425"/>
              <a:gd name="connsiteX27" fmla="*/ 2870669 w 4790420"/>
              <a:gd name="connsiteY27" fmla="*/ 325018 h 615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90420" h="6158425">
                <a:moveTo>
                  <a:pt x="2053988" y="847831"/>
                </a:moveTo>
                <a:cubicBezTo>
                  <a:pt x="1101898" y="847831"/>
                  <a:pt x="330076" y="1619653"/>
                  <a:pt x="330076" y="2571743"/>
                </a:cubicBezTo>
                <a:cubicBezTo>
                  <a:pt x="330076" y="3523833"/>
                  <a:pt x="1101898" y="4295655"/>
                  <a:pt x="2053988" y="4295655"/>
                </a:cubicBezTo>
                <a:cubicBezTo>
                  <a:pt x="3006078" y="4295655"/>
                  <a:pt x="3777900" y="3523833"/>
                  <a:pt x="3777900" y="2571743"/>
                </a:cubicBezTo>
                <a:cubicBezTo>
                  <a:pt x="3777900" y="1619653"/>
                  <a:pt x="3006078" y="847831"/>
                  <a:pt x="2053988" y="847831"/>
                </a:cubicBezTo>
                <a:close/>
                <a:moveTo>
                  <a:pt x="2053988" y="517755"/>
                </a:moveTo>
                <a:cubicBezTo>
                  <a:pt x="3188374" y="517755"/>
                  <a:pt x="4107976" y="1437357"/>
                  <a:pt x="4107976" y="2571743"/>
                </a:cubicBezTo>
                <a:cubicBezTo>
                  <a:pt x="4107976" y="3706129"/>
                  <a:pt x="3188374" y="4625731"/>
                  <a:pt x="2053988" y="4625731"/>
                </a:cubicBezTo>
                <a:cubicBezTo>
                  <a:pt x="919602" y="4625731"/>
                  <a:pt x="0" y="3706129"/>
                  <a:pt x="0" y="2571743"/>
                </a:cubicBezTo>
                <a:cubicBezTo>
                  <a:pt x="0" y="1437357"/>
                  <a:pt x="919602" y="517755"/>
                  <a:pt x="2053988" y="517755"/>
                </a:cubicBezTo>
                <a:close/>
                <a:moveTo>
                  <a:pt x="2988811" y="0"/>
                </a:moveTo>
                <a:cubicBezTo>
                  <a:pt x="3951100" y="349790"/>
                  <a:pt x="4637600" y="1207537"/>
                  <a:pt x="4768061" y="2223084"/>
                </a:cubicBezTo>
                <a:cubicBezTo>
                  <a:pt x="4898521" y="3238630"/>
                  <a:pt x="4451113" y="4242043"/>
                  <a:pt x="3608480" y="4823700"/>
                </a:cubicBezTo>
                <a:cubicBezTo>
                  <a:pt x="3239828" y="5078175"/>
                  <a:pt x="2822516" y="5233293"/>
                  <a:pt x="2394040" y="5286916"/>
                </a:cubicBezTo>
                <a:lnTo>
                  <a:pt x="2333767" y="5292401"/>
                </a:lnTo>
                <a:lnTo>
                  <a:pt x="2333767" y="5858175"/>
                </a:lnTo>
                <a:lnTo>
                  <a:pt x="3057098" y="5858175"/>
                </a:lnTo>
                <a:lnTo>
                  <a:pt x="3057098" y="6158425"/>
                </a:lnTo>
                <a:lnTo>
                  <a:pt x="1310186" y="6158425"/>
                </a:lnTo>
                <a:lnTo>
                  <a:pt x="1310186" y="5858175"/>
                </a:lnTo>
                <a:lnTo>
                  <a:pt x="2033517" y="5858175"/>
                </a:lnTo>
                <a:lnTo>
                  <a:pt x="2033517" y="5307773"/>
                </a:lnTo>
                <a:lnTo>
                  <a:pt x="2024915" y="5307973"/>
                </a:lnTo>
                <a:cubicBezTo>
                  <a:pt x="1593121" y="5303425"/>
                  <a:pt x="1160876" y="5196770"/>
                  <a:pt x="765677" y="4985869"/>
                </a:cubicBezTo>
                <a:lnTo>
                  <a:pt x="928493" y="4680772"/>
                </a:lnTo>
                <a:cubicBezTo>
                  <a:pt x="1717645" y="5101908"/>
                  <a:pt x="2675882" y="5047244"/>
                  <a:pt x="3412023" y="4539098"/>
                </a:cubicBezTo>
                <a:cubicBezTo>
                  <a:pt x="4148164" y="4030951"/>
                  <a:pt x="4539029" y="3154350"/>
                  <a:pt x="4425057" y="2267148"/>
                </a:cubicBezTo>
                <a:cubicBezTo>
                  <a:pt x="4311084" y="1379947"/>
                  <a:pt x="3711344" y="630601"/>
                  <a:pt x="2870669" y="3250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4" name="文本框 33"/>
          <p:cNvSpPr txBox="1"/>
          <p:nvPr/>
        </p:nvSpPr>
        <p:spPr>
          <a:xfrm>
            <a:off x="1799022"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5" name="文本框 34"/>
          <p:cNvSpPr txBox="1"/>
          <p:nvPr/>
        </p:nvSpPr>
        <p:spPr>
          <a:xfrm>
            <a:off x="1799022"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6" name="文本框 35"/>
          <p:cNvSpPr txBox="1"/>
          <p:nvPr/>
        </p:nvSpPr>
        <p:spPr>
          <a:xfrm>
            <a:off x="5949240"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7" name="文本框 36"/>
          <p:cNvSpPr txBox="1"/>
          <p:nvPr/>
        </p:nvSpPr>
        <p:spPr>
          <a:xfrm>
            <a:off x="5949240"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8" name="文本框 37"/>
          <p:cNvSpPr txBox="1"/>
          <p:nvPr/>
        </p:nvSpPr>
        <p:spPr>
          <a:xfrm>
            <a:off x="784604"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9" name="文本框 38"/>
          <p:cNvSpPr txBox="1"/>
          <p:nvPr/>
        </p:nvSpPr>
        <p:spPr>
          <a:xfrm>
            <a:off x="784604"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0" name="文本框 39"/>
          <p:cNvSpPr txBox="1"/>
          <p:nvPr/>
        </p:nvSpPr>
        <p:spPr>
          <a:xfrm>
            <a:off x="4998946"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41" name="文本框 40"/>
          <p:cNvSpPr txBox="1"/>
          <p:nvPr/>
        </p:nvSpPr>
        <p:spPr>
          <a:xfrm>
            <a:off x="4998946"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2" name="文本框 41"/>
          <p:cNvSpPr txBox="1"/>
          <p:nvPr/>
        </p:nvSpPr>
        <p:spPr>
          <a:xfrm>
            <a:off x="1260207" y="4011466"/>
            <a:ext cx="6623586" cy="530761"/>
          </a:xfrm>
          <a:prstGeom prst="rect">
            <a:avLst/>
          </a:prstGeom>
          <a:noFill/>
        </p:spPr>
        <p:txBody>
          <a:bodyPr wrap="square" lIns="68568" tIns="34285" rIns="68568" bIns="34285" rtlCol="0">
            <a:spAutoFit/>
          </a:bodyPr>
          <a:lstStyle/>
          <a:p>
            <a:pPr algn="ctr">
              <a:lnSpc>
                <a:spcPct val="125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点击此处输入与此小标题或者与此图形相关的内容介绍、数据统计、事件分析、总结概述等文字描述内容。</a:t>
            </a:r>
          </a:p>
          <a:p>
            <a:pPr>
              <a:lnSpc>
                <a:spcPct val="125000"/>
              </a:lnSpc>
            </a:pP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00198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ppt_w</p:attrName>
                                        </p:attrNameLst>
                                      </p:cBhvr>
                                      <p:tavLst>
                                        <p:tav tm="0">
                                          <p:val>
                                            <p:fltVal val="0"/>
                                          </p:val>
                                        </p:tav>
                                        <p:tav tm="100000">
                                          <p:val>
                                            <p:strVal val="#ppt_w"/>
                                          </p:val>
                                        </p:tav>
                                      </p:tavLst>
                                    </p:anim>
                                    <p:anim calcmode="lin" valueType="num">
                                      <p:cBhvr>
                                        <p:cTn id="12" dur="750" fill="hold"/>
                                        <p:tgtEl>
                                          <p:spTgt spid="13"/>
                                        </p:tgtEl>
                                        <p:attrNameLst>
                                          <p:attrName>ppt_h</p:attrName>
                                        </p:attrNameLst>
                                      </p:cBhvr>
                                      <p:tavLst>
                                        <p:tav tm="0">
                                          <p:val>
                                            <p:fltVal val="0"/>
                                          </p:val>
                                        </p:tav>
                                        <p:tav tm="100000">
                                          <p:val>
                                            <p:strVal val="#ppt_h"/>
                                          </p:val>
                                        </p:tav>
                                      </p:tavLst>
                                    </p:anim>
                                    <p:animEffect transition="in" filter="fade">
                                      <p:cBhvr>
                                        <p:cTn id="13" dur="750"/>
                                        <p:tgtEl>
                                          <p:spTgt spid="1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Effect transition="in" filter="fade">
                                      <p:cBhvr>
                                        <p:cTn id="18" dur="750"/>
                                        <p:tgtEl>
                                          <p:spTgt spid="33"/>
                                        </p:tgtEl>
                                      </p:cBhvr>
                                    </p:animEffect>
                                  </p:childTnLst>
                                </p:cTn>
                              </p:par>
                            </p:childTnLst>
                          </p:cTn>
                        </p:par>
                        <p:par>
                          <p:cTn id="19" fill="hold">
                            <p:stCondLst>
                              <p:cond delay="1250"/>
                            </p:stCondLst>
                            <p:childTnLst>
                              <p:par>
                                <p:cTn id="20" presetID="2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par>
                          <p:cTn id="23" fill="hold">
                            <p:stCondLst>
                              <p:cond delay="175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250"/>
                                        <p:tgtEl>
                                          <p:spTgt spid="23"/>
                                        </p:tgtEl>
                                      </p:cBhvr>
                                    </p:animEffect>
                                  </p:childTnLst>
                                </p:cTn>
                              </p:par>
                            </p:childTnLst>
                          </p:cTn>
                        </p:par>
                        <p:par>
                          <p:cTn id="27" fill="hold">
                            <p:stCondLst>
                              <p:cond delay="2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p:stCondLst>
                              <p:cond delay="285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p:stCondLst>
                              <p:cond delay="335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p:stCondLst>
                              <p:cond delay="3850"/>
                            </p:stCondLst>
                            <p:childTnLst>
                              <p:par>
                                <p:cTn id="40" presetID="5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Effect transition="in" filter="fade">
                                      <p:cBhvr>
                                        <p:cTn id="44" dur="750"/>
                                        <p:tgtEl>
                                          <p:spTgt spid="1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childTnLst>
                          </p:cTn>
                        </p:par>
                        <p:par>
                          <p:cTn id="50" fill="hold">
                            <p:stCondLst>
                              <p:cond delay="460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5100"/>
                            </p:stCondLst>
                            <p:childTnLst>
                              <p:par>
                                <p:cTn id="55" presetID="22" presetClass="entr" presetSubtype="2"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250"/>
                                        <p:tgtEl>
                                          <p:spTgt spid="27"/>
                                        </p:tgtEl>
                                      </p:cBhvr>
                                    </p:animEffect>
                                  </p:childTnLst>
                                </p:cTn>
                              </p:par>
                            </p:childTnLst>
                          </p:cTn>
                        </p:par>
                        <p:par>
                          <p:cTn id="58" fill="hold">
                            <p:stCondLst>
                              <p:cond delay="535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childTnLst>
                          </p:cTn>
                        </p:par>
                        <p:par>
                          <p:cTn id="62" fill="hold">
                            <p:stCondLst>
                              <p:cond delay="6200"/>
                            </p:stCondLst>
                            <p:childTnLst>
                              <p:par>
                                <p:cTn id="63" presetID="10"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p:stCondLst>
                              <p:cond delay="67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72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750" fill="hold"/>
                                        <p:tgtEl>
                                          <p:spTgt spid="15"/>
                                        </p:tgtEl>
                                        <p:attrNameLst>
                                          <p:attrName>ppt_w</p:attrName>
                                        </p:attrNameLst>
                                      </p:cBhvr>
                                      <p:tavLst>
                                        <p:tav tm="0">
                                          <p:val>
                                            <p:fltVal val="0"/>
                                          </p:val>
                                        </p:tav>
                                        <p:tav tm="100000">
                                          <p:val>
                                            <p:strVal val="#ppt_w"/>
                                          </p:val>
                                        </p:tav>
                                      </p:tavLst>
                                    </p:anim>
                                    <p:anim calcmode="lin" valueType="num">
                                      <p:cBhvr>
                                        <p:cTn id="74" dur="750" fill="hold"/>
                                        <p:tgtEl>
                                          <p:spTgt spid="15"/>
                                        </p:tgtEl>
                                        <p:attrNameLst>
                                          <p:attrName>ppt_h</p:attrName>
                                        </p:attrNameLst>
                                      </p:cBhvr>
                                      <p:tavLst>
                                        <p:tav tm="0">
                                          <p:val>
                                            <p:fltVal val="0"/>
                                          </p:val>
                                        </p:tav>
                                        <p:tav tm="100000">
                                          <p:val>
                                            <p:strVal val="#ppt_h"/>
                                          </p:val>
                                        </p:tav>
                                      </p:tavLst>
                                    </p:anim>
                                    <p:animEffect transition="in" filter="fade">
                                      <p:cBhvr>
                                        <p:cTn id="75" dur="750"/>
                                        <p:tgtEl>
                                          <p:spTgt spid="15"/>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750" fill="hold"/>
                                        <p:tgtEl>
                                          <p:spTgt spid="30"/>
                                        </p:tgtEl>
                                        <p:attrNameLst>
                                          <p:attrName>ppt_w</p:attrName>
                                        </p:attrNameLst>
                                      </p:cBhvr>
                                      <p:tavLst>
                                        <p:tav tm="0">
                                          <p:val>
                                            <p:fltVal val="0"/>
                                          </p:val>
                                        </p:tav>
                                        <p:tav tm="100000">
                                          <p:val>
                                            <p:strVal val="#ppt_w"/>
                                          </p:val>
                                        </p:tav>
                                      </p:tavLst>
                                    </p:anim>
                                    <p:anim calcmode="lin" valueType="num">
                                      <p:cBhvr>
                                        <p:cTn id="79" dur="750" fill="hold"/>
                                        <p:tgtEl>
                                          <p:spTgt spid="30"/>
                                        </p:tgtEl>
                                        <p:attrNameLst>
                                          <p:attrName>ppt_h</p:attrName>
                                        </p:attrNameLst>
                                      </p:cBhvr>
                                      <p:tavLst>
                                        <p:tav tm="0">
                                          <p:val>
                                            <p:fltVal val="0"/>
                                          </p:val>
                                        </p:tav>
                                        <p:tav tm="100000">
                                          <p:val>
                                            <p:strVal val="#ppt_h"/>
                                          </p:val>
                                        </p:tav>
                                      </p:tavLst>
                                    </p:anim>
                                    <p:animEffect transition="in" filter="fade">
                                      <p:cBhvr>
                                        <p:cTn id="80" dur="750"/>
                                        <p:tgtEl>
                                          <p:spTgt spid="30"/>
                                        </p:tgtEl>
                                      </p:cBhvr>
                                    </p:animEffect>
                                  </p:childTnLst>
                                </p:cTn>
                              </p:par>
                            </p:childTnLst>
                          </p:cTn>
                        </p:par>
                        <p:par>
                          <p:cTn id="81" fill="hold">
                            <p:stCondLst>
                              <p:cond delay="7950"/>
                            </p:stCondLst>
                            <p:childTnLst>
                              <p:par>
                                <p:cTn id="82" presetID="22" presetClass="entr" presetSubtype="4"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down)">
                                      <p:cBhvr>
                                        <p:cTn id="84" dur="500"/>
                                        <p:tgtEl>
                                          <p:spTgt spid="24"/>
                                        </p:tgtEl>
                                      </p:cBhvr>
                                    </p:animEffect>
                                  </p:childTnLst>
                                </p:cTn>
                              </p:par>
                            </p:childTnLst>
                          </p:cTn>
                        </p:par>
                        <p:par>
                          <p:cTn id="85" fill="hold">
                            <p:stCondLst>
                              <p:cond delay="8450"/>
                            </p:stCondLst>
                            <p:childTnLst>
                              <p:par>
                                <p:cTn id="86" presetID="22" presetClass="entr" presetSubtype="8" fill="hold"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250"/>
                                        <p:tgtEl>
                                          <p:spTgt spid="25"/>
                                        </p:tgtEl>
                                      </p:cBhvr>
                                    </p:animEffect>
                                  </p:childTnLst>
                                </p:cTn>
                              </p:par>
                            </p:childTnLst>
                          </p:cTn>
                        </p:par>
                        <p:par>
                          <p:cTn id="89" fill="hold">
                            <p:stCondLst>
                              <p:cond delay="8700"/>
                            </p:stCondLst>
                            <p:childTnLst>
                              <p:par>
                                <p:cTn id="90" presetID="10" presetClass="entr" presetSubtype="0" fill="hold" grpId="0" nodeType="afterEffect">
                                  <p:stCondLst>
                                    <p:cond delay="0"/>
                                  </p:stCondLst>
                                  <p:iterate type="lt">
                                    <p:tmPct val="10000"/>
                                  </p:iterate>
                                  <p:childTnLst>
                                    <p:set>
                                      <p:cBhvr>
                                        <p:cTn id="91" dur="1" fill="hold">
                                          <p:stCondLst>
                                            <p:cond delay="0"/>
                                          </p:stCondLst>
                                        </p:cTn>
                                        <p:tgtEl>
                                          <p:spTgt spid="36"/>
                                        </p:tgtEl>
                                        <p:attrNameLst>
                                          <p:attrName>style.visibility</p:attrName>
                                        </p:attrNameLst>
                                      </p:cBhvr>
                                      <p:to>
                                        <p:strVal val="visible"/>
                                      </p:to>
                                    </p:set>
                                    <p:animEffect transition="in" filter="fade">
                                      <p:cBhvr>
                                        <p:cTn id="92" dur="500"/>
                                        <p:tgtEl>
                                          <p:spTgt spid="36"/>
                                        </p:tgtEl>
                                      </p:cBhvr>
                                    </p:animEffect>
                                  </p:childTnLst>
                                </p:cTn>
                              </p:par>
                            </p:childTnLst>
                          </p:cTn>
                        </p:par>
                        <p:par>
                          <p:cTn id="93" fill="hold">
                            <p:stCondLst>
                              <p:cond delay="9550"/>
                            </p:stCondLst>
                            <p:childTnLst>
                              <p:par>
                                <p:cTn id="94" presetID="10" presetClass="entr" presetSubtype="0"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childTnLst>
                          </p:cTn>
                        </p:par>
                        <p:par>
                          <p:cTn id="97" fill="hold">
                            <p:stCondLst>
                              <p:cond delay="10050"/>
                            </p:stCondLst>
                            <p:childTnLst>
                              <p:par>
                                <p:cTn id="98" presetID="22" presetClass="entr" presetSubtype="8"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10550"/>
                            </p:stCondLst>
                            <p:childTnLst>
                              <p:par>
                                <p:cTn id="102" presetID="53" presetClass="entr" presetSubtype="16"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750" fill="hold"/>
                                        <p:tgtEl>
                                          <p:spTgt spid="16"/>
                                        </p:tgtEl>
                                        <p:attrNameLst>
                                          <p:attrName>ppt_w</p:attrName>
                                        </p:attrNameLst>
                                      </p:cBhvr>
                                      <p:tavLst>
                                        <p:tav tm="0">
                                          <p:val>
                                            <p:fltVal val="0"/>
                                          </p:val>
                                        </p:tav>
                                        <p:tav tm="100000">
                                          <p:val>
                                            <p:strVal val="#ppt_w"/>
                                          </p:val>
                                        </p:tav>
                                      </p:tavLst>
                                    </p:anim>
                                    <p:anim calcmode="lin" valueType="num">
                                      <p:cBhvr>
                                        <p:cTn id="105" dur="750" fill="hold"/>
                                        <p:tgtEl>
                                          <p:spTgt spid="16"/>
                                        </p:tgtEl>
                                        <p:attrNameLst>
                                          <p:attrName>ppt_h</p:attrName>
                                        </p:attrNameLst>
                                      </p:cBhvr>
                                      <p:tavLst>
                                        <p:tav tm="0">
                                          <p:val>
                                            <p:fltVal val="0"/>
                                          </p:val>
                                        </p:tav>
                                        <p:tav tm="100000">
                                          <p:val>
                                            <p:strVal val="#ppt_h"/>
                                          </p:val>
                                        </p:tav>
                                      </p:tavLst>
                                    </p:anim>
                                    <p:animEffect transition="in" filter="fade">
                                      <p:cBhvr>
                                        <p:cTn id="106" dur="750"/>
                                        <p:tgtEl>
                                          <p:spTgt spid="1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750" fill="hold"/>
                                        <p:tgtEl>
                                          <p:spTgt spid="31"/>
                                        </p:tgtEl>
                                        <p:attrNameLst>
                                          <p:attrName>ppt_w</p:attrName>
                                        </p:attrNameLst>
                                      </p:cBhvr>
                                      <p:tavLst>
                                        <p:tav tm="0">
                                          <p:val>
                                            <p:fltVal val="0"/>
                                          </p:val>
                                        </p:tav>
                                        <p:tav tm="100000">
                                          <p:val>
                                            <p:strVal val="#ppt_w"/>
                                          </p:val>
                                        </p:tav>
                                      </p:tavLst>
                                    </p:anim>
                                    <p:anim calcmode="lin" valueType="num">
                                      <p:cBhvr>
                                        <p:cTn id="110" dur="750" fill="hold"/>
                                        <p:tgtEl>
                                          <p:spTgt spid="31"/>
                                        </p:tgtEl>
                                        <p:attrNameLst>
                                          <p:attrName>ppt_h</p:attrName>
                                        </p:attrNameLst>
                                      </p:cBhvr>
                                      <p:tavLst>
                                        <p:tav tm="0">
                                          <p:val>
                                            <p:fltVal val="0"/>
                                          </p:val>
                                        </p:tav>
                                        <p:tav tm="100000">
                                          <p:val>
                                            <p:strVal val="#ppt_h"/>
                                          </p:val>
                                        </p:tav>
                                      </p:tavLst>
                                    </p:anim>
                                    <p:animEffect transition="in" filter="fade">
                                      <p:cBhvr>
                                        <p:cTn id="111" dur="750"/>
                                        <p:tgtEl>
                                          <p:spTgt spid="31"/>
                                        </p:tgtEl>
                                      </p:cBhvr>
                                    </p:animEffect>
                                  </p:childTnLst>
                                </p:cTn>
                              </p:par>
                            </p:childTnLst>
                          </p:cTn>
                        </p:par>
                        <p:par>
                          <p:cTn id="112" fill="hold">
                            <p:stCondLst>
                              <p:cond delay="11300"/>
                            </p:stCondLst>
                            <p:childTnLst>
                              <p:par>
                                <p:cTn id="113" presetID="22" presetClass="entr" presetSubtype="1"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up)">
                                      <p:cBhvr>
                                        <p:cTn id="115" dur="500"/>
                                        <p:tgtEl>
                                          <p:spTgt spid="28"/>
                                        </p:tgtEl>
                                      </p:cBhvr>
                                    </p:animEffect>
                                  </p:childTnLst>
                                </p:cTn>
                              </p:par>
                            </p:childTnLst>
                          </p:cTn>
                        </p:par>
                        <p:par>
                          <p:cTn id="116" fill="hold">
                            <p:stCondLst>
                              <p:cond delay="11800"/>
                            </p:stCondLst>
                            <p:childTnLst>
                              <p:par>
                                <p:cTn id="117" presetID="22" presetClass="entr" presetSubtype="2" fill="hold"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wipe(right)">
                                      <p:cBhvr>
                                        <p:cTn id="119" dur="250"/>
                                        <p:tgtEl>
                                          <p:spTgt spid="29"/>
                                        </p:tgtEl>
                                      </p:cBhvr>
                                    </p:animEffect>
                                  </p:childTnLst>
                                </p:cTn>
                              </p:par>
                            </p:childTnLst>
                          </p:cTn>
                        </p:par>
                        <p:par>
                          <p:cTn id="120" fill="hold">
                            <p:stCondLst>
                              <p:cond delay="12050"/>
                            </p:stCondLst>
                            <p:childTnLst>
                              <p:par>
                                <p:cTn id="121" presetID="10" presetClass="entr" presetSubtype="0" fill="hold" grpId="0" nodeType="afterEffect">
                                  <p:stCondLst>
                                    <p:cond delay="0"/>
                                  </p:stCondLst>
                                  <p:iterate type="lt">
                                    <p:tmPct val="10000"/>
                                  </p:iterate>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childTnLst>
                                </p:cTn>
                              </p:par>
                            </p:childTnLst>
                          </p:cTn>
                        </p:par>
                        <p:par>
                          <p:cTn id="124" fill="hold">
                            <p:stCondLst>
                              <p:cond delay="12900"/>
                            </p:stCondLst>
                            <p:childTnLst>
                              <p:par>
                                <p:cTn id="125" presetID="10" presetClass="entr" presetSubtype="0"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par>
                          <p:cTn id="128" fill="hold">
                            <p:stCondLst>
                              <p:cond delay="13400"/>
                            </p:stCondLst>
                            <p:childTnLst>
                              <p:par>
                                <p:cTn id="129" presetID="22" presetClass="entr" presetSubtype="8" fill="hold" nodeType="after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left)">
                                      <p:cBhvr>
                                        <p:cTn id="131" dur="500"/>
                                        <p:tgtEl>
                                          <p:spTgt spid="18"/>
                                        </p:tgtEl>
                                      </p:cBhvr>
                                    </p:animEffect>
                                  </p:childTnLst>
                                </p:cTn>
                              </p:par>
                            </p:childTnLst>
                          </p:cTn>
                        </p:par>
                        <p:par>
                          <p:cTn id="132" fill="hold">
                            <p:stCondLst>
                              <p:cond delay="13900"/>
                            </p:stCondLst>
                            <p:childTnLst>
                              <p:par>
                                <p:cTn id="133" presetID="10" presetClass="entr" presetSubtype="0" fill="hold" grpId="0" nodeType="afterEffect">
                                  <p:stCondLst>
                                    <p:cond delay="0"/>
                                  </p:stCondLst>
                                  <p:iterate type="lt">
                                    <p:tmPct val="10000"/>
                                  </p:iterate>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0" grpId="0" animBg="1"/>
      <p:bldP spid="31" grpId="0" animBg="1"/>
      <p:bldP spid="32" grpId="0" animBg="1"/>
      <p:bldP spid="33" grpId="0" animBg="1"/>
      <p:bldP spid="34" grpId="0"/>
      <p:bldP spid="35" grpId="0" animBg="1"/>
      <p:bldP spid="36" grpId="0"/>
      <p:bldP spid="37" grpId="0" animBg="1"/>
      <p:bldP spid="38" grpId="0"/>
      <p:bldP spid="39" grpId="0" animBg="1"/>
      <p:bldP spid="40" grpId="0"/>
      <p:bldP spid="41" grpId="0" animBg="1"/>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Isosceles Triangle 91"/>
          <p:cNvSpPr/>
          <p:nvPr/>
        </p:nvSpPr>
        <p:spPr>
          <a:xfrm rot="3600000" flipH="1">
            <a:off x="5548218" y="1573920"/>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93" name="Donut 92"/>
          <p:cNvSpPr/>
          <p:nvPr/>
        </p:nvSpPr>
        <p:spPr>
          <a:xfrm flipH="1">
            <a:off x="4933209" y="1060049"/>
            <a:ext cx="1026933" cy="1026989"/>
          </a:xfrm>
          <a:prstGeom prst="donut">
            <a:avLst>
              <a:gd name="adj" fmla="val 1907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2" name="Group 93"/>
          <p:cNvGrpSpPr/>
          <p:nvPr/>
        </p:nvGrpSpPr>
        <p:grpSpPr>
          <a:xfrm flipH="1">
            <a:off x="5505423" y="1335647"/>
            <a:ext cx="1253206" cy="317672"/>
            <a:chOff x="1793077" y="1463668"/>
            <a:chExt cx="1371600" cy="347664"/>
          </a:xfrm>
          <a:solidFill>
            <a:schemeClr val="accent2"/>
          </a:solidFill>
        </p:grpSpPr>
        <p:sp>
          <p:nvSpPr>
            <p:cNvPr id="95" name="Round Same Side Corner Rectangle 94"/>
            <p:cNvSpPr/>
            <p:nvPr/>
          </p:nvSpPr>
          <p:spPr>
            <a:xfrm rot="16200000">
              <a:off x="2305045" y="951700"/>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96" name="Text Placeholder 3"/>
            <p:cNvSpPr txBox="1">
              <a:spLocks/>
            </p:cNvSpPr>
            <p:nvPr/>
          </p:nvSpPr>
          <p:spPr>
            <a:xfrm>
              <a:off x="1852592" y="1512589"/>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2</a:t>
              </a:r>
            </a:p>
          </p:txBody>
        </p:sp>
      </p:grpSp>
      <p:sp>
        <p:nvSpPr>
          <p:cNvPr id="99" name="Isosceles Triangle 98"/>
          <p:cNvSpPr/>
          <p:nvPr/>
        </p:nvSpPr>
        <p:spPr>
          <a:xfrm rot="3600000" flipH="1">
            <a:off x="5586316" y="2965426"/>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00" name="Donut 99"/>
          <p:cNvSpPr/>
          <p:nvPr/>
        </p:nvSpPr>
        <p:spPr>
          <a:xfrm flipH="1">
            <a:off x="4971306" y="2451555"/>
            <a:ext cx="1026933" cy="1026989"/>
          </a:xfrm>
          <a:prstGeom prst="donut">
            <a:avLst>
              <a:gd name="adj" fmla="val 1907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3" name="Group 100"/>
          <p:cNvGrpSpPr/>
          <p:nvPr/>
        </p:nvGrpSpPr>
        <p:grpSpPr>
          <a:xfrm flipH="1">
            <a:off x="5543523" y="2730062"/>
            <a:ext cx="1253206" cy="317672"/>
            <a:chOff x="1793075" y="1466851"/>
            <a:chExt cx="1371600" cy="347664"/>
          </a:xfrm>
          <a:solidFill>
            <a:schemeClr val="accent3"/>
          </a:solidFill>
        </p:grpSpPr>
        <p:sp>
          <p:nvSpPr>
            <p:cNvPr id="102" name="Round Same Side Corner Rectangle 101"/>
            <p:cNvSpPr/>
            <p:nvPr/>
          </p:nvSpPr>
          <p:spPr>
            <a:xfrm rot="16200000">
              <a:off x="2305043"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03" name="Text Placeholder 3"/>
            <p:cNvSpPr txBox="1">
              <a:spLocks/>
            </p:cNvSpPr>
            <p:nvPr/>
          </p:nvSpPr>
          <p:spPr>
            <a:xfrm>
              <a:off x="1852592"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4</a:t>
              </a:r>
            </a:p>
          </p:txBody>
        </p:sp>
      </p:grpSp>
      <p:cxnSp>
        <p:nvCxnSpPr>
          <p:cNvPr id="111" name="Straight Connector 110"/>
          <p:cNvCxnSpPr/>
          <p:nvPr/>
        </p:nvCxnSpPr>
        <p:spPr>
          <a:xfrm rot="10800000" flipV="1">
            <a:off x="3996000" y="1774851"/>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rot="10800000" flipV="1">
            <a:off x="3996000" y="3091648"/>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3996000" y="2326446"/>
            <a:ext cx="990546" cy="513493"/>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2" name="Isosceles Triangle 121"/>
          <p:cNvSpPr/>
          <p:nvPr/>
        </p:nvSpPr>
        <p:spPr>
          <a:xfrm rot="18000000">
            <a:off x="3064252" y="2288724"/>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23" name="Donut 122"/>
          <p:cNvSpPr/>
          <p:nvPr/>
        </p:nvSpPr>
        <p:spPr>
          <a:xfrm>
            <a:off x="2999546" y="1774852"/>
            <a:ext cx="1026933" cy="1026989"/>
          </a:xfrm>
          <a:prstGeom prst="donut">
            <a:avLst>
              <a:gd name="adj" fmla="val 190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4" name="Group 79"/>
          <p:cNvGrpSpPr/>
          <p:nvPr/>
        </p:nvGrpSpPr>
        <p:grpSpPr>
          <a:xfrm>
            <a:off x="2201060" y="2053358"/>
            <a:ext cx="1253206" cy="317672"/>
            <a:chOff x="1793079" y="1466851"/>
            <a:chExt cx="1371600" cy="347664"/>
          </a:xfrm>
          <a:solidFill>
            <a:schemeClr val="accent1"/>
          </a:solidFill>
        </p:grpSpPr>
        <p:sp>
          <p:nvSpPr>
            <p:cNvPr id="125" name="Round Same Side Corner Rectangle 124"/>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26"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3</a:t>
              </a:r>
            </a:p>
          </p:txBody>
        </p:sp>
      </p:grpSp>
      <p:sp>
        <p:nvSpPr>
          <p:cNvPr id="129" name="Isosceles Triangle 128"/>
          <p:cNvSpPr/>
          <p:nvPr/>
        </p:nvSpPr>
        <p:spPr>
          <a:xfrm rot="18000000">
            <a:off x="3064252" y="3718327"/>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30" name="Donut 129"/>
          <p:cNvSpPr/>
          <p:nvPr/>
        </p:nvSpPr>
        <p:spPr>
          <a:xfrm>
            <a:off x="2999546" y="3204457"/>
            <a:ext cx="1026933" cy="1026989"/>
          </a:xfrm>
          <a:prstGeom prst="donut">
            <a:avLst>
              <a:gd name="adj" fmla="val 190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5" name="Group 86"/>
          <p:cNvGrpSpPr/>
          <p:nvPr/>
        </p:nvGrpSpPr>
        <p:grpSpPr>
          <a:xfrm>
            <a:off x="2201060" y="3482964"/>
            <a:ext cx="1253206" cy="317672"/>
            <a:chOff x="1793079" y="1466851"/>
            <a:chExt cx="1371600" cy="347664"/>
          </a:xfrm>
          <a:solidFill>
            <a:schemeClr val="accent4"/>
          </a:solidFill>
        </p:grpSpPr>
        <p:sp>
          <p:nvSpPr>
            <p:cNvPr id="132" name="Round Same Side Corner Rectangle 131"/>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33"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5</a:t>
              </a:r>
            </a:p>
          </p:txBody>
        </p:sp>
      </p:grpSp>
      <p:sp>
        <p:nvSpPr>
          <p:cNvPr id="45" name="TextBox 23"/>
          <p:cNvSpPr txBox="1"/>
          <p:nvPr/>
        </p:nvSpPr>
        <p:spPr>
          <a:xfrm>
            <a:off x="564727" y="3491674"/>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6" name="TextBox 24"/>
          <p:cNvSpPr txBox="1"/>
          <p:nvPr/>
        </p:nvSpPr>
        <p:spPr>
          <a:xfrm>
            <a:off x="996846" y="3204457"/>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47" name="TextBox 23"/>
          <p:cNvSpPr txBox="1"/>
          <p:nvPr/>
        </p:nvSpPr>
        <p:spPr>
          <a:xfrm>
            <a:off x="591820" y="2316416"/>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48" name="TextBox 24"/>
          <p:cNvSpPr txBox="1"/>
          <p:nvPr/>
        </p:nvSpPr>
        <p:spPr>
          <a:xfrm>
            <a:off x="1023939" y="2029199"/>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51" name="TextBox 23"/>
          <p:cNvSpPr txBox="1"/>
          <p:nvPr/>
        </p:nvSpPr>
        <p:spPr>
          <a:xfrm>
            <a:off x="6857694" y="1558662"/>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2" name="TextBox 24"/>
          <p:cNvSpPr txBox="1"/>
          <p:nvPr/>
        </p:nvSpPr>
        <p:spPr>
          <a:xfrm>
            <a:off x="6857694" y="127144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53" name="TextBox 23"/>
          <p:cNvSpPr txBox="1"/>
          <p:nvPr/>
        </p:nvSpPr>
        <p:spPr>
          <a:xfrm>
            <a:off x="6857694" y="3028556"/>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4" name="TextBox 24"/>
          <p:cNvSpPr txBox="1"/>
          <p:nvPr/>
        </p:nvSpPr>
        <p:spPr>
          <a:xfrm>
            <a:off x="6857694" y="2741339"/>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16810969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p:cTn id="7" dur="500" fill="hold"/>
                                        <p:tgtEl>
                                          <p:spTgt spid="93"/>
                                        </p:tgtEl>
                                        <p:attrNameLst>
                                          <p:attrName>ppt_w</p:attrName>
                                        </p:attrNameLst>
                                      </p:cBhvr>
                                      <p:tavLst>
                                        <p:tav tm="0">
                                          <p:val>
                                            <p:fltVal val="0"/>
                                          </p:val>
                                        </p:tav>
                                        <p:tav tm="100000">
                                          <p:val>
                                            <p:strVal val="#ppt_w"/>
                                          </p:val>
                                        </p:tav>
                                      </p:tavLst>
                                    </p:anim>
                                    <p:anim calcmode="lin" valueType="num">
                                      <p:cBhvr>
                                        <p:cTn id="8" dur="500" fill="hold"/>
                                        <p:tgtEl>
                                          <p:spTgt spid="93"/>
                                        </p:tgtEl>
                                        <p:attrNameLst>
                                          <p:attrName>ppt_h</p:attrName>
                                        </p:attrNameLst>
                                      </p:cBhvr>
                                      <p:tavLst>
                                        <p:tav tm="0">
                                          <p:val>
                                            <p:fltVal val="0"/>
                                          </p:val>
                                        </p:tav>
                                        <p:tav tm="100000">
                                          <p:val>
                                            <p:strVal val="#ppt_h"/>
                                          </p:val>
                                        </p:tav>
                                      </p:tavLst>
                                    </p:anim>
                                    <p:animEffect transition="in" filter="fade">
                                      <p:cBhvr>
                                        <p:cTn id="9" dur="500"/>
                                        <p:tgtEl>
                                          <p:spTgt spid="9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fade">
                                      <p:cBhvr>
                                        <p:cTn id="13" dur="500"/>
                                        <p:tgtEl>
                                          <p:spTgt spid="92"/>
                                        </p:tgtEl>
                                      </p:cBhvr>
                                    </p:animEffect>
                                  </p:childTnLst>
                                </p:cTn>
                              </p:par>
                              <p:par>
                                <p:cTn id="14" presetID="12" presetClass="entr" presetSubtype="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lide(fromLeft)">
                                      <p:cBhvr>
                                        <p:cTn id="16" dur="500"/>
                                        <p:tgtEl>
                                          <p:spTgt spid="2"/>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p:tgtEl>
                                          <p:spTgt spid="51"/>
                                        </p:tgtEl>
                                        <p:attrNameLst>
                                          <p:attrName>ppt_y</p:attrName>
                                        </p:attrNameLst>
                                      </p:cBhvr>
                                      <p:tavLst>
                                        <p:tav tm="0">
                                          <p:val>
                                            <p:strVal val="#ppt_y+#ppt_h*1.125000"/>
                                          </p:val>
                                        </p:tav>
                                        <p:tav tm="100000">
                                          <p:val>
                                            <p:strVal val="#ppt_y"/>
                                          </p:val>
                                        </p:tav>
                                      </p:tavLst>
                                    </p:anim>
                                    <p:animEffect transition="in" filter="wipe(up)">
                                      <p:cBhvr>
                                        <p:cTn id="21" dur="500"/>
                                        <p:tgtEl>
                                          <p:spTgt spid="51"/>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p:tgtEl>
                                          <p:spTgt spid="52"/>
                                        </p:tgtEl>
                                        <p:attrNameLst>
                                          <p:attrName>ppt_y</p:attrName>
                                        </p:attrNameLst>
                                      </p:cBhvr>
                                      <p:tavLst>
                                        <p:tav tm="0">
                                          <p:val>
                                            <p:strVal val="#ppt_y-#ppt_h*1.125000"/>
                                          </p:val>
                                        </p:tav>
                                        <p:tav tm="100000">
                                          <p:val>
                                            <p:strVal val="#ppt_y"/>
                                          </p:val>
                                        </p:tav>
                                      </p:tavLst>
                                    </p:anim>
                                    <p:animEffect transition="in" filter="wipe(down)">
                                      <p:cBhvr>
                                        <p:cTn id="25" dur="500"/>
                                        <p:tgtEl>
                                          <p:spTgt spid="52"/>
                                        </p:tgtEl>
                                      </p:cBhvr>
                                    </p:animEffect>
                                  </p:childTnLst>
                                </p:cTn>
                              </p:par>
                            </p:childTnLst>
                          </p:cTn>
                        </p:par>
                        <p:par>
                          <p:cTn id="26" fill="hold">
                            <p:stCondLst>
                              <p:cond delay="1500"/>
                            </p:stCondLst>
                            <p:childTnLst>
                              <p:par>
                                <p:cTn id="27" presetID="18" presetClass="entr" presetSubtype="12" fill="hold" nodeType="afterEffect">
                                  <p:stCondLst>
                                    <p:cond delay="0"/>
                                  </p:stCondLst>
                                  <p:childTnLst>
                                    <p:set>
                                      <p:cBhvr>
                                        <p:cTn id="28" dur="1" fill="hold">
                                          <p:stCondLst>
                                            <p:cond delay="0"/>
                                          </p:stCondLst>
                                        </p:cTn>
                                        <p:tgtEl>
                                          <p:spTgt spid="111"/>
                                        </p:tgtEl>
                                        <p:attrNameLst>
                                          <p:attrName>style.visibility</p:attrName>
                                        </p:attrNameLst>
                                      </p:cBhvr>
                                      <p:to>
                                        <p:strVal val="visible"/>
                                      </p:to>
                                    </p:set>
                                    <p:animEffect transition="in" filter="strips(downLeft)">
                                      <p:cBhvr>
                                        <p:cTn id="29" dur="500"/>
                                        <p:tgtEl>
                                          <p:spTgt spid="111"/>
                                        </p:tgtEl>
                                      </p:cBhvr>
                                    </p:animEffect>
                                  </p:childTnLst>
                                </p:cTn>
                              </p:par>
                            </p:childTnLst>
                          </p:cTn>
                        </p:par>
                        <p:par>
                          <p:cTn id="30" fill="hold">
                            <p:stCondLst>
                              <p:cond delay="2000"/>
                            </p:stCondLst>
                            <p:childTnLst>
                              <p:par>
                                <p:cTn id="31" presetID="53" presetClass="entr" presetSubtype="0" fill="hold" grpId="0" nodeType="afterEffect">
                                  <p:stCondLst>
                                    <p:cond delay="0"/>
                                  </p:stCondLst>
                                  <p:childTnLst>
                                    <p:set>
                                      <p:cBhvr>
                                        <p:cTn id="32" dur="1" fill="hold">
                                          <p:stCondLst>
                                            <p:cond delay="0"/>
                                          </p:stCondLst>
                                        </p:cTn>
                                        <p:tgtEl>
                                          <p:spTgt spid="123"/>
                                        </p:tgtEl>
                                        <p:attrNameLst>
                                          <p:attrName>style.visibility</p:attrName>
                                        </p:attrNameLst>
                                      </p:cBhvr>
                                      <p:to>
                                        <p:strVal val="visible"/>
                                      </p:to>
                                    </p:set>
                                    <p:anim calcmode="lin" valueType="num">
                                      <p:cBhvr>
                                        <p:cTn id="33" dur="500" fill="hold"/>
                                        <p:tgtEl>
                                          <p:spTgt spid="123"/>
                                        </p:tgtEl>
                                        <p:attrNameLst>
                                          <p:attrName>ppt_w</p:attrName>
                                        </p:attrNameLst>
                                      </p:cBhvr>
                                      <p:tavLst>
                                        <p:tav tm="0">
                                          <p:val>
                                            <p:fltVal val="0"/>
                                          </p:val>
                                        </p:tav>
                                        <p:tav tm="100000">
                                          <p:val>
                                            <p:strVal val="#ppt_w"/>
                                          </p:val>
                                        </p:tav>
                                      </p:tavLst>
                                    </p:anim>
                                    <p:anim calcmode="lin" valueType="num">
                                      <p:cBhvr>
                                        <p:cTn id="34" dur="500" fill="hold"/>
                                        <p:tgtEl>
                                          <p:spTgt spid="123"/>
                                        </p:tgtEl>
                                        <p:attrNameLst>
                                          <p:attrName>ppt_h</p:attrName>
                                        </p:attrNameLst>
                                      </p:cBhvr>
                                      <p:tavLst>
                                        <p:tav tm="0">
                                          <p:val>
                                            <p:fltVal val="0"/>
                                          </p:val>
                                        </p:tav>
                                        <p:tav tm="100000">
                                          <p:val>
                                            <p:strVal val="#ppt_h"/>
                                          </p:val>
                                        </p:tav>
                                      </p:tavLst>
                                    </p:anim>
                                    <p:animEffect transition="in" filter="fade">
                                      <p:cBhvr>
                                        <p:cTn id="35" dur="500"/>
                                        <p:tgtEl>
                                          <p:spTgt spid="123"/>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22"/>
                                        </p:tgtEl>
                                        <p:attrNameLst>
                                          <p:attrName>style.visibility</p:attrName>
                                        </p:attrNameLst>
                                      </p:cBhvr>
                                      <p:to>
                                        <p:strVal val="visible"/>
                                      </p:to>
                                    </p:set>
                                    <p:animEffect transition="in" filter="fade">
                                      <p:cBhvr>
                                        <p:cTn id="39" dur="500"/>
                                        <p:tgtEl>
                                          <p:spTgt spid="122"/>
                                        </p:tgtEl>
                                      </p:cBhvr>
                                    </p:animEffect>
                                  </p:childTnLst>
                                </p:cTn>
                              </p:par>
                              <p:par>
                                <p:cTn id="40" presetID="12" presetClass="entr" presetSubtype="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slide(fromRight)">
                                      <p:cBhvr>
                                        <p:cTn id="42" dur="500"/>
                                        <p:tgtEl>
                                          <p:spTgt spid="4"/>
                                        </p:tgtEl>
                                      </p:cBhvr>
                                    </p:animEffect>
                                  </p:childTnLst>
                                </p:cTn>
                              </p:par>
                            </p:childTnLst>
                          </p:cTn>
                        </p:par>
                        <p:par>
                          <p:cTn id="43" fill="hold">
                            <p:stCondLst>
                              <p:cond delay="3000"/>
                            </p:stCondLst>
                            <p:childTnLst>
                              <p:par>
                                <p:cTn id="44" presetID="12" presetClass="entr" presetSubtype="4" fill="hold" grpId="0"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p:tgtEl>
                                          <p:spTgt spid="48"/>
                                        </p:tgtEl>
                                        <p:attrNameLst>
                                          <p:attrName>ppt_y</p:attrName>
                                        </p:attrNameLst>
                                      </p:cBhvr>
                                      <p:tavLst>
                                        <p:tav tm="0">
                                          <p:val>
                                            <p:strVal val="#ppt_y-#ppt_h*1.125000"/>
                                          </p:val>
                                        </p:tav>
                                        <p:tav tm="100000">
                                          <p:val>
                                            <p:strVal val="#ppt_y"/>
                                          </p:val>
                                        </p:tav>
                                      </p:tavLst>
                                    </p:anim>
                                    <p:animEffect transition="in" filter="wipe(down)">
                                      <p:cBhvr>
                                        <p:cTn id="51" dur="500"/>
                                        <p:tgtEl>
                                          <p:spTgt spid="48"/>
                                        </p:tgtEl>
                                      </p:cBhvr>
                                    </p:animEffect>
                                  </p:childTnLst>
                                </p:cTn>
                              </p:par>
                            </p:childTnLst>
                          </p:cTn>
                        </p:par>
                        <p:par>
                          <p:cTn id="52" fill="hold">
                            <p:stCondLst>
                              <p:cond delay="3500"/>
                            </p:stCondLst>
                            <p:childTnLst>
                              <p:par>
                                <p:cTn id="53" presetID="18" presetClass="entr" presetSubtype="6" fill="hold" nodeType="afterEffect">
                                  <p:stCondLst>
                                    <p:cond delay="0"/>
                                  </p:stCondLst>
                                  <p:childTnLst>
                                    <p:set>
                                      <p:cBhvr>
                                        <p:cTn id="54" dur="1" fill="hold">
                                          <p:stCondLst>
                                            <p:cond delay="0"/>
                                          </p:stCondLst>
                                        </p:cTn>
                                        <p:tgtEl>
                                          <p:spTgt spid="113"/>
                                        </p:tgtEl>
                                        <p:attrNameLst>
                                          <p:attrName>style.visibility</p:attrName>
                                        </p:attrNameLst>
                                      </p:cBhvr>
                                      <p:to>
                                        <p:strVal val="visible"/>
                                      </p:to>
                                    </p:set>
                                    <p:animEffect transition="in" filter="strips(downRight)">
                                      <p:cBhvr>
                                        <p:cTn id="55" dur="500"/>
                                        <p:tgtEl>
                                          <p:spTgt spid="113"/>
                                        </p:tgtEl>
                                      </p:cBhvr>
                                    </p:animEffect>
                                  </p:childTnLst>
                                </p:cTn>
                              </p:par>
                            </p:childTnLst>
                          </p:cTn>
                        </p:par>
                        <p:par>
                          <p:cTn id="56" fill="hold">
                            <p:stCondLst>
                              <p:cond delay="4000"/>
                            </p:stCondLst>
                            <p:childTnLst>
                              <p:par>
                                <p:cTn id="57" presetID="53" presetClass="entr" presetSubtype="0" fill="hold" grpId="0" nodeType="afterEffect">
                                  <p:stCondLst>
                                    <p:cond delay="0"/>
                                  </p:stCondLst>
                                  <p:childTnLst>
                                    <p:set>
                                      <p:cBhvr>
                                        <p:cTn id="58" dur="1" fill="hold">
                                          <p:stCondLst>
                                            <p:cond delay="0"/>
                                          </p:stCondLst>
                                        </p:cTn>
                                        <p:tgtEl>
                                          <p:spTgt spid="100"/>
                                        </p:tgtEl>
                                        <p:attrNameLst>
                                          <p:attrName>style.visibility</p:attrName>
                                        </p:attrNameLst>
                                      </p:cBhvr>
                                      <p:to>
                                        <p:strVal val="visible"/>
                                      </p:to>
                                    </p:set>
                                    <p:anim calcmode="lin" valueType="num">
                                      <p:cBhvr>
                                        <p:cTn id="59" dur="500" fill="hold"/>
                                        <p:tgtEl>
                                          <p:spTgt spid="100"/>
                                        </p:tgtEl>
                                        <p:attrNameLst>
                                          <p:attrName>ppt_w</p:attrName>
                                        </p:attrNameLst>
                                      </p:cBhvr>
                                      <p:tavLst>
                                        <p:tav tm="0">
                                          <p:val>
                                            <p:fltVal val="0"/>
                                          </p:val>
                                        </p:tav>
                                        <p:tav tm="100000">
                                          <p:val>
                                            <p:strVal val="#ppt_w"/>
                                          </p:val>
                                        </p:tav>
                                      </p:tavLst>
                                    </p:anim>
                                    <p:anim calcmode="lin" valueType="num">
                                      <p:cBhvr>
                                        <p:cTn id="60" dur="500" fill="hold"/>
                                        <p:tgtEl>
                                          <p:spTgt spid="100"/>
                                        </p:tgtEl>
                                        <p:attrNameLst>
                                          <p:attrName>ppt_h</p:attrName>
                                        </p:attrNameLst>
                                      </p:cBhvr>
                                      <p:tavLst>
                                        <p:tav tm="0">
                                          <p:val>
                                            <p:fltVal val="0"/>
                                          </p:val>
                                        </p:tav>
                                        <p:tav tm="100000">
                                          <p:val>
                                            <p:strVal val="#ppt_h"/>
                                          </p:val>
                                        </p:tav>
                                      </p:tavLst>
                                    </p:anim>
                                    <p:animEffect transition="in" filter="fade">
                                      <p:cBhvr>
                                        <p:cTn id="61" dur="500"/>
                                        <p:tgtEl>
                                          <p:spTgt spid="100"/>
                                        </p:tgtEl>
                                      </p:cBhvr>
                                    </p:animEffect>
                                  </p:childTnLst>
                                </p:cTn>
                              </p:par>
                            </p:childTnLst>
                          </p:cTn>
                        </p:par>
                        <p:par>
                          <p:cTn id="62" fill="hold">
                            <p:stCondLst>
                              <p:cond delay="4500"/>
                            </p:stCondLst>
                            <p:childTnLst>
                              <p:par>
                                <p:cTn id="63" presetID="10" presetClass="entr" presetSubtype="0" fill="hold" grpId="0" nodeType="afterEffect">
                                  <p:stCondLst>
                                    <p:cond delay="0"/>
                                  </p:stCondLst>
                                  <p:childTnLst>
                                    <p:set>
                                      <p:cBhvr>
                                        <p:cTn id="64" dur="1" fill="hold">
                                          <p:stCondLst>
                                            <p:cond delay="0"/>
                                          </p:stCondLst>
                                        </p:cTn>
                                        <p:tgtEl>
                                          <p:spTgt spid="99"/>
                                        </p:tgtEl>
                                        <p:attrNameLst>
                                          <p:attrName>style.visibility</p:attrName>
                                        </p:attrNameLst>
                                      </p:cBhvr>
                                      <p:to>
                                        <p:strVal val="visible"/>
                                      </p:to>
                                    </p:set>
                                    <p:animEffect transition="in" filter="fade">
                                      <p:cBhvr>
                                        <p:cTn id="65" dur="500"/>
                                        <p:tgtEl>
                                          <p:spTgt spid="99"/>
                                        </p:tgtEl>
                                      </p:cBhvr>
                                    </p:animEffect>
                                  </p:childTnLst>
                                </p:cTn>
                              </p:par>
                              <p:par>
                                <p:cTn id="66" presetID="12" presetClass="entr" presetSubtype="8"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slide(fromLeft)">
                                      <p:cBhvr>
                                        <p:cTn id="68" dur="500"/>
                                        <p:tgtEl>
                                          <p:spTgt spid="3"/>
                                        </p:tgtEl>
                                      </p:cBhvr>
                                    </p:animEffect>
                                  </p:childTnLst>
                                </p:cTn>
                              </p:par>
                            </p:childTnLst>
                          </p:cTn>
                        </p:par>
                        <p:par>
                          <p:cTn id="69" fill="hold">
                            <p:stCondLst>
                              <p:cond delay="5000"/>
                            </p:stCondLst>
                            <p:childTnLst>
                              <p:par>
                                <p:cTn id="70" presetID="12" presetClass="entr" presetSubtype="4" fill="hold" grpId="0" nodeType="afterEffect">
                                  <p:stCondLst>
                                    <p:cond delay="0"/>
                                  </p:stCondLst>
                                  <p:childTnLst>
                                    <p:set>
                                      <p:cBhvr>
                                        <p:cTn id="71" dur="1" fill="hold">
                                          <p:stCondLst>
                                            <p:cond delay="0"/>
                                          </p:stCondLst>
                                        </p:cTn>
                                        <p:tgtEl>
                                          <p:spTgt spid="53"/>
                                        </p:tgtEl>
                                        <p:attrNameLst>
                                          <p:attrName>style.visibility</p:attrName>
                                        </p:attrNameLst>
                                      </p:cBhvr>
                                      <p:to>
                                        <p:strVal val="visible"/>
                                      </p:to>
                                    </p:set>
                                    <p:anim calcmode="lin" valueType="num">
                                      <p:cBhvr additive="base">
                                        <p:cTn id="72" dur="500"/>
                                        <p:tgtEl>
                                          <p:spTgt spid="53"/>
                                        </p:tgtEl>
                                        <p:attrNameLst>
                                          <p:attrName>ppt_y</p:attrName>
                                        </p:attrNameLst>
                                      </p:cBhvr>
                                      <p:tavLst>
                                        <p:tav tm="0">
                                          <p:val>
                                            <p:strVal val="#ppt_y+#ppt_h*1.125000"/>
                                          </p:val>
                                        </p:tav>
                                        <p:tav tm="100000">
                                          <p:val>
                                            <p:strVal val="#ppt_y"/>
                                          </p:val>
                                        </p:tav>
                                      </p:tavLst>
                                    </p:anim>
                                    <p:animEffect transition="in" filter="wipe(up)">
                                      <p:cBhvr>
                                        <p:cTn id="73" dur="500"/>
                                        <p:tgtEl>
                                          <p:spTgt spid="53"/>
                                        </p:tgtEl>
                                      </p:cBhvr>
                                    </p:animEffect>
                                  </p:childTnLst>
                                </p:cTn>
                              </p:par>
                              <p:par>
                                <p:cTn id="74" presetID="12" presetClass="entr" presetSubtype="1" fill="hold" grpId="0" nodeType="withEffect">
                                  <p:stCondLst>
                                    <p:cond delay="0"/>
                                  </p:stCondLst>
                                  <p:childTnLst>
                                    <p:set>
                                      <p:cBhvr>
                                        <p:cTn id="75" dur="1" fill="hold">
                                          <p:stCondLst>
                                            <p:cond delay="0"/>
                                          </p:stCondLst>
                                        </p:cTn>
                                        <p:tgtEl>
                                          <p:spTgt spid="54"/>
                                        </p:tgtEl>
                                        <p:attrNameLst>
                                          <p:attrName>style.visibility</p:attrName>
                                        </p:attrNameLst>
                                      </p:cBhvr>
                                      <p:to>
                                        <p:strVal val="visible"/>
                                      </p:to>
                                    </p:set>
                                    <p:anim calcmode="lin" valueType="num">
                                      <p:cBhvr additive="base">
                                        <p:cTn id="76" dur="500"/>
                                        <p:tgtEl>
                                          <p:spTgt spid="54"/>
                                        </p:tgtEl>
                                        <p:attrNameLst>
                                          <p:attrName>ppt_y</p:attrName>
                                        </p:attrNameLst>
                                      </p:cBhvr>
                                      <p:tavLst>
                                        <p:tav tm="0">
                                          <p:val>
                                            <p:strVal val="#ppt_y-#ppt_h*1.125000"/>
                                          </p:val>
                                        </p:tav>
                                        <p:tav tm="100000">
                                          <p:val>
                                            <p:strVal val="#ppt_y"/>
                                          </p:val>
                                        </p:tav>
                                      </p:tavLst>
                                    </p:anim>
                                    <p:animEffect transition="in" filter="wipe(down)">
                                      <p:cBhvr>
                                        <p:cTn id="77" dur="500"/>
                                        <p:tgtEl>
                                          <p:spTgt spid="54"/>
                                        </p:tgtEl>
                                      </p:cBhvr>
                                    </p:animEffect>
                                  </p:childTnLst>
                                </p:cTn>
                              </p:par>
                            </p:childTnLst>
                          </p:cTn>
                        </p:par>
                        <p:par>
                          <p:cTn id="78" fill="hold">
                            <p:stCondLst>
                              <p:cond delay="5500"/>
                            </p:stCondLst>
                            <p:childTnLst>
                              <p:par>
                                <p:cTn id="79" presetID="18" presetClass="entr" presetSubtype="12" fill="hold" nodeType="afterEffect">
                                  <p:stCondLst>
                                    <p:cond delay="0"/>
                                  </p:stCondLst>
                                  <p:childTnLst>
                                    <p:set>
                                      <p:cBhvr>
                                        <p:cTn id="80" dur="1" fill="hold">
                                          <p:stCondLst>
                                            <p:cond delay="0"/>
                                          </p:stCondLst>
                                        </p:cTn>
                                        <p:tgtEl>
                                          <p:spTgt spid="112"/>
                                        </p:tgtEl>
                                        <p:attrNameLst>
                                          <p:attrName>style.visibility</p:attrName>
                                        </p:attrNameLst>
                                      </p:cBhvr>
                                      <p:to>
                                        <p:strVal val="visible"/>
                                      </p:to>
                                    </p:set>
                                    <p:animEffect transition="in" filter="strips(downLeft)">
                                      <p:cBhvr>
                                        <p:cTn id="81" dur="500"/>
                                        <p:tgtEl>
                                          <p:spTgt spid="112"/>
                                        </p:tgtEl>
                                      </p:cBhvr>
                                    </p:animEffect>
                                  </p:childTnLst>
                                </p:cTn>
                              </p:par>
                            </p:childTnLst>
                          </p:cTn>
                        </p:par>
                        <p:par>
                          <p:cTn id="82" fill="hold">
                            <p:stCondLst>
                              <p:cond delay="6000"/>
                            </p:stCondLst>
                            <p:childTnLst>
                              <p:par>
                                <p:cTn id="83" presetID="53" presetClass="entr" presetSubtype="0" fill="hold" grpId="0" nodeType="afterEffect">
                                  <p:stCondLst>
                                    <p:cond delay="0"/>
                                  </p:stCondLst>
                                  <p:childTnLst>
                                    <p:set>
                                      <p:cBhvr>
                                        <p:cTn id="84" dur="1" fill="hold">
                                          <p:stCondLst>
                                            <p:cond delay="0"/>
                                          </p:stCondLst>
                                        </p:cTn>
                                        <p:tgtEl>
                                          <p:spTgt spid="130"/>
                                        </p:tgtEl>
                                        <p:attrNameLst>
                                          <p:attrName>style.visibility</p:attrName>
                                        </p:attrNameLst>
                                      </p:cBhvr>
                                      <p:to>
                                        <p:strVal val="visible"/>
                                      </p:to>
                                    </p:set>
                                    <p:anim calcmode="lin" valueType="num">
                                      <p:cBhvr>
                                        <p:cTn id="85" dur="500" fill="hold"/>
                                        <p:tgtEl>
                                          <p:spTgt spid="130"/>
                                        </p:tgtEl>
                                        <p:attrNameLst>
                                          <p:attrName>ppt_w</p:attrName>
                                        </p:attrNameLst>
                                      </p:cBhvr>
                                      <p:tavLst>
                                        <p:tav tm="0">
                                          <p:val>
                                            <p:fltVal val="0"/>
                                          </p:val>
                                        </p:tav>
                                        <p:tav tm="100000">
                                          <p:val>
                                            <p:strVal val="#ppt_w"/>
                                          </p:val>
                                        </p:tav>
                                      </p:tavLst>
                                    </p:anim>
                                    <p:anim calcmode="lin" valueType="num">
                                      <p:cBhvr>
                                        <p:cTn id="86" dur="500" fill="hold"/>
                                        <p:tgtEl>
                                          <p:spTgt spid="130"/>
                                        </p:tgtEl>
                                        <p:attrNameLst>
                                          <p:attrName>ppt_h</p:attrName>
                                        </p:attrNameLst>
                                      </p:cBhvr>
                                      <p:tavLst>
                                        <p:tav tm="0">
                                          <p:val>
                                            <p:fltVal val="0"/>
                                          </p:val>
                                        </p:tav>
                                        <p:tav tm="100000">
                                          <p:val>
                                            <p:strVal val="#ppt_h"/>
                                          </p:val>
                                        </p:tav>
                                      </p:tavLst>
                                    </p:anim>
                                    <p:animEffect transition="in" filter="fade">
                                      <p:cBhvr>
                                        <p:cTn id="87" dur="500"/>
                                        <p:tgtEl>
                                          <p:spTgt spid="130"/>
                                        </p:tgtEl>
                                      </p:cBhvr>
                                    </p:animEffect>
                                  </p:childTnLst>
                                </p:cTn>
                              </p:par>
                            </p:childTnLst>
                          </p:cTn>
                        </p:par>
                        <p:par>
                          <p:cTn id="88" fill="hold">
                            <p:stCondLst>
                              <p:cond delay="6500"/>
                            </p:stCondLst>
                            <p:childTnLst>
                              <p:par>
                                <p:cTn id="89" presetID="10" presetClass="entr" presetSubtype="0" fill="hold" grpId="0" nodeType="afterEffect">
                                  <p:stCondLst>
                                    <p:cond delay="0"/>
                                  </p:stCondLst>
                                  <p:childTnLst>
                                    <p:set>
                                      <p:cBhvr>
                                        <p:cTn id="90" dur="1" fill="hold">
                                          <p:stCondLst>
                                            <p:cond delay="0"/>
                                          </p:stCondLst>
                                        </p:cTn>
                                        <p:tgtEl>
                                          <p:spTgt spid="129"/>
                                        </p:tgtEl>
                                        <p:attrNameLst>
                                          <p:attrName>style.visibility</p:attrName>
                                        </p:attrNameLst>
                                      </p:cBhvr>
                                      <p:to>
                                        <p:strVal val="visible"/>
                                      </p:to>
                                    </p:set>
                                    <p:animEffect transition="in" filter="fade">
                                      <p:cBhvr>
                                        <p:cTn id="91" dur="500"/>
                                        <p:tgtEl>
                                          <p:spTgt spid="129"/>
                                        </p:tgtEl>
                                      </p:cBhvr>
                                    </p:animEffect>
                                  </p:childTnLst>
                                </p:cTn>
                              </p:par>
                              <p:par>
                                <p:cTn id="92" presetID="12" presetClass="entr" presetSubtype="2" fill="hold"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slide(fromRight)">
                                      <p:cBhvr>
                                        <p:cTn id="94" dur="500"/>
                                        <p:tgtEl>
                                          <p:spTgt spid="5"/>
                                        </p:tgtEl>
                                      </p:cBhvr>
                                    </p:animEffect>
                                  </p:childTnLst>
                                </p:cTn>
                              </p:par>
                            </p:childTnLst>
                          </p:cTn>
                        </p:par>
                        <p:par>
                          <p:cTn id="95" fill="hold">
                            <p:stCondLst>
                              <p:cond delay="7000"/>
                            </p:stCondLst>
                            <p:childTnLst>
                              <p:par>
                                <p:cTn id="96" presetID="12" presetClass="entr" presetSubtype="4" fill="hold" grpId="0" nodeType="after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additive="base">
                                        <p:cTn id="98" dur="500"/>
                                        <p:tgtEl>
                                          <p:spTgt spid="45"/>
                                        </p:tgtEl>
                                        <p:attrNameLst>
                                          <p:attrName>ppt_y</p:attrName>
                                        </p:attrNameLst>
                                      </p:cBhvr>
                                      <p:tavLst>
                                        <p:tav tm="0">
                                          <p:val>
                                            <p:strVal val="#ppt_y+#ppt_h*1.125000"/>
                                          </p:val>
                                        </p:tav>
                                        <p:tav tm="100000">
                                          <p:val>
                                            <p:strVal val="#ppt_y"/>
                                          </p:val>
                                        </p:tav>
                                      </p:tavLst>
                                    </p:anim>
                                    <p:animEffect transition="in" filter="wipe(up)">
                                      <p:cBhvr>
                                        <p:cTn id="99" dur="500"/>
                                        <p:tgtEl>
                                          <p:spTgt spid="45"/>
                                        </p:tgtEl>
                                      </p:cBhvr>
                                    </p:animEffect>
                                  </p:childTnLst>
                                </p:cTn>
                              </p:par>
                              <p:par>
                                <p:cTn id="100" presetID="12" presetClass="entr" presetSubtype="1" fill="hold" grpId="0" nodeType="with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500"/>
                                        <p:tgtEl>
                                          <p:spTgt spid="46"/>
                                        </p:tgtEl>
                                        <p:attrNameLst>
                                          <p:attrName>ppt_y</p:attrName>
                                        </p:attrNameLst>
                                      </p:cBhvr>
                                      <p:tavLst>
                                        <p:tav tm="0">
                                          <p:val>
                                            <p:strVal val="#ppt_y-#ppt_h*1.125000"/>
                                          </p:val>
                                        </p:tav>
                                        <p:tav tm="100000">
                                          <p:val>
                                            <p:strVal val="#ppt_y"/>
                                          </p:val>
                                        </p:tav>
                                      </p:tavLst>
                                    </p:anim>
                                    <p:animEffect transition="in" filter="wipe(down)">
                                      <p:cBhvr>
                                        <p:cTn id="103"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animBg="1"/>
      <p:bldP spid="93" grpId="0" animBg="1"/>
      <p:bldP spid="99" grpId="0" animBg="1"/>
      <p:bldP spid="100" grpId="0" animBg="1"/>
      <p:bldP spid="122" grpId="0" animBg="1"/>
      <p:bldP spid="123" grpId="0" animBg="1"/>
      <p:bldP spid="129" grpId="0" animBg="1"/>
      <p:bldP spid="130" grpId="0" animBg="1"/>
      <p:bldP spid="45" grpId="0"/>
      <p:bldP spid="46" grpId="0"/>
      <p:bldP spid="47" grpId="0"/>
      <p:bldP spid="48"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2"/>
          <p:cNvSpPr>
            <a:spLocks noChangeArrowheads="1"/>
          </p:cNvSpPr>
          <p:nvPr/>
        </p:nvSpPr>
        <p:spPr bwMode="auto">
          <a:xfrm flipH="1">
            <a:off x="4621413" y="1347992"/>
            <a:ext cx="3041633" cy="1342259"/>
          </a:xfrm>
          <a:prstGeom prst="snip2DiagRect">
            <a:avLst/>
          </a:prstGeom>
          <a:blipFill dpi="0" rotWithShape="1">
            <a:blip r:embed="rId3" cstate="print"/>
            <a:srcRect/>
            <a:stretch>
              <a:fillRect/>
            </a:stretch>
          </a:blipFill>
          <a:ln w="9525">
            <a:noFill/>
            <a:miter lim="800000"/>
            <a:headEnd/>
            <a:tailEnd/>
          </a:ln>
        </p:spPr>
        <p:txBody>
          <a:bodyPr lIns="68566" tIns="34283" rIns="68566" bIns="34283" anchor="ctr"/>
          <a:lstStyle/>
          <a:p>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84" name="Oval 4"/>
          <p:cNvSpPr>
            <a:spLocks noChangeArrowheads="1"/>
          </p:cNvSpPr>
          <p:nvPr/>
        </p:nvSpPr>
        <p:spPr bwMode="auto">
          <a:xfrm>
            <a:off x="1863129" y="2814391"/>
            <a:ext cx="524054" cy="526665"/>
          </a:xfrm>
          <a:prstGeom prst="ellipse">
            <a:avLst/>
          </a:prstGeom>
          <a:solidFill>
            <a:schemeClr val="accent1"/>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6" name="Oval 12"/>
          <p:cNvSpPr>
            <a:spLocks noChangeArrowheads="1"/>
          </p:cNvSpPr>
          <p:nvPr/>
        </p:nvSpPr>
        <p:spPr bwMode="auto">
          <a:xfrm>
            <a:off x="3619947" y="2814391"/>
            <a:ext cx="524924" cy="526665"/>
          </a:xfrm>
          <a:prstGeom prst="ellipse">
            <a:avLst/>
          </a:prstGeom>
          <a:solidFill>
            <a:schemeClr val="accent2"/>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7" name="Oval 14"/>
          <p:cNvSpPr>
            <a:spLocks noChangeArrowheads="1"/>
          </p:cNvSpPr>
          <p:nvPr/>
        </p:nvSpPr>
        <p:spPr bwMode="auto">
          <a:xfrm>
            <a:off x="5226497" y="2814391"/>
            <a:ext cx="524054" cy="526665"/>
          </a:xfrm>
          <a:prstGeom prst="ellipse">
            <a:avLst/>
          </a:prstGeom>
          <a:solidFill>
            <a:schemeClr val="accent3"/>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8" name="Oval 16"/>
          <p:cNvSpPr>
            <a:spLocks noChangeArrowheads="1"/>
          </p:cNvSpPr>
          <p:nvPr/>
        </p:nvSpPr>
        <p:spPr bwMode="auto">
          <a:xfrm>
            <a:off x="6725225" y="2814391"/>
            <a:ext cx="523184" cy="526665"/>
          </a:xfrm>
          <a:prstGeom prst="ellipse">
            <a:avLst/>
          </a:prstGeom>
          <a:solidFill>
            <a:schemeClr val="accent4"/>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grpSp>
        <p:nvGrpSpPr>
          <p:cNvPr id="2" name="Group 20"/>
          <p:cNvGrpSpPr>
            <a:grpSpLocks/>
          </p:cNvGrpSpPr>
          <p:nvPr/>
        </p:nvGrpSpPr>
        <p:grpSpPr bwMode="auto">
          <a:xfrm>
            <a:off x="1988187" y="2928022"/>
            <a:ext cx="293364" cy="295976"/>
            <a:chOff x="0" y="0"/>
            <a:chExt cx="401822" cy="404317"/>
          </a:xfrm>
        </p:grpSpPr>
        <p:sp>
          <p:nvSpPr>
            <p:cNvPr id="90" name="Freeform 42"/>
            <p:cNvSpPr>
              <a:spLocks noEditPoints="1" noChangeArrowheads="1"/>
            </p:cNvSpPr>
            <p:nvPr/>
          </p:nvSpPr>
          <p:spPr bwMode="auto">
            <a:xfrm>
              <a:off x="0" y="0"/>
              <a:ext cx="401822" cy="404317"/>
            </a:xfrm>
            <a:custGeom>
              <a:avLst/>
              <a:gdLst>
                <a:gd name="T0" fmla="*/ 199251 w 121"/>
                <a:gd name="T1" fmla="*/ 0 h 121"/>
                <a:gd name="T2" fmla="*/ 0 w 121"/>
                <a:gd name="T3" fmla="*/ 203829 h 121"/>
                <a:gd name="T4" fmla="*/ 199251 w 121"/>
                <a:gd name="T5" fmla="*/ 404317 h 121"/>
                <a:gd name="T6" fmla="*/ 401822 w 121"/>
                <a:gd name="T7" fmla="*/ 203829 h 121"/>
                <a:gd name="T8" fmla="*/ 199251 w 121"/>
                <a:gd name="T9" fmla="*/ 0 h 121"/>
                <a:gd name="T10" fmla="*/ 199251 w 121"/>
                <a:gd name="T11" fmla="*/ 370902 h 121"/>
                <a:gd name="T12" fmla="*/ 33208 w 121"/>
                <a:gd name="T13" fmla="*/ 203829 h 121"/>
                <a:gd name="T14" fmla="*/ 199251 w 121"/>
                <a:gd name="T15" fmla="*/ 33415 h 121"/>
                <a:gd name="T16" fmla="*/ 368614 w 121"/>
                <a:gd name="T17" fmla="*/ 203829 h 121"/>
                <a:gd name="T18" fmla="*/ 199251 w 121"/>
                <a:gd name="T19" fmla="*/ 370902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96" name="Freeform 43"/>
            <p:cNvSpPr>
              <a:spLocks noChangeArrowheads="1"/>
            </p:cNvSpPr>
            <p:nvPr/>
          </p:nvSpPr>
          <p:spPr bwMode="auto">
            <a:xfrm>
              <a:off x="107320" y="97336"/>
              <a:ext cx="139764" cy="199662"/>
            </a:xfrm>
            <a:custGeom>
              <a:avLst/>
              <a:gdLst>
                <a:gd name="T0" fmla="*/ 139764 w 42"/>
                <a:gd name="T1" fmla="*/ 199662 h 60"/>
                <a:gd name="T2" fmla="*/ 139764 w 42"/>
                <a:gd name="T3" fmla="*/ 0 h 60"/>
                <a:gd name="T4" fmla="*/ 0 w 42"/>
                <a:gd name="T5" fmla="*/ 139763 h 60"/>
                <a:gd name="T6" fmla="*/ 139764 w 42"/>
                <a:gd name="T7" fmla="*/ 199662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3" name="Group 23"/>
          <p:cNvGrpSpPr>
            <a:grpSpLocks/>
          </p:cNvGrpSpPr>
          <p:nvPr/>
        </p:nvGrpSpPr>
        <p:grpSpPr bwMode="auto">
          <a:xfrm>
            <a:off x="3772078" y="2962818"/>
            <a:ext cx="284660" cy="248097"/>
            <a:chOff x="0" y="0"/>
            <a:chExt cx="389342" cy="339426"/>
          </a:xfrm>
        </p:grpSpPr>
        <p:sp>
          <p:nvSpPr>
            <p:cNvPr id="99" name="Freeform 110"/>
            <p:cNvSpPr>
              <a:spLocks noChangeArrowheads="1"/>
            </p:cNvSpPr>
            <p:nvPr/>
          </p:nvSpPr>
          <p:spPr bwMode="auto">
            <a:xfrm>
              <a:off x="259561" y="102327"/>
              <a:ext cx="102328" cy="102328"/>
            </a:xfrm>
            <a:custGeom>
              <a:avLst/>
              <a:gdLst>
                <a:gd name="T0" fmla="*/ 0 w 41"/>
                <a:gd name="T1" fmla="*/ 97336 h 41"/>
                <a:gd name="T2" fmla="*/ 7487 w 41"/>
                <a:gd name="T3" fmla="*/ 102328 h 41"/>
                <a:gd name="T4" fmla="*/ 102328 w 41"/>
                <a:gd name="T5" fmla="*/ 7487 h 41"/>
                <a:gd name="T6" fmla="*/ 97336 w 41"/>
                <a:gd name="T7" fmla="*/ 0 h 41"/>
                <a:gd name="T8" fmla="*/ 0 w 41"/>
                <a:gd name="T9" fmla="*/ 97336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0" name="Freeform 111"/>
            <p:cNvSpPr>
              <a:spLocks noChangeArrowheads="1"/>
            </p:cNvSpPr>
            <p:nvPr/>
          </p:nvSpPr>
          <p:spPr bwMode="auto">
            <a:xfrm>
              <a:off x="237098" y="74873"/>
              <a:ext cx="109814" cy="114806"/>
            </a:xfrm>
            <a:custGeom>
              <a:avLst/>
              <a:gdLst>
                <a:gd name="T0" fmla="*/ 92344 w 44"/>
                <a:gd name="T1" fmla="*/ 0 h 46"/>
                <a:gd name="T2" fmla="*/ 0 w 44"/>
                <a:gd name="T3" fmla="*/ 97336 h 46"/>
                <a:gd name="T4" fmla="*/ 14975 w 44"/>
                <a:gd name="T5" fmla="*/ 114806 h 46"/>
                <a:gd name="T6" fmla="*/ 109814 w 44"/>
                <a:gd name="T7" fmla="*/ 19966 h 46"/>
                <a:gd name="T8" fmla="*/ 92344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1" name="Freeform 112"/>
            <p:cNvSpPr>
              <a:spLocks noChangeArrowheads="1"/>
            </p:cNvSpPr>
            <p:nvPr/>
          </p:nvSpPr>
          <p:spPr bwMode="auto">
            <a:xfrm>
              <a:off x="217132" y="59898"/>
              <a:ext cx="104823" cy="104823"/>
            </a:xfrm>
            <a:custGeom>
              <a:avLst/>
              <a:gdLst>
                <a:gd name="T0" fmla="*/ 0 w 42"/>
                <a:gd name="T1" fmla="*/ 94840 h 42"/>
                <a:gd name="T2" fmla="*/ 9983 w 42"/>
                <a:gd name="T3" fmla="*/ 104823 h 42"/>
                <a:gd name="T4" fmla="*/ 104823 w 42"/>
                <a:gd name="T5" fmla="*/ 9983 h 42"/>
                <a:gd name="T6" fmla="*/ 94840 w 42"/>
                <a:gd name="T7" fmla="*/ 0 h 42"/>
                <a:gd name="T8" fmla="*/ 0 w 42"/>
                <a:gd name="T9" fmla="*/ 94840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2" name="Freeform 113"/>
            <p:cNvSpPr>
              <a:spLocks noChangeArrowheads="1"/>
            </p:cNvSpPr>
            <p:nvPr/>
          </p:nvSpPr>
          <p:spPr bwMode="auto">
            <a:xfrm>
              <a:off x="189679" y="162226"/>
              <a:ext cx="69882" cy="69882"/>
            </a:xfrm>
            <a:custGeom>
              <a:avLst/>
              <a:gdLst>
                <a:gd name="T0" fmla="*/ 69882 w 28"/>
                <a:gd name="T1" fmla="*/ 49916 h 28"/>
                <a:gd name="T2" fmla="*/ 19966 w 28"/>
                <a:gd name="T3" fmla="*/ 0 h 28"/>
                <a:gd name="T4" fmla="*/ 0 w 28"/>
                <a:gd name="T5" fmla="*/ 49916 h 28"/>
                <a:gd name="T6" fmla="*/ 22462 w 28"/>
                <a:gd name="T7" fmla="*/ 69882 h 28"/>
                <a:gd name="T8" fmla="*/ 69882 w 28"/>
                <a:gd name="T9" fmla="*/ 49916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9" name="Freeform 114"/>
            <p:cNvSpPr>
              <a:spLocks noChangeArrowheads="1"/>
            </p:cNvSpPr>
            <p:nvPr/>
          </p:nvSpPr>
          <p:spPr bwMode="auto">
            <a:xfrm>
              <a:off x="172208" y="219628"/>
              <a:ext cx="34941" cy="32446"/>
            </a:xfrm>
            <a:custGeom>
              <a:avLst/>
              <a:gdLst>
                <a:gd name="T0" fmla="*/ 0 w 14"/>
                <a:gd name="T1" fmla="*/ 32446 h 13"/>
                <a:gd name="T2" fmla="*/ 34941 w 14"/>
                <a:gd name="T3" fmla="*/ 14975 h 13"/>
                <a:gd name="T4" fmla="*/ 14975 w 14"/>
                <a:gd name="T5" fmla="*/ 0 h 13"/>
                <a:gd name="T6" fmla="*/ 0 w 14"/>
                <a:gd name="T7" fmla="*/ 32446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2" name="Freeform 115"/>
            <p:cNvSpPr>
              <a:spLocks noChangeArrowheads="1"/>
            </p:cNvSpPr>
            <p:nvPr/>
          </p:nvSpPr>
          <p:spPr bwMode="auto">
            <a:xfrm>
              <a:off x="319460" y="34941"/>
              <a:ext cx="69882" cy="69882"/>
            </a:xfrm>
            <a:custGeom>
              <a:avLst/>
              <a:gdLst>
                <a:gd name="T0" fmla="*/ 17471 w 28"/>
                <a:gd name="T1" fmla="*/ 0 h 28"/>
                <a:gd name="T2" fmla="*/ 0 w 28"/>
                <a:gd name="T3" fmla="*/ 19966 h 28"/>
                <a:gd name="T4" fmla="*/ 49916 w 28"/>
                <a:gd name="T5" fmla="*/ 69882 h 28"/>
                <a:gd name="T6" fmla="*/ 69882 w 28"/>
                <a:gd name="T7" fmla="*/ 49916 h 28"/>
                <a:gd name="T8" fmla="*/ 17471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3" name="Freeform 116"/>
            <p:cNvSpPr>
              <a:spLocks noChangeArrowheads="1"/>
            </p:cNvSpPr>
            <p:nvPr/>
          </p:nvSpPr>
          <p:spPr bwMode="auto">
            <a:xfrm>
              <a:off x="0" y="0"/>
              <a:ext cx="279527" cy="339426"/>
            </a:xfrm>
            <a:custGeom>
              <a:avLst/>
              <a:gdLst>
                <a:gd name="T0" fmla="*/ 259561 w 112"/>
                <a:gd name="T1" fmla="*/ 252074 h 136"/>
                <a:gd name="T2" fmla="*/ 207149 w 112"/>
                <a:gd name="T3" fmla="*/ 252074 h 136"/>
                <a:gd name="T4" fmla="*/ 207149 w 112"/>
                <a:gd name="T5" fmla="*/ 321956 h 136"/>
                <a:gd name="T6" fmla="*/ 17470 w 112"/>
                <a:gd name="T7" fmla="*/ 321956 h 136"/>
                <a:gd name="T8" fmla="*/ 17470 w 112"/>
                <a:gd name="T9" fmla="*/ 79865 h 136"/>
                <a:gd name="T10" fmla="*/ 259561 w 112"/>
                <a:gd name="T11" fmla="*/ 79865 h 136"/>
                <a:gd name="T12" fmla="*/ 259561 w 112"/>
                <a:gd name="T13" fmla="*/ 99831 h 136"/>
                <a:gd name="T14" fmla="*/ 279527 w 112"/>
                <a:gd name="T15" fmla="*/ 79865 h 136"/>
                <a:gd name="T16" fmla="*/ 279527 w 112"/>
                <a:gd name="T17" fmla="*/ 14975 h 136"/>
                <a:gd name="T18" fmla="*/ 242090 w 112"/>
                <a:gd name="T19" fmla="*/ 14975 h 136"/>
                <a:gd name="T20" fmla="*/ 242090 w 112"/>
                <a:gd name="T21" fmla="*/ 49916 h 136"/>
                <a:gd name="T22" fmla="*/ 237099 w 112"/>
                <a:gd name="T23" fmla="*/ 49916 h 136"/>
                <a:gd name="T24" fmla="*/ 237099 w 112"/>
                <a:gd name="T25" fmla="*/ 0 h 136"/>
                <a:gd name="T26" fmla="*/ 222124 w 112"/>
                <a:gd name="T27" fmla="*/ 0 h 136"/>
                <a:gd name="T28" fmla="*/ 222124 w 112"/>
                <a:gd name="T29" fmla="*/ 49916 h 136"/>
                <a:gd name="T30" fmla="*/ 217133 w 112"/>
                <a:gd name="T31" fmla="*/ 49916 h 136"/>
                <a:gd name="T32" fmla="*/ 217133 w 112"/>
                <a:gd name="T33" fmla="*/ 14975 h 136"/>
                <a:gd name="T34" fmla="*/ 197166 w 112"/>
                <a:gd name="T35" fmla="*/ 14975 h 136"/>
                <a:gd name="T36" fmla="*/ 197166 w 112"/>
                <a:gd name="T37" fmla="*/ 49916 h 136"/>
                <a:gd name="T38" fmla="*/ 189679 w 112"/>
                <a:gd name="T39" fmla="*/ 49916 h 136"/>
                <a:gd name="T40" fmla="*/ 189679 w 112"/>
                <a:gd name="T41" fmla="*/ 0 h 136"/>
                <a:gd name="T42" fmla="*/ 179696 w 112"/>
                <a:gd name="T43" fmla="*/ 0 h 136"/>
                <a:gd name="T44" fmla="*/ 179696 w 112"/>
                <a:gd name="T45" fmla="*/ 49916 h 136"/>
                <a:gd name="T46" fmla="*/ 169713 w 112"/>
                <a:gd name="T47" fmla="*/ 49916 h 136"/>
                <a:gd name="T48" fmla="*/ 169713 w 112"/>
                <a:gd name="T49" fmla="*/ 14975 h 136"/>
                <a:gd name="T50" fmla="*/ 149747 w 112"/>
                <a:gd name="T51" fmla="*/ 14975 h 136"/>
                <a:gd name="T52" fmla="*/ 149747 w 112"/>
                <a:gd name="T53" fmla="*/ 49916 h 136"/>
                <a:gd name="T54" fmla="*/ 142259 w 112"/>
                <a:gd name="T55" fmla="*/ 49916 h 136"/>
                <a:gd name="T56" fmla="*/ 142259 w 112"/>
                <a:gd name="T57" fmla="*/ 0 h 136"/>
                <a:gd name="T58" fmla="*/ 132276 w 112"/>
                <a:gd name="T59" fmla="*/ 0 h 136"/>
                <a:gd name="T60" fmla="*/ 132276 w 112"/>
                <a:gd name="T61" fmla="*/ 49916 h 136"/>
                <a:gd name="T62" fmla="*/ 127285 w 112"/>
                <a:gd name="T63" fmla="*/ 49916 h 136"/>
                <a:gd name="T64" fmla="*/ 127285 w 112"/>
                <a:gd name="T65" fmla="*/ 14975 h 136"/>
                <a:gd name="T66" fmla="*/ 107318 w 112"/>
                <a:gd name="T67" fmla="*/ 14975 h 136"/>
                <a:gd name="T68" fmla="*/ 107318 w 112"/>
                <a:gd name="T69" fmla="*/ 49916 h 136"/>
                <a:gd name="T70" fmla="*/ 99831 w 112"/>
                <a:gd name="T71" fmla="*/ 49916 h 136"/>
                <a:gd name="T72" fmla="*/ 99831 w 112"/>
                <a:gd name="T73" fmla="*/ 0 h 136"/>
                <a:gd name="T74" fmla="*/ 87352 w 112"/>
                <a:gd name="T75" fmla="*/ 0 h 136"/>
                <a:gd name="T76" fmla="*/ 87352 w 112"/>
                <a:gd name="T77" fmla="*/ 49916 h 136"/>
                <a:gd name="T78" fmla="*/ 79865 w 112"/>
                <a:gd name="T79" fmla="*/ 49916 h 136"/>
                <a:gd name="T80" fmla="*/ 79865 w 112"/>
                <a:gd name="T81" fmla="*/ 14975 h 136"/>
                <a:gd name="T82" fmla="*/ 62394 w 112"/>
                <a:gd name="T83" fmla="*/ 14975 h 136"/>
                <a:gd name="T84" fmla="*/ 62394 w 112"/>
                <a:gd name="T85" fmla="*/ 49916 h 136"/>
                <a:gd name="T86" fmla="*/ 57403 w 112"/>
                <a:gd name="T87" fmla="*/ 49916 h 136"/>
                <a:gd name="T88" fmla="*/ 57403 w 112"/>
                <a:gd name="T89" fmla="*/ 0 h 136"/>
                <a:gd name="T90" fmla="*/ 42428 w 112"/>
                <a:gd name="T91" fmla="*/ 0 h 136"/>
                <a:gd name="T92" fmla="*/ 42428 w 112"/>
                <a:gd name="T93" fmla="*/ 49916 h 136"/>
                <a:gd name="T94" fmla="*/ 37437 w 112"/>
                <a:gd name="T95" fmla="*/ 49916 h 136"/>
                <a:gd name="T96" fmla="*/ 37437 w 112"/>
                <a:gd name="T97" fmla="*/ 14975 h 136"/>
                <a:gd name="T98" fmla="*/ 0 w 112"/>
                <a:gd name="T99" fmla="*/ 14975 h 136"/>
                <a:gd name="T100" fmla="*/ 0 w 112"/>
                <a:gd name="T101" fmla="*/ 59899 h 136"/>
                <a:gd name="T102" fmla="*/ 0 w 112"/>
                <a:gd name="T103" fmla="*/ 69882 h 136"/>
                <a:gd name="T104" fmla="*/ 0 w 112"/>
                <a:gd name="T105" fmla="*/ 339426 h 136"/>
                <a:gd name="T106" fmla="*/ 222124 w 112"/>
                <a:gd name="T107" fmla="*/ 339426 h 136"/>
                <a:gd name="T108" fmla="*/ 279527 w 112"/>
                <a:gd name="T109" fmla="*/ 274536 h 136"/>
                <a:gd name="T110" fmla="*/ 279527 w 112"/>
                <a:gd name="T111" fmla="*/ 209645 h 136"/>
                <a:gd name="T112" fmla="*/ 259561 w 112"/>
                <a:gd name="T113" fmla="*/ 229612 h 136"/>
                <a:gd name="T114" fmla="*/ 259561 w 112"/>
                <a:gd name="T115" fmla="*/ 252074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4" name="Rectangle 117"/>
            <p:cNvSpPr>
              <a:spLocks noChangeArrowheads="1"/>
            </p:cNvSpPr>
            <p:nvPr/>
          </p:nvSpPr>
          <p:spPr bwMode="auto">
            <a:xfrm>
              <a:off x="49916" y="114806"/>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5" name="Rectangle 118"/>
            <p:cNvSpPr>
              <a:spLocks noChangeArrowheads="1"/>
            </p:cNvSpPr>
            <p:nvPr/>
          </p:nvSpPr>
          <p:spPr bwMode="auto">
            <a:xfrm>
              <a:off x="49916" y="154738"/>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6" name="Rectangle 119"/>
            <p:cNvSpPr>
              <a:spLocks noChangeArrowheads="1"/>
            </p:cNvSpPr>
            <p:nvPr/>
          </p:nvSpPr>
          <p:spPr bwMode="auto">
            <a:xfrm>
              <a:off x="49916" y="199662"/>
              <a:ext cx="109814" cy="14975"/>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7" name="Rectangle 120"/>
            <p:cNvSpPr>
              <a:spLocks noChangeArrowheads="1"/>
            </p:cNvSpPr>
            <p:nvPr/>
          </p:nvSpPr>
          <p:spPr bwMode="auto">
            <a:xfrm>
              <a:off x="49916" y="242091"/>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4" name="Group 35"/>
          <p:cNvGrpSpPr>
            <a:grpSpLocks/>
          </p:cNvGrpSpPr>
          <p:nvPr/>
        </p:nvGrpSpPr>
        <p:grpSpPr bwMode="auto">
          <a:xfrm>
            <a:off x="6847967" y="2933896"/>
            <a:ext cx="277697" cy="275085"/>
            <a:chOff x="0" y="0"/>
            <a:chExt cx="379359" cy="376864"/>
          </a:xfrm>
        </p:grpSpPr>
        <p:sp>
          <p:nvSpPr>
            <p:cNvPr id="129" name="Freeform 150"/>
            <p:cNvSpPr>
              <a:spLocks noEditPoints="1" noChangeArrowheads="1"/>
            </p:cNvSpPr>
            <p:nvPr/>
          </p:nvSpPr>
          <p:spPr bwMode="auto">
            <a:xfrm>
              <a:off x="0" y="0"/>
              <a:ext cx="379359" cy="376864"/>
            </a:xfrm>
            <a:custGeom>
              <a:avLst/>
              <a:gdLst>
                <a:gd name="T0" fmla="*/ 189680 w 114"/>
                <a:gd name="T1" fmla="*/ 0 h 114"/>
                <a:gd name="T2" fmla="*/ 0 w 114"/>
                <a:gd name="T3" fmla="*/ 188432 h 114"/>
                <a:gd name="T4" fmla="*/ 189680 w 114"/>
                <a:gd name="T5" fmla="*/ 376864 h 114"/>
                <a:gd name="T6" fmla="*/ 379359 w 114"/>
                <a:gd name="T7" fmla="*/ 188432 h 114"/>
                <a:gd name="T8" fmla="*/ 189680 w 114"/>
                <a:gd name="T9" fmla="*/ 0 h 114"/>
                <a:gd name="T10" fmla="*/ 189680 w 114"/>
                <a:gd name="T11" fmla="*/ 357029 h 114"/>
                <a:gd name="T12" fmla="*/ 19966 w 114"/>
                <a:gd name="T13" fmla="*/ 188432 h 114"/>
                <a:gd name="T14" fmla="*/ 189680 w 114"/>
                <a:gd name="T15" fmla="*/ 19835 h 114"/>
                <a:gd name="T16" fmla="*/ 359393 w 114"/>
                <a:gd name="T17" fmla="*/ 188432 h 114"/>
                <a:gd name="T18" fmla="*/ 189680 w 114"/>
                <a:gd name="T19" fmla="*/ 357029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0" name="Rectangle 151"/>
            <p:cNvSpPr>
              <a:spLocks noChangeArrowheads="1"/>
            </p:cNvSpPr>
            <p:nvPr/>
          </p:nvSpPr>
          <p:spPr bwMode="auto">
            <a:xfrm>
              <a:off x="144756" y="272040"/>
              <a:ext cx="22463"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1" name="Rectangle 152"/>
            <p:cNvSpPr>
              <a:spLocks noChangeArrowheads="1"/>
            </p:cNvSpPr>
            <p:nvPr/>
          </p:nvSpPr>
          <p:spPr bwMode="auto">
            <a:xfrm>
              <a:off x="179697"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2" name="Rectangle 153"/>
            <p:cNvSpPr>
              <a:spLocks noChangeArrowheads="1"/>
            </p:cNvSpPr>
            <p:nvPr/>
          </p:nvSpPr>
          <p:spPr bwMode="auto">
            <a:xfrm>
              <a:off x="214638"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3" name="Freeform 154"/>
            <p:cNvSpPr>
              <a:spLocks noChangeArrowheads="1"/>
            </p:cNvSpPr>
            <p:nvPr/>
          </p:nvSpPr>
          <p:spPr bwMode="auto">
            <a:xfrm>
              <a:off x="117303" y="107318"/>
              <a:ext cx="82362" cy="84857"/>
            </a:xfrm>
            <a:custGeom>
              <a:avLst/>
              <a:gdLst>
                <a:gd name="T0" fmla="*/ 62595 w 25"/>
                <a:gd name="T1" fmla="*/ 74674 h 25"/>
                <a:gd name="T2" fmla="*/ 72479 w 25"/>
                <a:gd name="T3" fmla="*/ 84857 h 25"/>
                <a:gd name="T4" fmla="*/ 82362 w 25"/>
                <a:gd name="T5" fmla="*/ 74674 h 25"/>
                <a:gd name="T6" fmla="*/ 72479 w 25"/>
                <a:gd name="T7" fmla="*/ 64491 h 25"/>
                <a:gd name="T8" fmla="*/ 69184 w 25"/>
                <a:gd name="T9" fmla="*/ 64491 h 25"/>
                <a:gd name="T10" fmla="*/ 0 w 25"/>
                <a:gd name="T11" fmla="*/ 0 h 25"/>
                <a:gd name="T12" fmla="*/ 62595 w 25"/>
                <a:gd name="T13" fmla="*/ 74674 h 25"/>
                <a:gd name="T14" fmla="*/ 62595 w 25"/>
                <a:gd name="T15" fmla="*/ 74674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4" name="Freeform 155"/>
            <p:cNvSpPr>
              <a:spLocks noChangeArrowheads="1"/>
            </p:cNvSpPr>
            <p:nvPr/>
          </p:nvSpPr>
          <p:spPr bwMode="auto">
            <a:xfrm>
              <a:off x="67387" y="272040"/>
              <a:ext cx="22463" cy="19966"/>
            </a:xfrm>
            <a:custGeom>
              <a:avLst/>
              <a:gdLst>
                <a:gd name="T0" fmla="*/ 0 w 9"/>
                <a:gd name="T1" fmla="*/ 14974 h 8"/>
                <a:gd name="T2" fmla="*/ 7488 w 9"/>
                <a:gd name="T3" fmla="*/ 19966 h 8"/>
                <a:gd name="T4" fmla="*/ 22463 w 9"/>
                <a:gd name="T5" fmla="*/ 2496 h 8"/>
                <a:gd name="T6" fmla="*/ 17471 w 9"/>
                <a:gd name="T7" fmla="*/ 0 h 8"/>
                <a:gd name="T8" fmla="*/ 0 w 9"/>
                <a:gd name="T9" fmla="*/ 14974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5" name="Freeform 156"/>
            <p:cNvSpPr>
              <a:spLocks noChangeArrowheads="1"/>
            </p:cNvSpPr>
            <p:nvPr/>
          </p:nvSpPr>
          <p:spPr bwMode="auto">
            <a:xfrm>
              <a:off x="47421" y="227116"/>
              <a:ext cx="27454" cy="14975"/>
            </a:xfrm>
            <a:custGeom>
              <a:avLst/>
              <a:gdLst>
                <a:gd name="T0" fmla="*/ 22462 w 11"/>
                <a:gd name="T1" fmla="*/ 0 h 6"/>
                <a:gd name="T2" fmla="*/ 0 w 11"/>
                <a:gd name="T3" fmla="*/ 7488 h 6"/>
                <a:gd name="T4" fmla="*/ 2496 w 11"/>
                <a:gd name="T5" fmla="*/ 14975 h 6"/>
                <a:gd name="T6" fmla="*/ 27454 w 11"/>
                <a:gd name="T7" fmla="*/ 7488 h 6"/>
                <a:gd name="T8" fmla="*/ 22462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6" name="Freeform 157"/>
            <p:cNvSpPr>
              <a:spLocks noChangeArrowheads="1"/>
            </p:cNvSpPr>
            <p:nvPr/>
          </p:nvSpPr>
          <p:spPr bwMode="auto">
            <a:xfrm>
              <a:off x="79865" y="74874"/>
              <a:ext cx="19966" cy="22463"/>
            </a:xfrm>
            <a:custGeom>
              <a:avLst/>
              <a:gdLst>
                <a:gd name="T0" fmla="*/ 0 w 8"/>
                <a:gd name="T1" fmla="*/ 7488 h 9"/>
                <a:gd name="T2" fmla="*/ 17470 w 8"/>
                <a:gd name="T3" fmla="*/ 22463 h 9"/>
                <a:gd name="T4" fmla="*/ 19966 w 8"/>
                <a:gd name="T5" fmla="*/ 17471 h 9"/>
                <a:gd name="T6" fmla="*/ 4992 w 8"/>
                <a:gd name="T7" fmla="*/ 0 h 9"/>
                <a:gd name="T8" fmla="*/ 0 w 8"/>
                <a:gd name="T9" fmla="*/ 7488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7" name="Freeform 158"/>
            <p:cNvSpPr>
              <a:spLocks noChangeArrowheads="1"/>
            </p:cNvSpPr>
            <p:nvPr/>
          </p:nvSpPr>
          <p:spPr bwMode="auto">
            <a:xfrm>
              <a:off x="49916" y="124789"/>
              <a:ext cx="27454" cy="12480"/>
            </a:xfrm>
            <a:custGeom>
              <a:avLst/>
              <a:gdLst>
                <a:gd name="T0" fmla="*/ 27454 w 11"/>
                <a:gd name="T1" fmla="*/ 7488 h 5"/>
                <a:gd name="T2" fmla="*/ 4992 w 11"/>
                <a:gd name="T3" fmla="*/ 0 h 5"/>
                <a:gd name="T4" fmla="*/ 0 w 11"/>
                <a:gd name="T5" fmla="*/ 7488 h 5"/>
                <a:gd name="T6" fmla="*/ 24958 w 11"/>
                <a:gd name="T7" fmla="*/ 12480 h 5"/>
                <a:gd name="T8" fmla="*/ 27454 w 11"/>
                <a:gd name="T9" fmla="*/ 748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8" name="Rectangle 159"/>
            <p:cNvSpPr>
              <a:spLocks noChangeArrowheads="1"/>
            </p:cNvSpPr>
            <p:nvPr/>
          </p:nvSpPr>
          <p:spPr bwMode="auto">
            <a:xfrm>
              <a:off x="187185" y="34941"/>
              <a:ext cx="7488" cy="22463"/>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9" name="Freeform 160"/>
            <p:cNvSpPr>
              <a:spLocks noChangeArrowheads="1"/>
            </p:cNvSpPr>
            <p:nvPr/>
          </p:nvSpPr>
          <p:spPr bwMode="auto">
            <a:xfrm>
              <a:off x="119798" y="44924"/>
              <a:ext cx="17471" cy="22463"/>
            </a:xfrm>
            <a:custGeom>
              <a:avLst/>
              <a:gdLst>
                <a:gd name="T0" fmla="*/ 17471 w 7"/>
                <a:gd name="T1" fmla="*/ 19967 h 9"/>
                <a:gd name="T2" fmla="*/ 7488 w 7"/>
                <a:gd name="T3" fmla="*/ 0 h 9"/>
                <a:gd name="T4" fmla="*/ 0 w 7"/>
                <a:gd name="T5" fmla="*/ 4992 h 9"/>
                <a:gd name="T6" fmla="*/ 9983 w 7"/>
                <a:gd name="T7" fmla="*/ 22463 h 9"/>
                <a:gd name="T8" fmla="*/ 17471 w 7"/>
                <a:gd name="T9" fmla="*/ 19967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0" name="Freeform 161"/>
            <p:cNvSpPr>
              <a:spLocks noChangeArrowheads="1"/>
            </p:cNvSpPr>
            <p:nvPr/>
          </p:nvSpPr>
          <p:spPr bwMode="auto">
            <a:xfrm>
              <a:off x="234604" y="44924"/>
              <a:ext cx="12480" cy="27454"/>
            </a:xfrm>
            <a:custGeom>
              <a:avLst/>
              <a:gdLst>
                <a:gd name="T0" fmla="*/ 0 w 5"/>
                <a:gd name="T1" fmla="*/ 22462 h 11"/>
                <a:gd name="T2" fmla="*/ 4992 w 5"/>
                <a:gd name="T3" fmla="*/ 27454 h 11"/>
                <a:gd name="T4" fmla="*/ 12480 w 5"/>
                <a:gd name="T5" fmla="*/ 4992 h 11"/>
                <a:gd name="T6" fmla="*/ 4992 w 5"/>
                <a:gd name="T7" fmla="*/ 0 h 11"/>
                <a:gd name="T8" fmla="*/ 0 w 5"/>
                <a:gd name="T9" fmla="*/ 22462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1" name="Freeform 162"/>
            <p:cNvSpPr>
              <a:spLocks noChangeArrowheads="1"/>
            </p:cNvSpPr>
            <p:nvPr/>
          </p:nvSpPr>
          <p:spPr bwMode="auto">
            <a:xfrm>
              <a:off x="277033" y="272040"/>
              <a:ext cx="22463" cy="19966"/>
            </a:xfrm>
            <a:custGeom>
              <a:avLst/>
              <a:gdLst>
                <a:gd name="T0" fmla="*/ 0 w 9"/>
                <a:gd name="T1" fmla="*/ 2496 h 8"/>
                <a:gd name="T2" fmla="*/ 19967 w 9"/>
                <a:gd name="T3" fmla="*/ 19966 h 8"/>
                <a:gd name="T4" fmla="*/ 22463 w 9"/>
                <a:gd name="T5" fmla="*/ 14974 h 8"/>
                <a:gd name="T6" fmla="*/ 7488 w 9"/>
                <a:gd name="T7" fmla="*/ 0 h 8"/>
                <a:gd name="T8" fmla="*/ 0 w 9"/>
                <a:gd name="T9" fmla="*/ 249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2" name="Freeform 163"/>
            <p:cNvSpPr>
              <a:spLocks noChangeArrowheads="1"/>
            </p:cNvSpPr>
            <p:nvPr/>
          </p:nvSpPr>
          <p:spPr bwMode="auto">
            <a:xfrm>
              <a:off x="304486" y="227116"/>
              <a:ext cx="24958" cy="14975"/>
            </a:xfrm>
            <a:custGeom>
              <a:avLst/>
              <a:gdLst>
                <a:gd name="T0" fmla="*/ 0 w 10"/>
                <a:gd name="T1" fmla="*/ 7488 h 6"/>
                <a:gd name="T2" fmla="*/ 22462 w 10"/>
                <a:gd name="T3" fmla="*/ 14975 h 6"/>
                <a:gd name="T4" fmla="*/ 24958 w 10"/>
                <a:gd name="T5" fmla="*/ 7488 h 6"/>
                <a:gd name="T6" fmla="*/ 2496 w 10"/>
                <a:gd name="T7" fmla="*/ 0 h 6"/>
                <a:gd name="T8" fmla="*/ 0 w 10"/>
                <a:gd name="T9" fmla="*/ 7488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3" name="Freeform 164"/>
            <p:cNvSpPr>
              <a:spLocks noChangeArrowheads="1"/>
            </p:cNvSpPr>
            <p:nvPr/>
          </p:nvSpPr>
          <p:spPr bwMode="auto">
            <a:xfrm>
              <a:off x="274536" y="74874"/>
              <a:ext cx="22463" cy="22463"/>
            </a:xfrm>
            <a:custGeom>
              <a:avLst/>
              <a:gdLst>
                <a:gd name="T0" fmla="*/ 22463 w 9"/>
                <a:gd name="T1" fmla="*/ 7488 h 9"/>
                <a:gd name="T2" fmla="*/ 19967 w 9"/>
                <a:gd name="T3" fmla="*/ 0 h 9"/>
                <a:gd name="T4" fmla="*/ 0 w 9"/>
                <a:gd name="T5" fmla="*/ 17471 h 9"/>
                <a:gd name="T6" fmla="*/ 4992 w 9"/>
                <a:gd name="T7" fmla="*/ 22463 h 9"/>
                <a:gd name="T8" fmla="*/ 22463 w 9"/>
                <a:gd name="T9" fmla="*/ 7488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4" name="Freeform 165"/>
            <p:cNvSpPr>
              <a:spLocks noChangeArrowheads="1"/>
            </p:cNvSpPr>
            <p:nvPr/>
          </p:nvSpPr>
          <p:spPr bwMode="auto">
            <a:xfrm>
              <a:off x="299494" y="124789"/>
              <a:ext cx="27454" cy="12480"/>
            </a:xfrm>
            <a:custGeom>
              <a:avLst/>
              <a:gdLst>
                <a:gd name="T0" fmla="*/ 24958 w 11"/>
                <a:gd name="T1" fmla="*/ 0 h 5"/>
                <a:gd name="T2" fmla="*/ 0 w 11"/>
                <a:gd name="T3" fmla="*/ 7488 h 5"/>
                <a:gd name="T4" fmla="*/ 4992 w 11"/>
                <a:gd name="T5" fmla="*/ 12480 h 5"/>
                <a:gd name="T6" fmla="*/ 27454 w 11"/>
                <a:gd name="T7" fmla="*/ 7488 h 5"/>
                <a:gd name="T8" fmla="*/ 24958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5" name="Rectangle 166"/>
            <p:cNvSpPr>
              <a:spLocks noChangeArrowheads="1"/>
            </p:cNvSpPr>
            <p:nvPr/>
          </p:nvSpPr>
          <p:spPr bwMode="auto">
            <a:xfrm>
              <a:off x="39933" y="174705"/>
              <a:ext cx="24958"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6" name="Rectangle 167"/>
            <p:cNvSpPr>
              <a:spLocks noChangeArrowheads="1"/>
            </p:cNvSpPr>
            <p:nvPr/>
          </p:nvSpPr>
          <p:spPr bwMode="auto">
            <a:xfrm>
              <a:off x="316965" y="177200"/>
              <a:ext cx="27454"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5" name="Group 54"/>
          <p:cNvGrpSpPr>
            <a:grpSpLocks/>
          </p:cNvGrpSpPr>
          <p:nvPr/>
        </p:nvGrpSpPr>
        <p:grpSpPr bwMode="auto">
          <a:xfrm>
            <a:off x="5382268" y="2969676"/>
            <a:ext cx="219373" cy="284660"/>
            <a:chOff x="0" y="0"/>
            <a:chExt cx="299494" cy="389342"/>
          </a:xfrm>
        </p:grpSpPr>
        <p:sp>
          <p:nvSpPr>
            <p:cNvPr id="148" name="Freeform 170"/>
            <p:cNvSpPr>
              <a:spLocks noChangeArrowheads="1"/>
            </p:cNvSpPr>
            <p:nvPr/>
          </p:nvSpPr>
          <p:spPr bwMode="auto">
            <a:xfrm>
              <a:off x="0" y="112310"/>
              <a:ext cx="299494" cy="277032"/>
            </a:xfrm>
            <a:custGeom>
              <a:avLst/>
              <a:gdLst>
                <a:gd name="T0" fmla="*/ 149747 w 90"/>
                <a:gd name="T1" fmla="*/ 277032 h 83"/>
                <a:gd name="T2" fmla="*/ 299494 w 90"/>
                <a:gd name="T3" fmla="*/ 0 h 83"/>
                <a:gd name="T4" fmla="*/ 0 w 90"/>
                <a:gd name="T5" fmla="*/ 0 h 83"/>
                <a:gd name="T6" fmla="*/ 149747 w 90"/>
                <a:gd name="T7" fmla="*/ 277032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9" name="Freeform 171"/>
            <p:cNvSpPr>
              <a:spLocks noChangeArrowheads="1"/>
            </p:cNvSpPr>
            <p:nvPr/>
          </p:nvSpPr>
          <p:spPr bwMode="auto">
            <a:xfrm>
              <a:off x="0" y="0"/>
              <a:ext cx="299494" cy="94840"/>
            </a:xfrm>
            <a:custGeom>
              <a:avLst/>
              <a:gdLst>
                <a:gd name="T0" fmla="*/ 279528 w 90"/>
                <a:gd name="T1" fmla="*/ 0 h 29"/>
                <a:gd name="T2" fmla="*/ 226284 w 90"/>
                <a:gd name="T3" fmla="*/ 52326 h 29"/>
                <a:gd name="T4" fmla="*/ 173041 w 90"/>
                <a:gd name="T5" fmla="*/ 0 h 29"/>
                <a:gd name="T6" fmla="*/ 129781 w 90"/>
                <a:gd name="T7" fmla="*/ 0 h 29"/>
                <a:gd name="T8" fmla="*/ 76537 w 90"/>
                <a:gd name="T9" fmla="*/ 52326 h 29"/>
                <a:gd name="T10" fmla="*/ 23294 w 90"/>
                <a:gd name="T11" fmla="*/ 0 h 29"/>
                <a:gd name="T12" fmla="*/ 0 w 90"/>
                <a:gd name="T13" fmla="*/ 0 h 29"/>
                <a:gd name="T14" fmla="*/ 0 w 90"/>
                <a:gd name="T15" fmla="*/ 94840 h 29"/>
                <a:gd name="T16" fmla="*/ 299494 w 90"/>
                <a:gd name="T17" fmla="*/ 94840 h 29"/>
                <a:gd name="T18" fmla="*/ 299494 w 90"/>
                <a:gd name="T19" fmla="*/ 0 h 29"/>
                <a:gd name="T20" fmla="*/ 279528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sp>
        <p:nvSpPr>
          <p:cNvPr id="150" name="剪去对角的矩形 149"/>
          <p:cNvSpPr/>
          <p:nvPr/>
        </p:nvSpPr>
        <p:spPr>
          <a:xfrm>
            <a:off x="1327044" y="1404094"/>
            <a:ext cx="3224402" cy="1301108"/>
          </a:xfrm>
          <a:prstGeom prst="snip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endParaRPr lang="zh-CN" altLang="en-US" dirty="0">
              <a:solidFill>
                <a:srgbClr val="007FDE"/>
              </a:solidFill>
              <a:ea typeface="微软雅黑" panose="020B0503020204020204" pitchFamily="34" charset="-122"/>
            </a:endParaRPr>
          </a:p>
        </p:txBody>
      </p:sp>
      <p:sp>
        <p:nvSpPr>
          <p:cNvPr id="151" name="矩形 104"/>
          <p:cNvSpPr>
            <a:spLocks noChangeArrowheads="1"/>
          </p:cNvSpPr>
          <p:nvPr/>
        </p:nvSpPr>
        <p:spPr bwMode="auto">
          <a:xfrm>
            <a:off x="3291894" y="1579020"/>
            <a:ext cx="753924" cy="253838"/>
          </a:xfrm>
          <a:prstGeom prst="rect">
            <a:avLst/>
          </a:prstGeom>
          <a:noFill/>
          <a:ln w="9525">
            <a:noFill/>
            <a:miter lim="800000"/>
            <a:headEnd/>
            <a:tailEnd/>
          </a:ln>
        </p:spPr>
        <p:txBody>
          <a:bodyPr wrap="none" lIns="68560" tIns="34280" rIns="68560" bIns="34280">
            <a:spAutoFit/>
          </a:bodyPr>
          <a:lstStyle/>
          <a:p>
            <a:pPr algn="r"/>
            <a:r>
              <a:rPr lang="zh-CN" altLang="en-US" sz="1200" b="1" dirty="0">
                <a:solidFill>
                  <a:srgbClr val="F2F2F2"/>
                </a:solidFill>
                <a:latin typeface="微软雅黑" pitchFamily="34" charset="-122"/>
                <a:ea typeface="微软雅黑" pitchFamily="34" charset="-122"/>
                <a:sym typeface="微软雅黑" pitchFamily="34" charset="-122"/>
              </a:rPr>
              <a:t>添加标题</a:t>
            </a:r>
            <a:endParaRPr lang="en-US" sz="1200" b="1" dirty="0">
              <a:solidFill>
                <a:srgbClr val="F2F2F2"/>
              </a:solidFill>
              <a:latin typeface="微软雅黑" pitchFamily="34" charset="-122"/>
              <a:ea typeface="微软雅黑" pitchFamily="34" charset="-122"/>
              <a:sym typeface="微软雅黑" pitchFamily="34" charset="-122"/>
            </a:endParaRPr>
          </a:p>
        </p:txBody>
      </p:sp>
      <p:sp>
        <p:nvSpPr>
          <p:cNvPr id="152" name="矩形 47"/>
          <p:cNvSpPr>
            <a:spLocks noChangeArrowheads="1"/>
          </p:cNvSpPr>
          <p:nvPr/>
        </p:nvSpPr>
        <p:spPr bwMode="auto">
          <a:xfrm>
            <a:off x="1714531" y="1902868"/>
            <a:ext cx="2603870" cy="401628"/>
          </a:xfrm>
          <a:prstGeom prst="rect">
            <a:avLst/>
          </a:prstGeom>
          <a:noFill/>
          <a:ln w="9525">
            <a:noFill/>
            <a:miter lim="800000"/>
            <a:headEnd/>
            <a:tailEnd/>
          </a:ln>
        </p:spPr>
        <p:txBody>
          <a:bodyPr wrap="square" lIns="68560" tIns="34280" rIns="68560" bIns="34280">
            <a:spAutoFit/>
          </a:bodyPr>
          <a:lstStyle/>
          <a:p>
            <a:pPr algn="r">
              <a:lnSpc>
                <a:spcPct val="120000"/>
              </a:lnSpc>
            </a:pPr>
            <a:r>
              <a:rPr lang="zh-CN" altLang="en-US" sz="900" dirty="0">
                <a:solidFill>
                  <a:srgbClr val="F2F2F2"/>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53" name="TextBox 152"/>
          <p:cNvSpPr txBox="1"/>
          <p:nvPr/>
        </p:nvSpPr>
        <p:spPr>
          <a:xfrm>
            <a:off x="1441194" y="3728045"/>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4" name="TextBox 173"/>
          <p:cNvSpPr txBox="1"/>
          <p:nvPr/>
        </p:nvSpPr>
        <p:spPr>
          <a:xfrm>
            <a:off x="1441194" y="3381799"/>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5" name="TextBox 174"/>
          <p:cNvSpPr txBox="1"/>
          <p:nvPr/>
        </p:nvSpPr>
        <p:spPr>
          <a:xfrm>
            <a:off x="3223506" y="3745996"/>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6" name="TextBox 175"/>
          <p:cNvSpPr txBox="1"/>
          <p:nvPr/>
        </p:nvSpPr>
        <p:spPr>
          <a:xfrm>
            <a:off x="3223506" y="339975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7" name="TextBox 176"/>
          <p:cNvSpPr txBox="1"/>
          <p:nvPr/>
        </p:nvSpPr>
        <p:spPr>
          <a:xfrm>
            <a:off x="4826599" y="3735619"/>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8" name="TextBox 177"/>
          <p:cNvSpPr txBox="1"/>
          <p:nvPr/>
        </p:nvSpPr>
        <p:spPr>
          <a:xfrm>
            <a:off x="4826599" y="3389373"/>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9" name="TextBox 178"/>
          <p:cNvSpPr txBox="1"/>
          <p:nvPr/>
        </p:nvSpPr>
        <p:spPr>
          <a:xfrm>
            <a:off x="6319635" y="3727458"/>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80" name="TextBox 179"/>
          <p:cNvSpPr txBox="1"/>
          <p:nvPr/>
        </p:nvSpPr>
        <p:spPr>
          <a:xfrm>
            <a:off x="6319635" y="338121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Tree>
    <p:extLst>
      <p:ext uri="{BB962C8B-B14F-4D97-AF65-F5344CB8AC3E}">
        <p14:creationId xmlns:p14="http://schemas.microsoft.com/office/powerpoint/2010/main" val="296311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fill="hold"/>
                                        <p:tgtEl>
                                          <p:spTgt spid="83"/>
                                        </p:tgtEl>
                                        <p:attrNameLst>
                                          <p:attrName>ppt_x</p:attrName>
                                        </p:attrNameLst>
                                      </p:cBhvr>
                                      <p:tavLst>
                                        <p:tav tm="0">
                                          <p:val>
                                            <p:strVal val="0-#ppt_w/2"/>
                                          </p:val>
                                        </p:tav>
                                        <p:tav tm="100000">
                                          <p:val>
                                            <p:strVal val="#ppt_x"/>
                                          </p:val>
                                        </p:tav>
                                      </p:tavLst>
                                    </p:anim>
                                    <p:anim calcmode="lin" valueType="num">
                                      <p:cBhvr additive="base">
                                        <p:cTn id="8" dur="500" fill="hold"/>
                                        <p:tgtEl>
                                          <p:spTgt spid="8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50"/>
                                        </p:tgtEl>
                                        <p:attrNameLst>
                                          <p:attrName>style.visibility</p:attrName>
                                        </p:attrNameLst>
                                      </p:cBhvr>
                                      <p:to>
                                        <p:strVal val="visible"/>
                                      </p:to>
                                    </p:set>
                                    <p:anim calcmode="lin" valueType="num">
                                      <p:cBhvr additive="base">
                                        <p:cTn id="12" dur="500" fill="hold"/>
                                        <p:tgtEl>
                                          <p:spTgt spid="150"/>
                                        </p:tgtEl>
                                        <p:attrNameLst>
                                          <p:attrName>ppt_x</p:attrName>
                                        </p:attrNameLst>
                                      </p:cBhvr>
                                      <p:tavLst>
                                        <p:tav tm="0">
                                          <p:val>
                                            <p:strVal val="1+#ppt_w/2"/>
                                          </p:val>
                                        </p:tav>
                                        <p:tav tm="100000">
                                          <p:val>
                                            <p:strVal val="#ppt_x"/>
                                          </p:val>
                                        </p:tav>
                                      </p:tavLst>
                                    </p:anim>
                                    <p:anim calcmode="lin" valueType="num">
                                      <p:cBhvr additive="base">
                                        <p:cTn id="13" dur="500" fill="hold"/>
                                        <p:tgtEl>
                                          <p:spTgt spid="1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52"/>
                                        </p:tgtEl>
                                        <p:attrNameLst>
                                          <p:attrName>style.visibility</p:attrName>
                                        </p:attrNameLst>
                                      </p:cBhvr>
                                      <p:to>
                                        <p:strVal val="visible"/>
                                      </p:to>
                                    </p:set>
                                    <p:animEffect transition="in" filter="randombar(horizontal)">
                                      <p:cBhvr>
                                        <p:cTn id="17" dur="300"/>
                                        <p:tgtEl>
                                          <p:spTgt spid="152"/>
                                        </p:tgtEl>
                                      </p:cBhvr>
                                    </p:animEffect>
                                  </p:childTnLst>
                                </p:cTn>
                              </p:par>
                            </p:childTnLst>
                          </p:cTn>
                        </p:par>
                        <p:par>
                          <p:cTn id="18" fill="hold">
                            <p:stCondLst>
                              <p:cond delay="1300"/>
                            </p:stCondLst>
                            <p:childTnLst>
                              <p:par>
                                <p:cTn id="19" presetID="22" presetClass="entr" presetSubtype="2" fill="hold" grpId="0" nodeType="afterEffect">
                                  <p:stCondLst>
                                    <p:cond delay="0"/>
                                  </p:stCondLst>
                                  <p:childTnLst>
                                    <p:set>
                                      <p:cBhvr>
                                        <p:cTn id="20" dur="1" fill="hold">
                                          <p:stCondLst>
                                            <p:cond delay="0"/>
                                          </p:stCondLst>
                                        </p:cTn>
                                        <p:tgtEl>
                                          <p:spTgt spid="151"/>
                                        </p:tgtEl>
                                        <p:attrNameLst>
                                          <p:attrName>style.visibility</p:attrName>
                                        </p:attrNameLst>
                                      </p:cBhvr>
                                      <p:to>
                                        <p:strVal val="visible"/>
                                      </p:to>
                                    </p:set>
                                    <p:animEffect transition="in" filter="wipe(right)">
                                      <p:cBhvr>
                                        <p:cTn id="21" dur="300"/>
                                        <p:tgtEl>
                                          <p:spTgt spid="151"/>
                                        </p:tgtEl>
                                      </p:cBhvr>
                                    </p:animEffect>
                                  </p:childTnLst>
                                </p:cTn>
                              </p:par>
                            </p:childTnLst>
                          </p:cTn>
                        </p:par>
                        <p:par>
                          <p:cTn id="22" fill="hold">
                            <p:stCondLst>
                              <p:cond delay="1600"/>
                            </p:stCondLst>
                            <p:childTnLst>
                              <p:par>
                                <p:cTn id="23" presetID="21" presetClass="entr" presetSubtype="1"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heel(1)">
                                      <p:cBhvr>
                                        <p:cTn id="25" dur="500"/>
                                        <p:tgtEl>
                                          <p:spTgt spid="84"/>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wheel(1)">
                                      <p:cBhvr>
                                        <p:cTn id="28" dur="500"/>
                                        <p:tgtEl>
                                          <p:spTgt spid="86"/>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wheel(1)">
                                      <p:cBhvr>
                                        <p:cTn id="31" dur="500"/>
                                        <p:tgtEl>
                                          <p:spTgt spid="87"/>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heel(1)">
                                      <p:cBhvr>
                                        <p:cTn id="34" dur="500"/>
                                        <p:tgtEl>
                                          <p:spTgt spid="88"/>
                                        </p:tgtEl>
                                      </p:cBhvr>
                                    </p:animEffect>
                                  </p:childTnLst>
                                </p:cTn>
                              </p:par>
                              <p:par>
                                <p:cTn id="35" presetID="21" presetClass="entr" presetSubtype="1"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heel(1)">
                                      <p:cBhvr>
                                        <p:cTn id="37" dur="500"/>
                                        <p:tgtEl>
                                          <p:spTgt spid="2"/>
                                        </p:tgtEl>
                                      </p:cBhvr>
                                    </p:animEffect>
                                  </p:childTnLst>
                                </p:cTn>
                              </p:par>
                              <p:par>
                                <p:cTn id="38" presetID="21" presetClass="entr" presetSubtype="1"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heel(1)">
                                      <p:cBhvr>
                                        <p:cTn id="40" dur="500"/>
                                        <p:tgtEl>
                                          <p:spTgt spid="3"/>
                                        </p:tgtEl>
                                      </p:cBhvr>
                                    </p:animEffect>
                                  </p:childTnLst>
                                </p:cTn>
                              </p:par>
                              <p:par>
                                <p:cTn id="41" presetID="21" presetClass="entr" presetSubtype="1"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1)">
                                      <p:cBhvr>
                                        <p:cTn id="43" dur="500"/>
                                        <p:tgtEl>
                                          <p:spTgt spid="4"/>
                                        </p:tgtEl>
                                      </p:cBhvr>
                                    </p:animEffect>
                                  </p:childTnLst>
                                </p:cTn>
                              </p:par>
                              <p:par>
                                <p:cTn id="44" presetID="21" presetClass="entr" presetSubtype="1"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heel(1)">
                                      <p:cBhvr>
                                        <p:cTn id="46" dur="500"/>
                                        <p:tgtEl>
                                          <p:spTgt spid="5"/>
                                        </p:tgtEl>
                                      </p:cBhvr>
                                    </p:animEffect>
                                  </p:childTnLst>
                                </p:cTn>
                              </p:par>
                            </p:childTnLst>
                          </p:cTn>
                        </p:par>
                        <p:par>
                          <p:cTn id="47" fill="hold">
                            <p:stCondLst>
                              <p:cond delay="2100"/>
                            </p:stCondLst>
                            <p:childTnLst>
                              <p:par>
                                <p:cTn id="48" presetID="42" presetClass="entr" presetSubtype="0"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Effect transition="in" filter="fade">
                                      <p:cBhvr>
                                        <p:cTn id="50" dur="500"/>
                                        <p:tgtEl>
                                          <p:spTgt spid="174"/>
                                        </p:tgtEl>
                                      </p:cBhvr>
                                    </p:animEffect>
                                    <p:anim calcmode="lin" valueType="num">
                                      <p:cBhvr>
                                        <p:cTn id="51" dur="500" fill="hold"/>
                                        <p:tgtEl>
                                          <p:spTgt spid="174"/>
                                        </p:tgtEl>
                                        <p:attrNameLst>
                                          <p:attrName>ppt_x</p:attrName>
                                        </p:attrNameLst>
                                      </p:cBhvr>
                                      <p:tavLst>
                                        <p:tav tm="0">
                                          <p:val>
                                            <p:strVal val="#ppt_x"/>
                                          </p:val>
                                        </p:tav>
                                        <p:tav tm="100000">
                                          <p:val>
                                            <p:strVal val="#ppt_x"/>
                                          </p:val>
                                        </p:tav>
                                      </p:tavLst>
                                    </p:anim>
                                    <p:anim calcmode="lin" valueType="num">
                                      <p:cBhvr>
                                        <p:cTn id="52" dur="500" fill="hold"/>
                                        <p:tgtEl>
                                          <p:spTgt spid="174"/>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76"/>
                                        </p:tgtEl>
                                        <p:attrNameLst>
                                          <p:attrName>style.visibility</p:attrName>
                                        </p:attrNameLst>
                                      </p:cBhvr>
                                      <p:to>
                                        <p:strVal val="visible"/>
                                      </p:to>
                                    </p:set>
                                    <p:animEffect transition="in" filter="fade">
                                      <p:cBhvr>
                                        <p:cTn id="55" dur="500"/>
                                        <p:tgtEl>
                                          <p:spTgt spid="176"/>
                                        </p:tgtEl>
                                      </p:cBhvr>
                                    </p:animEffect>
                                    <p:anim calcmode="lin" valueType="num">
                                      <p:cBhvr>
                                        <p:cTn id="56" dur="500" fill="hold"/>
                                        <p:tgtEl>
                                          <p:spTgt spid="176"/>
                                        </p:tgtEl>
                                        <p:attrNameLst>
                                          <p:attrName>ppt_x</p:attrName>
                                        </p:attrNameLst>
                                      </p:cBhvr>
                                      <p:tavLst>
                                        <p:tav tm="0">
                                          <p:val>
                                            <p:strVal val="#ppt_x"/>
                                          </p:val>
                                        </p:tav>
                                        <p:tav tm="100000">
                                          <p:val>
                                            <p:strVal val="#ppt_x"/>
                                          </p:val>
                                        </p:tav>
                                      </p:tavLst>
                                    </p:anim>
                                    <p:anim calcmode="lin" valueType="num">
                                      <p:cBhvr>
                                        <p:cTn id="57" dur="500" fill="hold"/>
                                        <p:tgtEl>
                                          <p:spTgt spid="17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8"/>
                                        </p:tgtEl>
                                        <p:attrNameLst>
                                          <p:attrName>style.visibility</p:attrName>
                                        </p:attrNameLst>
                                      </p:cBhvr>
                                      <p:to>
                                        <p:strVal val="visible"/>
                                      </p:to>
                                    </p:set>
                                    <p:animEffect transition="in" filter="fade">
                                      <p:cBhvr>
                                        <p:cTn id="60" dur="500"/>
                                        <p:tgtEl>
                                          <p:spTgt spid="178"/>
                                        </p:tgtEl>
                                      </p:cBhvr>
                                    </p:animEffect>
                                    <p:anim calcmode="lin" valueType="num">
                                      <p:cBhvr>
                                        <p:cTn id="61" dur="500" fill="hold"/>
                                        <p:tgtEl>
                                          <p:spTgt spid="178"/>
                                        </p:tgtEl>
                                        <p:attrNameLst>
                                          <p:attrName>ppt_x</p:attrName>
                                        </p:attrNameLst>
                                      </p:cBhvr>
                                      <p:tavLst>
                                        <p:tav tm="0">
                                          <p:val>
                                            <p:strVal val="#ppt_x"/>
                                          </p:val>
                                        </p:tav>
                                        <p:tav tm="100000">
                                          <p:val>
                                            <p:strVal val="#ppt_x"/>
                                          </p:val>
                                        </p:tav>
                                      </p:tavLst>
                                    </p:anim>
                                    <p:anim calcmode="lin" valueType="num">
                                      <p:cBhvr>
                                        <p:cTn id="62" dur="500" fill="hold"/>
                                        <p:tgtEl>
                                          <p:spTgt spid="17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80"/>
                                        </p:tgtEl>
                                        <p:attrNameLst>
                                          <p:attrName>style.visibility</p:attrName>
                                        </p:attrNameLst>
                                      </p:cBhvr>
                                      <p:to>
                                        <p:strVal val="visible"/>
                                      </p:to>
                                    </p:set>
                                    <p:animEffect transition="in" filter="fade">
                                      <p:cBhvr>
                                        <p:cTn id="65" dur="500"/>
                                        <p:tgtEl>
                                          <p:spTgt spid="180"/>
                                        </p:tgtEl>
                                      </p:cBhvr>
                                    </p:animEffect>
                                    <p:anim calcmode="lin" valueType="num">
                                      <p:cBhvr>
                                        <p:cTn id="66" dur="500" fill="hold"/>
                                        <p:tgtEl>
                                          <p:spTgt spid="180"/>
                                        </p:tgtEl>
                                        <p:attrNameLst>
                                          <p:attrName>ppt_x</p:attrName>
                                        </p:attrNameLst>
                                      </p:cBhvr>
                                      <p:tavLst>
                                        <p:tav tm="0">
                                          <p:val>
                                            <p:strVal val="#ppt_x"/>
                                          </p:val>
                                        </p:tav>
                                        <p:tav tm="100000">
                                          <p:val>
                                            <p:strVal val="#ppt_x"/>
                                          </p:val>
                                        </p:tav>
                                      </p:tavLst>
                                    </p:anim>
                                    <p:anim calcmode="lin" valueType="num">
                                      <p:cBhvr>
                                        <p:cTn id="67" dur="500" fill="hold"/>
                                        <p:tgtEl>
                                          <p:spTgt spid="180"/>
                                        </p:tgtEl>
                                        <p:attrNameLst>
                                          <p:attrName>ppt_y</p:attrName>
                                        </p:attrNameLst>
                                      </p:cBhvr>
                                      <p:tavLst>
                                        <p:tav tm="0">
                                          <p:val>
                                            <p:strVal val="#ppt_y+.1"/>
                                          </p:val>
                                        </p:tav>
                                        <p:tav tm="100000">
                                          <p:val>
                                            <p:strVal val="#ppt_y"/>
                                          </p:val>
                                        </p:tav>
                                      </p:tavLst>
                                    </p:anim>
                                  </p:childTnLst>
                                </p:cTn>
                              </p:par>
                            </p:childTnLst>
                          </p:cTn>
                        </p:par>
                        <p:par>
                          <p:cTn id="68" fill="hold">
                            <p:stCondLst>
                              <p:cond delay="2600"/>
                            </p:stCondLst>
                            <p:childTnLst>
                              <p:par>
                                <p:cTn id="69" presetID="14" presetClass="entr" presetSubtype="10" fill="hold" grpId="0" nodeType="afterEffect">
                                  <p:stCondLst>
                                    <p:cond delay="0"/>
                                  </p:stCondLst>
                                  <p:childTnLst>
                                    <p:set>
                                      <p:cBhvr>
                                        <p:cTn id="70" dur="1" fill="hold">
                                          <p:stCondLst>
                                            <p:cond delay="0"/>
                                          </p:stCondLst>
                                        </p:cTn>
                                        <p:tgtEl>
                                          <p:spTgt spid="153"/>
                                        </p:tgtEl>
                                        <p:attrNameLst>
                                          <p:attrName>style.visibility</p:attrName>
                                        </p:attrNameLst>
                                      </p:cBhvr>
                                      <p:to>
                                        <p:strVal val="visible"/>
                                      </p:to>
                                    </p:set>
                                    <p:animEffect transition="in" filter="randombar(horizontal)">
                                      <p:cBhvr>
                                        <p:cTn id="71" dur="500"/>
                                        <p:tgtEl>
                                          <p:spTgt spid="153"/>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175"/>
                                        </p:tgtEl>
                                        <p:attrNameLst>
                                          <p:attrName>style.visibility</p:attrName>
                                        </p:attrNameLst>
                                      </p:cBhvr>
                                      <p:to>
                                        <p:strVal val="visible"/>
                                      </p:to>
                                    </p:set>
                                    <p:animEffect transition="in" filter="randombar(horizontal)">
                                      <p:cBhvr>
                                        <p:cTn id="74" dur="500"/>
                                        <p:tgtEl>
                                          <p:spTgt spid="175"/>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7"/>
                                        </p:tgtEl>
                                        <p:attrNameLst>
                                          <p:attrName>style.visibility</p:attrName>
                                        </p:attrNameLst>
                                      </p:cBhvr>
                                      <p:to>
                                        <p:strVal val="visible"/>
                                      </p:to>
                                    </p:set>
                                    <p:animEffect transition="in" filter="randombar(horizontal)">
                                      <p:cBhvr>
                                        <p:cTn id="77" dur="500"/>
                                        <p:tgtEl>
                                          <p:spTgt spid="17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79"/>
                                        </p:tgtEl>
                                        <p:attrNameLst>
                                          <p:attrName>style.visibility</p:attrName>
                                        </p:attrNameLst>
                                      </p:cBhvr>
                                      <p:to>
                                        <p:strVal val="visible"/>
                                      </p:to>
                                    </p:set>
                                    <p:animEffect transition="in" filter="randombar(horizontal)">
                                      <p:cBhvr>
                                        <p:cTn id="80"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6" grpId="0" animBg="1"/>
      <p:bldP spid="87" grpId="0" animBg="1"/>
      <p:bldP spid="88" grpId="0" animBg="1"/>
      <p:bldP spid="150" grpId="0" animBg="1"/>
      <p:bldP spid="151" grpId="0"/>
      <p:bldP spid="152" grpId="0"/>
      <p:bldP spid="153" grpId="0"/>
      <p:bldP spid="174" grpId="0"/>
      <p:bldP spid="175" grpId="0"/>
      <p:bldP spid="176" grpId="0"/>
      <p:bldP spid="177" grpId="0"/>
      <p:bldP spid="178" grpId="0"/>
      <p:bldP spid="179" grpId="0"/>
      <p:bldP spid="18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Oval 13"/>
          <p:cNvSpPr/>
          <p:nvPr/>
        </p:nvSpPr>
        <p:spPr>
          <a:xfrm>
            <a:off x="1636514" y="1251529"/>
            <a:ext cx="882024" cy="8820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80%</a:t>
            </a:r>
          </a:p>
        </p:txBody>
      </p:sp>
      <p:sp>
        <p:nvSpPr>
          <p:cNvPr id="69" name="TextBox 68"/>
          <p:cNvSpPr txBox="1"/>
          <p:nvPr/>
        </p:nvSpPr>
        <p:spPr>
          <a:xfrm>
            <a:off x="1509235" y="3981278"/>
            <a:ext cx="6128085" cy="246145"/>
          </a:xfrm>
          <a:prstGeom prst="rect">
            <a:avLst/>
          </a:prstGeom>
          <a:noFill/>
        </p:spPr>
        <p:txBody>
          <a:bodyPr wrap="square" lIns="0" tIns="0" rIns="0" bIns="0" rtlCol="0">
            <a:spAutoFit/>
          </a:bodyPr>
          <a:lstStyle/>
          <a:p>
            <a:pPr algn="ct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70" name="TextBox 69"/>
          <p:cNvSpPr txBox="1"/>
          <p:nvPr/>
        </p:nvSpPr>
        <p:spPr>
          <a:xfrm>
            <a:off x="3852550" y="3655151"/>
            <a:ext cx="1544105" cy="184609"/>
          </a:xfrm>
          <a:prstGeom prst="rect">
            <a:avLst/>
          </a:prstGeom>
          <a:noFill/>
        </p:spPr>
        <p:txBody>
          <a:bodyPr wrap="square" lIns="0" tIns="0" rIns="0" bIns="0" rtlCol="0">
            <a:spAutoFit/>
          </a:bodyPr>
          <a:lstStyle/>
          <a:p>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85" name="Oval 12"/>
          <p:cNvSpPr/>
          <p:nvPr/>
        </p:nvSpPr>
        <p:spPr>
          <a:xfrm>
            <a:off x="148772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7" name="Arc 14"/>
          <p:cNvSpPr/>
          <p:nvPr/>
        </p:nvSpPr>
        <p:spPr>
          <a:xfrm>
            <a:off x="1487725" y="1102740"/>
            <a:ext cx="1179602" cy="1179602"/>
          </a:xfrm>
          <a:prstGeom prst="arc">
            <a:avLst>
              <a:gd name="adj1" fmla="val 16018236"/>
              <a:gd name="adj2" fmla="val 9832525"/>
            </a:avLst>
          </a:prstGeom>
          <a:noFill/>
          <a:ln w="101600" cap="rnd" cmpd="sng">
            <a:solidFill>
              <a:schemeClr val="accent1"/>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88" name="Oval 18"/>
          <p:cNvSpPr/>
          <p:nvPr/>
        </p:nvSpPr>
        <p:spPr>
          <a:xfrm>
            <a:off x="319320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9" name="Oval 19"/>
          <p:cNvSpPr/>
          <p:nvPr/>
        </p:nvSpPr>
        <p:spPr>
          <a:xfrm>
            <a:off x="3341994" y="1251529"/>
            <a:ext cx="882024" cy="8820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50%</a:t>
            </a:r>
          </a:p>
        </p:txBody>
      </p:sp>
      <p:sp>
        <p:nvSpPr>
          <p:cNvPr id="90" name="Arc 20"/>
          <p:cNvSpPr/>
          <p:nvPr/>
        </p:nvSpPr>
        <p:spPr>
          <a:xfrm>
            <a:off x="3193205" y="1102740"/>
            <a:ext cx="1179602" cy="1179602"/>
          </a:xfrm>
          <a:prstGeom prst="arc">
            <a:avLst>
              <a:gd name="adj1" fmla="val 16018236"/>
              <a:gd name="adj2" fmla="val 5788795"/>
            </a:avLst>
          </a:prstGeom>
          <a:noFill/>
          <a:ln w="101600" cap="rnd" cmpd="sng">
            <a:solidFill>
              <a:schemeClr val="accent3"/>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1" name="Oval 22"/>
          <p:cNvSpPr/>
          <p:nvPr/>
        </p:nvSpPr>
        <p:spPr>
          <a:xfrm>
            <a:off x="4874617"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2" name="Oval 23"/>
          <p:cNvSpPr/>
          <p:nvPr/>
        </p:nvSpPr>
        <p:spPr>
          <a:xfrm>
            <a:off x="5023407" y="1251529"/>
            <a:ext cx="882023" cy="8820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45%</a:t>
            </a:r>
          </a:p>
        </p:txBody>
      </p:sp>
      <p:sp>
        <p:nvSpPr>
          <p:cNvPr id="93" name="Arc 24"/>
          <p:cNvSpPr/>
          <p:nvPr/>
        </p:nvSpPr>
        <p:spPr>
          <a:xfrm>
            <a:off x="4874617" y="1102740"/>
            <a:ext cx="1179603" cy="1179602"/>
          </a:xfrm>
          <a:prstGeom prst="arc">
            <a:avLst>
              <a:gd name="adj1" fmla="val 16018236"/>
              <a:gd name="adj2" fmla="val 3132458"/>
            </a:avLst>
          </a:prstGeom>
          <a:noFill/>
          <a:ln w="101600" cap="rnd" cmpd="sng">
            <a:solidFill>
              <a:schemeClr val="accent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4" name="Oval 26"/>
          <p:cNvSpPr/>
          <p:nvPr/>
        </p:nvSpPr>
        <p:spPr>
          <a:xfrm>
            <a:off x="6533134"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5" name="Oval 27"/>
          <p:cNvSpPr/>
          <p:nvPr/>
        </p:nvSpPr>
        <p:spPr>
          <a:xfrm>
            <a:off x="6681924" y="1251529"/>
            <a:ext cx="882023" cy="8820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90%</a:t>
            </a:r>
          </a:p>
        </p:txBody>
      </p:sp>
      <p:sp>
        <p:nvSpPr>
          <p:cNvPr id="96" name="Arc 28"/>
          <p:cNvSpPr/>
          <p:nvPr/>
        </p:nvSpPr>
        <p:spPr>
          <a:xfrm>
            <a:off x="6533134" y="1102740"/>
            <a:ext cx="1179603" cy="1179602"/>
          </a:xfrm>
          <a:prstGeom prst="arc">
            <a:avLst>
              <a:gd name="adj1" fmla="val 16018236"/>
              <a:gd name="adj2" fmla="val 13285852"/>
            </a:avLst>
          </a:prstGeom>
          <a:noFill/>
          <a:ln w="101600" cap="rnd" cmpd="sng">
            <a:solidFill>
              <a:schemeClr val="accent4"/>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7" name="TextBox 96"/>
          <p:cNvSpPr txBox="1"/>
          <p:nvPr/>
        </p:nvSpPr>
        <p:spPr>
          <a:xfrm>
            <a:off x="1278493" y="2506531"/>
            <a:ext cx="1646205"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项目一</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2959904" y="2506532"/>
            <a:ext cx="1646205" cy="753838"/>
          </a:xfrm>
          <a:prstGeom prst="rect">
            <a:avLst/>
          </a:prstGeom>
          <a:noFill/>
        </p:spPr>
        <p:txBody>
          <a:bodyPr lIns="91431" tIns="45715" rIns="91431" bIns="45715">
            <a:spAutoFit/>
          </a:bodyPr>
          <a:lstStyle/>
          <a:p>
            <a:pPr algn="ctr">
              <a:defRPr/>
            </a:pPr>
            <a:r>
              <a:rPr lang="zh-CN" altLang="en-US" sz="1100" b="1" dirty="0">
                <a:solidFill>
                  <a:schemeClr val="bg1">
                    <a:lumMod val="50000"/>
                  </a:schemeClr>
                </a:solidFill>
                <a:latin typeface="Impact MT Std" pitchFamily="34" charset="0"/>
                <a:ea typeface="微软雅黑" panose="020B0503020204020204" pitchFamily="34" charset="-122"/>
              </a:rPr>
              <a:t>项目二</a:t>
            </a:r>
            <a:endParaRPr lang="en-US" altLang="zh-CN" sz="11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4641315"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项目三</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0" name="TextBox 99"/>
          <p:cNvSpPr txBox="1"/>
          <p:nvPr/>
        </p:nvSpPr>
        <p:spPr>
          <a:xfrm>
            <a:off x="6299832"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项目四</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p:cTn id="7" dur="1000" fill="hold"/>
                                        <p:tgtEl>
                                          <p:spTgt spid="85"/>
                                        </p:tgtEl>
                                        <p:attrNameLst>
                                          <p:attrName>ppt_w</p:attrName>
                                        </p:attrNameLst>
                                      </p:cBhvr>
                                      <p:tavLst>
                                        <p:tav tm="0">
                                          <p:val>
                                            <p:fltVal val="0"/>
                                          </p:val>
                                        </p:tav>
                                        <p:tav tm="100000">
                                          <p:val>
                                            <p:strVal val="#ppt_w"/>
                                          </p:val>
                                        </p:tav>
                                      </p:tavLst>
                                    </p:anim>
                                    <p:anim calcmode="lin" valueType="num">
                                      <p:cBhvr>
                                        <p:cTn id="8" dur="1000" fill="hold"/>
                                        <p:tgtEl>
                                          <p:spTgt spid="85"/>
                                        </p:tgtEl>
                                        <p:attrNameLst>
                                          <p:attrName>ppt_h</p:attrName>
                                        </p:attrNameLst>
                                      </p:cBhvr>
                                      <p:tavLst>
                                        <p:tav tm="0">
                                          <p:val>
                                            <p:fltVal val="0"/>
                                          </p:val>
                                        </p:tav>
                                        <p:tav tm="100000">
                                          <p:val>
                                            <p:strVal val="#ppt_h"/>
                                          </p:val>
                                        </p:tav>
                                      </p:tavLst>
                                    </p:anim>
                                    <p:anim calcmode="lin" valueType="num">
                                      <p:cBhvr>
                                        <p:cTn id="9" dur="1000" fill="hold"/>
                                        <p:tgtEl>
                                          <p:spTgt spid="85"/>
                                        </p:tgtEl>
                                        <p:attrNameLst>
                                          <p:attrName>style.rotation</p:attrName>
                                        </p:attrNameLst>
                                      </p:cBhvr>
                                      <p:tavLst>
                                        <p:tav tm="0">
                                          <p:val>
                                            <p:fltVal val="90"/>
                                          </p:val>
                                        </p:tav>
                                        <p:tav tm="100000">
                                          <p:val>
                                            <p:fltVal val="0"/>
                                          </p:val>
                                        </p:tav>
                                      </p:tavLst>
                                    </p:anim>
                                    <p:animEffect transition="in" filter="fade">
                                      <p:cBhvr>
                                        <p:cTn id="10" dur="1000"/>
                                        <p:tgtEl>
                                          <p:spTgt spid="8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1000" fill="hold"/>
                                        <p:tgtEl>
                                          <p:spTgt spid="86"/>
                                        </p:tgtEl>
                                        <p:attrNameLst>
                                          <p:attrName>ppt_w</p:attrName>
                                        </p:attrNameLst>
                                      </p:cBhvr>
                                      <p:tavLst>
                                        <p:tav tm="0">
                                          <p:val>
                                            <p:fltVal val="0"/>
                                          </p:val>
                                        </p:tav>
                                        <p:tav tm="100000">
                                          <p:val>
                                            <p:strVal val="#ppt_w"/>
                                          </p:val>
                                        </p:tav>
                                      </p:tavLst>
                                    </p:anim>
                                    <p:anim calcmode="lin" valueType="num">
                                      <p:cBhvr>
                                        <p:cTn id="14" dur="1000" fill="hold"/>
                                        <p:tgtEl>
                                          <p:spTgt spid="86"/>
                                        </p:tgtEl>
                                        <p:attrNameLst>
                                          <p:attrName>ppt_h</p:attrName>
                                        </p:attrNameLst>
                                      </p:cBhvr>
                                      <p:tavLst>
                                        <p:tav tm="0">
                                          <p:val>
                                            <p:fltVal val="0"/>
                                          </p:val>
                                        </p:tav>
                                        <p:tav tm="100000">
                                          <p:val>
                                            <p:strVal val="#ppt_h"/>
                                          </p:val>
                                        </p:tav>
                                      </p:tavLst>
                                    </p:anim>
                                    <p:anim calcmode="lin" valueType="num">
                                      <p:cBhvr>
                                        <p:cTn id="15" dur="1000" fill="hold"/>
                                        <p:tgtEl>
                                          <p:spTgt spid="86"/>
                                        </p:tgtEl>
                                        <p:attrNameLst>
                                          <p:attrName>style.rotation</p:attrName>
                                        </p:attrNameLst>
                                      </p:cBhvr>
                                      <p:tavLst>
                                        <p:tav tm="0">
                                          <p:val>
                                            <p:fltVal val="90"/>
                                          </p:val>
                                        </p:tav>
                                        <p:tav tm="100000">
                                          <p:val>
                                            <p:fltVal val="0"/>
                                          </p:val>
                                        </p:tav>
                                      </p:tavLst>
                                    </p:anim>
                                    <p:animEffect transition="in" filter="fade">
                                      <p:cBhvr>
                                        <p:cTn id="16" dur="1000"/>
                                        <p:tgtEl>
                                          <p:spTgt spid="8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1000" fill="hold"/>
                                        <p:tgtEl>
                                          <p:spTgt spid="87"/>
                                        </p:tgtEl>
                                        <p:attrNameLst>
                                          <p:attrName>ppt_w</p:attrName>
                                        </p:attrNameLst>
                                      </p:cBhvr>
                                      <p:tavLst>
                                        <p:tav tm="0">
                                          <p:val>
                                            <p:fltVal val="0"/>
                                          </p:val>
                                        </p:tav>
                                        <p:tav tm="100000">
                                          <p:val>
                                            <p:strVal val="#ppt_w"/>
                                          </p:val>
                                        </p:tav>
                                      </p:tavLst>
                                    </p:anim>
                                    <p:anim calcmode="lin" valueType="num">
                                      <p:cBhvr>
                                        <p:cTn id="20" dur="1000" fill="hold"/>
                                        <p:tgtEl>
                                          <p:spTgt spid="87"/>
                                        </p:tgtEl>
                                        <p:attrNameLst>
                                          <p:attrName>ppt_h</p:attrName>
                                        </p:attrNameLst>
                                      </p:cBhvr>
                                      <p:tavLst>
                                        <p:tav tm="0">
                                          <p:val>
                                            <p:fltVal val="0"/>
                                          </p:val>
                                        </p:tav>
                                        <p:tav tm="100000">
                                          <p:val>
                                            <p:strVal val="#ppt_h"/>
                                          </p:val>
                                        </p:tav>
                                      </p:tavLst>
                                    </p:anim>
                                    <p:anim calcmode="lin" valueType="num">
                                      <p:cBhvr>
                                        <p:cTn id="21" dur="1000" fill="hold"/>
                                        <p:tgtEl>
                                          <p:spTgt spid="87"/>
                                        </p:tgtEl>
                                        <p:attrNameLst>
                                          <p:attrName>style.rotation</p:attrName>
                                        </p:attrNameLst>
                                      </p:cBhvr>
                                      <p:tavLst>
                                        <p:tav tm="0">
                                          <p:val>
                                            <p:fltVal val="90"/>
                                          </p:val>
                                        </p:tav>
                                        <p:tav tm="100000">
                                          <p:val>
                                            <p:fltVal val="0"/>
                                          </p:val>
                                        </p:tav>
                                      </p:tavLst>
                                    </p:anim>
                                    <p:animEffect transition="in" filter="fade">
                                      <p:cBhvr>
                                        <p:cTn id="22" dur="1000"/>
                                        <p:tgtEl>
                                          <p:spTgt spid="8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88"/>
                                        </p:tgtEl>
                                        <p:attrNameLst>
                                          <p:attrName>style.visibility</p:attrName>
                                        </p:attrNameLst>
                                      </p:cBhvr>
                                      <p:to>
                                        <p:strVal val="visible"/>
                                      </p:to>
                                    </p:set>
                                    <p:anim calcmode="lin" valueType="num">
                                      <p:cBhvr>
                                        <p:cTn id="25" dur="1000" fill="hold"/>
                                        <p:tgtEl>
                                          <p:spTgt spid="88"/>
                                        </p:tgtEl>
                                        <p:attrNameLst>
                                          <p:attrName>ppt_w</p:attrName>
                                        </p:attrNameLst>
                                      </p:cBhvr>
                                      <p:tavLst>
                                        <p:tav tm="0">
                                          <p:val>
                                            <p:fltVal val="0"/>
                                          </p:val>
                                        </p:tav>
                                        <p:tav tm="100000">
                                          <p:val>
                                            <p:strVal val="#ppt_w"/>
                                          </p:val>
                                        </p:tav>
                                      </p:tavLst>
                                    </p:anim>
                                    <p:anim calcmode="lin" valueType="num">
                                      <p:cBhvr>
                                        <p:cTn id="26" dur="1000" fill="hold"/>
                                        <p:tgtEl>
                                          <p:spTgt spid="88"/>
                                        </p:tgtEl>
                                        <p:attrNameLst>
                                          <p:attrName>ppt_h</p:attrName>
                                        </p:attrNameLst>
                                      </p:cBhvr>
                                      <p:tavLst>
                                        <p:tav tm="0">
                                          <p:val>
                                            <p:fltVal val="0"/>
                                          </p:val>
                                        </p:tav>
                                        <p:tav tm="100000">
                                          <p:val>
                                            <p:strVal val="#ppt_h"/>
                                          </p:val>
                                        </p:tav>
                                      </p:tavLst>
                                    </p:anim>
                                    <p:anim calcmode="lin" valueType="num">
                                      <p:cBhvr>
                                        <p:cTn id="27" dur="1000" fill="hold"/>
                                        <p:tgtEl>
                                          <p:spTgt spid="88"/>
                                        </p:tgtEl>
                                        <p:attrNameLst>
                                          <p:attrName>style.rotation</p:attrName>
                                        </p:attrNameLst>
                                      </p:cBhvr>
                                      <p:tavLst>
                                        <p:tav tm="0">
                                          <p:val>
                                            <p:fltVal val="90"/>
                                          </p:val>
                                        </p:tav>
                                        <p:tav tm="100000">
                                          <p:val>
                                            <p:fltVal val="0"/>
                                          </p:val>
                                        </p:tav>
                                      </p:tavLst>
                                    </p:anim>
                                    <p:animEffect transition="in" filter="fade">
                                      <p:cBhvr>
                                        <p:cTn id="28" dur="1000"/>
                                        <p:tgtEl>
                                          <p:spTgt spid="8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 calcmode="lin" valueType="num">
                                      <p:cBhvr>
                                        <p:cTn id="31" dur="1000" fill="hold"/>
                                        <p:tgtEl>
                                          <p:spTgt spid="89"/>
                                        </p:tgtEl>
                                        <p:attrNameLst>
                                          <p:attrName>ppt_w</p:attrName>
                                        </p:attrNameLst>
                                      </p:cBhvr>
                                      <p:tavLst>
                                        <p:tav tm="0">
                                          <p:val>
                                            <p:fltVal val="0"/>
                                          </p:val>
                                        </p:tav>
                                        <p:tav tm="100000">
                                          <p:val>
                                            <p:strVal val="#ppt_w"/>
                                          </p:val>
                                        </p:tav>
                                      </p:tavLst>
                                    </p:anim>
                                    <p:anim calcmode="lin" valueType="num">
                                      <p:cBhvr>
                                        <p:cTn id="32" dur="1000" fill="hold"/>
                                        <p:tgtEl>
                                          <p:spTgt spid="89"/>
                                        </p:tgtEl>
                                        <p:attrNameLst>
                                          <p:attrName>ppt_h</p:attrName>
                                        </p:attrNameLst>
                                      </p:cBhvr>
                                      <p:tavLst>
                                        <p:tav tm="0">
                                          <p:val>
                                            <p:fltVal val="0"/>
                                          </p:val>
                                        </p:tav>
                                        <p:tav tm="100000">
                                          <p:val>
                                            <p:strVal val="#ppt_h"/>
                                          </p:val>
                                        </p:tav>
                                      </p:tavLst>
                                    </p:anim>
                                    <p:anim calcmode="lin" valueType="num">
                                      <p:cBhvr>
                                        <p:cTn id="33" dur="1000" fill="hold"/>
                                        <p:tgtEl>
                                          <p:spTgt spid="89"/>
                                        </p:tgtEl>
                                        <p:attrNameLst>
                                          <p:attrName>style.rotation</p:attrName>
                                        </p:attrNameLst>
                                      </p:cBhvr>
                                      <p:tavLst>
                                        <p:tav tm="0">
                                          <p:val>
                                            <p:fltVal val="90"/>
                                          </p:val>
                                        </p:tav>
                                        <p:tav tm="100000">
                                          <p:val>
                                            <p:fltVal val="0"/>
                                          </p:val>
                                        </p:tav>
                                      </p:tavLst>
                                    </p:anim>
                                    <p:animEffect transition="in" filter="fade">
                                      <p:cBhvr>
                                        <p:cTn id="34" dur="1000"/>
                                        <p:tgtEl>
                                          <p:spTgt spid="8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90"/>
                                        </p:tgtEl>
                                        <p:attrNameLst>
                                          <p:attrName>style.visibility</p:attrName>
                                        </p:attrNameLst>
                                      </p:cBhvr>
                                      <p:to>
                                        <p:strVal val="visible"/>
                                      </p:to>
                                    </p:set>
                                    <p:anim calcmode="lin" valueType="num">
                                      <p:cBhvr>
                                        <p:cTn id="37" dur="1000" fill="hold"/>
                                        <p:tgtEl>
                                          <p:spTgt spid="90"/>
                                        </p:tgtEl>
                                        <p:attrNameLst>
                                          <p:attrName>ppt_w</p:attrName>
                                        </p:attrNameLst>
                                      </p:cBhvr>
                                      <p:tavLst>
                                        <p:tav tm="0">
                                          <p:val>
                                            <p:fltVal val="0"/>
                                          </p:val>
                                        </p:tav>
                                        <p:tav tm="100000">
                                          <p:val>
                                            <p:strVal val="#ppt_w"/>
                                          </p:val>
                                        </p:tav>
                                      </p:tavLst>
                                    </p:anim>
                                    <p:anim calcmode="lin" valueType="num">
                                      <p:cBhvr>
                                        <p:cTn id="38" dur="1000" fill="hold"/>
                                        <p:tgtEl>
                                          <p:spTgt spid="90"/>
                                        </p:tgtEl>
                                        <p:attrNameLst>
                                          <p:attrName>ppt_h</p:attrName>
                                        </p:attrNameLst>
                                      </p:cBhvr>
                                      <p:tavLst>
                                        <p:tav tm="0">
                                          <p:val>
                                            <p:fltVal val="0"/>
                                          </p:val>
                                        </p:tav>
                                        <p:tav tm="100000">
                                          <p:val>
                                            <p:strVal val="#ppt_h"/>
                                          </p:val>
                                        </p:tav>
                                      </p:tavLst>
                                    </p:anim>
                                    <p:anim calcmode="lin" valueType="num">
                                      <p:cBhvr>
                                        <p:cTn id="39" dur="1000" fill="hold"/>
                                        <p:tgtEl>
                                          <p:spTgt spid="90"/>
                                        </p:tgtEl>
                                        <p:attrNameLst>
                                          <p:attrName>style.rotation</p:attrName>
                                        </p:attrNameLst>
                                      </p:cBhvr>
                                      <p:tavLst>
                                        <p:tav tm="0">
                                          <p:val>
                                            <p:fltVal val="90"/>
                                          </p:val>
                                        </p:tav>
                                        <p:tav tm="100000">
                                          <p:val>
                                            <p:fltVal val="0"/>
                                          </p:val>
                                        </p:tav>
                                      </p:tavLst>
                                    </p:anim>
                                    <p:animEffect transition="in" filter="fade">
                                      <p:cBhvr>
                                        <p:cTn id="40" dur="1000"/>
                                        <p:tgtEl>
                                          <p:spTgt spid="9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91"/>
                                        </p:tgtEl>
                                        <p:attrNameLst>
                                          <p:attrName>style.visibility</p:attrName>
                                        </p:attrNameLst>
                                      </p:cBhvr>
                                      <p:to>
                                        <p:strVal val="visible"/>
                                      </p:to>
                                    </p:set>
                                    <p:anim calcmode="lin" valueType="num">
                                      <p:cBhvr>
                                        <p:cTn id="43" dur="1000" fill="hold"/>
                                        <p:tgtEl>
                                          <p:spTgt spid="91"/>
                                        </p:tgtEl>
                                        <p:attrNameLst>
                                          <p:attrName>ppt_w</p:attrName>
                                        </p:attrNameLst>
                                      </p:cBhvr>
                                      <p:tavLst>
                                        <p:tav tm="0">
                                          <p:val>
                                            <p:fltVal val="0"/>
                                          </p:val>
                                        </p:tav>
                                        <p:tav tm="100000">
                                          <p:val>
                                            <p:strVal val="#ppt_w"/>
                                          </p:val>
                                        </p:tav>
                                      </p:tavLst>
                                    </p:anim>
                                    <p:anim calcmode="lin" valueType="num">
                                      <p:cBhvr>
                                        <p:cTn id="44" dur="1000" fill="hold"/>
                                        <p:tgtEl>
                                          <p:spTgt spid="91"/>
                                        </p:tgtEl>
                                        <p:attrNameLst>
                                          <p:attrName>ppt_h</p:attrName>
                                        </p:attrNameLst>
                                      </p:cBhvr>
                                      <p:tavLst>
                                        <p:tav tm="0">
                                          <p:val>
                                            <p:fltVal val="0"/>
                                          </p:val>
                                        </p:tav>
                                        <p:tav tm="100000">
                                          <p:val>
                                            <p:strVal val="#ppt_h"/>
                                          </p:val>
                                        </p:tav>
                                      </p:tavLst>
                                    </p:anim>
                                    <p:anim calcmode="lin" valueType="num">
                                      <p:cBhvr>
                                        <p:cTn id="45" dur="1000" fill="hold"/>
                                        <p:tgtEl>
                                          <p:spTgt spid="91"/>
                                        </p:tgtEl>
                                        <p:attrNameLst>
                                          <p:attrName>style.rotation</p:attrName>
                                        </p:attrNameLst>
                                      </p:cBhvr>
                                      <p:tavLst>
                                        <p:tav tm="0">
                                          <p:val>
                                            <p:fltVal val="90"/>
                                          </p:val>
                                        </p:tav>
                                        <p:tav tm="100000">
                                          <p:val>
                                            <p:fltVal val="0"/>
                                          </p:val>
                                        </p:tav>
                                      </p:tavLst>
                                    </p:anim>
                                    <p:animEffect transition="in" filter="fade">
                                      <p:cBhvr>
                                        <p:cTn id="46" dur="1000"/>
                                        <p:tgtEl>
                                          <p:spTgt spid="9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92"/>
                                        </p:tgtEl>
                                        <p:attrNameLst>
                                          <p:attrName>style.visibility</p:attrName>
                                        </p:attrNameLst>
                                      </p:cBhvr>
                                      <p:to>
                                        <p:strVal val="visible"/>
                                      </p:to>
                                    </p:set>
                                    <p:anim calcmode="lin" valueType="num">
                                      <p:cBhvr>
                                        <p:cTn id="49" dur="1000" fill="hold"/>
                                        <p:tgtEl>
                                          <p:spTgt spid="92"/>
                                        </p:tgtEl>
                                        <p:attrNameLst>
                                          <p:attrName>ppt_w</p:attrName>
                                        </p:attrNameLst>
                                      </p:cBhvr>
                                      <p:tavLst>
                                        <p:tav tm="0">
                                          <p:val>
                                            <p:fltVal val="0"/>
                                          </p:val>
                                        </p:tav>
                                        <p:tav tm="100000">
                                          <p:val>
                                            <p:strVal val="#ppt_w"/>
                                          </p:val>
                                        </p:tav>
                                      </p:tavLst>
                                    </p:anim>
                                    <p:anim calcmode="lin" valueType="num">
                                      <p:cBhvr>
                                        <p:cTn id="50" dur="1000" fill="hold"/>
                                        <p:tgtEl>
                                          <p:spTgt spid="92"/>
                                        </p:tgtEl>
                                        <p:attrNameLst>
                                          <p:attrName>ppt_h</p:attrName>
                                        </p:attrNameLst>
                                      </p:cBhvr>
                                      <p:tavLst>
                                        <p:tav tm="0">
                                          <p:val>
                                            <p:fltVal val="0"/>
                                          </p:val>
                                        </p:tav>
                                        <p:tav tm="100000">
                                          <p:val>
                                            <p:strVal val="#ppt_h"/>
                                          </p:val>
                                        </p:tav>
                                      </p:tavLst>
                                    </p:anim>
                                    <p:anim calcmode="lin" valueType="num">
                                      <p:cBhvr>
                                        <p:cTn id="51" dur="1000" fill="hold"/>
                                        <p:tgtEl>
                                          <p:spTgt spid="92"/>
                                        </p:tgtEl>
                                        <p:attrNameLst>
                                          <p:attrName>style.rotation</p:attrName>
                                        </p:attrNameLst>
                                      </p:cBhvr>
                                      <p:tavLst>
                                        <p:tav tm="0">
                                          <p:val>
                                            <p:fltVal val="90"/>
                                          </p:val>
                                        </p:tav>
                                        <p:tav tm="100000">
                                          <p:val>
                                            <p:fltVal val="0"/>
                                          </p:val>
                                        </p:tav>
                                      </p:tavLst>
                                    </p:anim>
                                    <p:animEffect transition="in" filter="fade">
                                      <p:cBhvr>
                                        <p:cTn id="52" dur="1000"/>
                                        <p:tgtEl>
                                          <p:spTgt spid="9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93"/>
                                        </p:tgtEl>
                                        <p:attrNameLst>
                                          <p:attrName>style.visibility</p:attrName>
                                        </p:attrNameLst>
                                      </p:cBhvr>
                                      <p:to>
                                        <p:strVal val="visible"/>
                                      </p:to>
                                    </p:set>
                                    <p:anim calcmode="lin" valueType="num">
                                      <p:cBhvr>
                                        <p:cTn id="55" dur="1000" fill="hold"/>
                                        <p:tgtEl>
                                          <p:spTgt spid="93"/>
                                        </p:tgtEl>
                                        <p:attrNameLst>
                                          <p:attrName>ppt_w</p:attrName>
                                        </p:attrNameLst>
                                      </p:cBhvr>
                                      <p:tavLst>
                                        <p:tav tm="0">
                                          <p:val>
                                            <p:fltVal val="0"/>
                                          </p:val>
                                        </p:tav>
                                        <p:tav tm="100000">
                                          <p:val>
                                            <p:strVal val="#ppt_w"/>
                                          </p:val>
                                        </p:tav>
                                      </p:tavLst>
                                    </p:anim>
                                    <p:anim calcmode="lin" valueType="num">
                                      <p:cBhvr>
                                        <p:cTn id="56" dur="1000" fill="hold"/>
                                        <p:tgtEl>
                                          <p:spTgt spid="93"/>
                                        </p:tgtEl>
                                        <p:attrNameLst>
                                          <p:attrName>ppt_h</p:attrName>
                                        </p:attrNameLst>
                                      </p:cBhvr>
                                      <p:tavLst>
                                        <p:tav tm="0">
                                          <p:val>
                                            <p:fltVal val="0"/>
                                          </p:val>
                                        </p:tav>
                                        <p:tav tm="100000">
                                          <p:val>
                                            <p:strVal val="#ppt_h"/>
                                          </p:val>
                                        </p:tav>
                                      </p:tavLst>
                                    </p:anim>
                                    <p:anim calcmode="lin" valueType="num">
                                      <p:cBhvr>
                                        <p:cTn id="57" dur="1000" fill="hold"/>
                                        <p:tgtEl>
                                          <p:spTgt spid="93"/>
                                        </p:tgtEl>
                                        <p:attrNameLst>
                                          <p:attrName>style.rotation</p:attrName>
                                        </p:attrNameLst>
                                      </p:cBhvr>
                                      <p:tavLst>
                                        <p:tav tm="0">
                                          <p:val>
                                            <p:fltVal val="90"/>
                                          </p:val>
                                        </p:tav>
                                        <p:tav tm="100000">
                                          <p:val>
                                            <p:fltVal val="0"/>
                                          </p:val>
                                        </p:tav>
                                      </p:tavLst>
                                    </p:anim>
                                    <p:animEffect transition="in" filter="fade">
                                      <p:cBhvr>
                                        <p:cTn id="58" dur="1000"/>
                                        <p:tgtEl>
                                          <p:spTgt spid="9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94"/>
                                        </p:tgtEl>
                                        <p:attrNameLst>
                                          <p:attrName>style.visibility</p:attrName>
                                        </p:attrNameLst>
                                      </p:cBhvr>
                                      <p:to>
                                        <p:strVal val="visible"/>
                                      </p:to>
                                    </p:set>
                                    <p:anim calcmode="lin" valueType="num">
                                      <p:cBhvr>
                                        <p:cTn id="61" dur="1000" fill="hold"/>
                                        <p:tgtEl>
                                          <p:spTgt spid="94"/>
                                        </p:tgtEl>
                                        <p:attrNameLst>
                                          <p:attrName>ppt_w</p:attrName>
                                        </p:attrNameLst>
                                      </p:cBhvr>
                                      <p:tavLst>
                                        <p:tav tm="0">
                                          <p:val>
                                            <p:fltVal val="0"/>
                                          </p:val>
                                        </p:tav>
                                        <p:tav tm="100000">
                                          <p:val>
                                            <p:strVal val="#ppt_w"/>
                                          </p:val>
                                        </p:tav>
                                      </p:tavLst>
                                    </p:anim>
                                    <p:anim calcmode="lin" valueType="num">
                                      <p:cBhvr>
                                        <p:cTn id="62" dur="1000" fill="hold"/>
                                        <p:tgtEl>
                                          <p:spTgt spid="94"/>
                                        </p:tgtEl>
                                        <p:attrNameLst>
                                          <p:attrName>ppt_h</p:attrName>
                                        </p:attrNameLst>
                                      </p:cBhvr>
                                      <p:tavLst>
                                        <p:tav tm="0">
                                          <p:val>
                                            <p:fltVal val="0"/>
                                          </p:val>
                                        </p:tav>
                                        <p:tav tm="100000">
                                          <p:val>
                                            <p:strVal val="#ppt_h"/>
                                          </p:val>
                                        </p:tav>
                                      </p:tavLst>
                                    </p:anim>
                                    <p:anim calcmode="lin" valueType="num">
                                      <p:cBhvr>
                                        <p:cTn id="63" dur="1000" fill="hold"/>
                                        <p:tgtEl>
                                          <p:spTgt spid="94"/>
                                        </p:tgtEl>
                                        <p:attrNameLst>
                                          <p:attrName>style.rotation</p:attrName>
                                        </p:attrNameLst>
                                      </p:cBhvr>
                                      <p:tavLst>
                                        <p:tav tm="0">
                                          <p:val>
                                            <p:fltVal val="90"/>
                                          </p:val>
                                        </p:tav>
                                        <p:tav tm="100000">
                                          <p:val>
                                            <p:fltVal val="0"/>
                                          </p:val>
                                        </p:tav>
                                      </p:tavLst>
                                    </p:anim>
                                    <p:animEffect transition="in" filter="fade">
                                      <p:cBhvr>
                                        <p:cTn id="64" dur="1000"/>
                                        <p:tgtEl>
                                          <p:spTgt spid="9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95"/>
                                        </p:tgtEl>
                                        <p:attrNameLst>
                                          <p:attrName>style.visibility</p:attrName>
                                        </p:attrNameLst>
                                      </p:cBhvr>
                                      <p:to>
                                        <p:strVal val="visible"/>
                                      </p:to>
                                    </p:set>
                                    <p:anim calcmode="lin" valueType="num">
                                      <p:cBhvr>
                                        <p:cTn id="67" dur="1000" fill="hold"/>
                                        <p:tgtEl>
                                          <p:spTgt spid="95"/>
                                        </p:tgtEl>
                                        <p:attrNameLst>
                                          <p:attrName>ppt_w</p:attrName>
                                        </p:attrNameLst>
                                      </p:cBhvr>
                                      <p:tavLst>
                                        <p:tav tm="0">
                                          <p:val>
                                            <p:fltVal val="0"/>
                                          </p:val>
                                        </p:tav>
                                        <p:tav tm="100000">
                                          <p:val>
                                            <p:strVal val="#ppt_w"/>
                                          </p:val>
                                        </p:tav>
                                      </p:tavLst>
                                    </p:anim>
                                    <p:anim calcmode="lin" valueType="num">
                                      <p:cBhvr>
                                        <p:cTn id="68" dur="1000" fill="hold"/>
                                        <p:tgtEl>
                                          <p:spTgt spid="95"/>
                                        </p:tgtEl>
                                        <p:attrNameLst>
                                          <p:attrName>ppt_h</p:attrName>
                                        </p:attrNameLst>
                                      </p:cBhvr>
                                      <p:tavLst>
                                        <p:tav tm="0">
                                          <p:val>
                                            <p:fltVal val="0"/>
                                          </p:val>
                                        </p:tav>
                                        <p:tav tm="100000">
                                          <p:val>
                                            <p:strVal val="#ppt_h"/>
                                          </p:val>
                                        </p:tav>
                                      </p:tavLst>
                                    </p:anim>
                                    <p:anim calcmode="lin" valueType="num">
                                      <p:cBhvr>
                                        <p:cTn id="69" dur="1000" fill="hold"/>
                                        <p:tgtEl>
                                          <p:spTgt spid="95"/>
                                        </p:tgtEl>
                                        <p:attrNameLst>
                                          <p:attrName>style.rotation</p:attrName>
                                        </p:attrNameLst>
                                      </p:cBhvr>
                                      <p:tavLst>
                                        <p:tav tm="0">
                                          <p:val>
                                            <p:fltVal val="90"/>
                                          </p:val>
                                        </p:tav>
                                        <p:tav tm="100000">
                                          <p:val>
                                            <p:fltVal val="0"/>
                                          </p:val>
                                        </p:tav>
                                      </p:tavLst>
                                    </p:anim>
                                    <p:animEffect transition="in" filter="fade">
                                      <p:cBhvr>
                                        <p:cTn id="70" dur="1000"/>
                                        <p:tgtEl>
                                          <p:spTgt spid="9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96"/>
                                        </p:tgtEl>
                                        <p:attrNameLst>
                                          <p:attrName>style.visibility</p:attrName>
                                        </p:attrNameLst>
                                      </p:cBhvr>
                                      <p:to>
                                        <p:strVal val="visible"/>
                                      </p:to>
                                    </p:set>
                                    <p:anim calcmode="lin" valueType="num">
                                      <p:cBhvr>
                                        <p:cTn id="73" dur="1000" fill="hold"/>
                                        <p:tgtEl>
                                          <p:spTgt spid="96"/>
                                        </p:tgtEl>
                                        <p:attrNameLst>
                                          <p:attrName>ppt_w</p:attrName>
                                        </p:attrNameLst>
                                      </p:cBhvr>
                                      <p:tavLst>
                                        <p:tav tm="0">
                                          <p:val>
                                            <p:fltVal val="0"/>
                                          </p:val>
                                        </p:tav>
                                        <p:tav tm="100000">
                                          <p:val>
                                            <p:strVal val="#ppt_w"/>
                                          </p:val>
                                        </p:tav>
                                      </p:tavLst>
                                    </p:anim>
                                    <p:anim calcmode="lin" valueType="num">
                                      <p:cBhvr>
                                        <p:cTn id="74" dur="1000" fill="hold"/>
                                        <p:tgtEl>
                                          <p:spTgt spid="96"/>
                                        </p:tgtEl>
                                        <p:attrNameLst>
                                          <p:attrName>ppt_h</p:attrName>
                                        </p:attrNameLst>
                                      </p:cBhvr>
                                      <p:tavLst>
                                        <p:tav tm="0">
                                          <p:val>
                                            <p:fltVal val="0"/>
                                          </p:val>
                                        </p:tav>
                                        <p:tav tm="100000">
                                          <p:val>
                                            <p:strVal val="#ppt_h"/>
                                          </p:val>
                                        </p:tav>
                                      </p:tavLst>
                                    </p:anim>
                                    <p:anim calcmode="lin" valueType="num">
                                      <p:cBhvr>
                                        <p:cTn id="75" dur="1000" fill="hold"/>
                                        <p:tgtEl>
                                          <p:spTgt spid="96"/>
                                        </p:tgtEl>
                                        <p:attrNameLst>
                                          <p:attrName>style.rotation</p:attrName>
                                        </p:attrNameLst>
                                      </p:cBhvr>
                                      <p:tavLst>
                                        <p:tav tm="0">
                                          <p:val>
                                            <p:fltVal val="90"/>
                                          </p:val>
                                        </p:tav>
                                        <p:tav tm="100000">
                                          <p:val>
                                            <p:fltVal val="0"/>
                                          </p:val>
                                        </p:tav>
                                      </p:tavLst>
                                    </p:anim>
                                    <p:animEffect transition="in" filter="fade">
                                      <p:cBhvr>
                                        <p:cTn id="76" dur="1000"/>
                                        <p:tgtEl>
                                          <p:spTgt spid="9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1000"/>
                                        <p:tgtEl>
                                          <p:spTgt spid="97"/>
                                        </p:tgtEl>
                                      </p:cBhvr>
                                    </p:animEffect>
                                    <p:anim calcmode="lin" valueType="num">
                                      <p:cBhvr>
                                        <p:cTn id="80" dur="1000" fill="hold"/>
                                        <p:tgtEl>
                                          <p:spTgt spid="97"/>
                                        </p:tgtEl>
                                        <p:attrNameLst>
                                          <p:attrName>ppt_x</p:attrName>
                                        </p:attrNameLst>
                                      </p:cBhvr>
                                      <p:tavLst>
                                        <p:tav tm="0">
                                          <p:val>
                                            <p:strVal val="#ppt_x"/>
                                          </p:val>
                                        </p:tav>
                                        <p:tav tm="100000">
                                          <p:val>
                                            <p:strVal val="#ppt_x"/>
                                          </p:val>
                                        </p:tav>
                                      </p:tavLst>
                                    </p:anim>
                                    <p:anim calcmode="lin" valueType="num">
                                      <p:cBhvr>
                                        <p:cTn id="81" dur="1000" fill="hold"/>
                                        <p:tgtEl>
                                          <p:spTgt spid="9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98"/>
                                        </p:tgtEl>
                                        <p:attrNameLst>
                                          <p:attrName>style.visibility</p:attrName>
                                        </p:attrNameLst>
                                      </p:cBhvr>
                                      <p:to>
                                        <p:strVal val="visible"/>
                                      </p:to>
                                    </p:set>
                                    <p:animEffect transition="in" filter="fade">
                                      <p:cBhvr>
                                        <p:cTn id="84" dur="1000"/>
                                        <p:tgtEl>
                                          <p:spTgt spid="98"/>
                                        </p:tgtEl>
                                      </p:cBhvr>
                                    </p:animEffect>
                                    <p:anim calcmode="lin" valueType="num">
                                      <p:cBhvr>
                                        <p:cTn id="85" dur="1000" fill="hold"/>
                                        <p:tgtEl>
                                          <p:spTgt spid="98"/>
                                        </p:tgtEl>
                                        <p:attrNameLst>
                                          <p:attrName>ppt_x</p:attrName>
                                        </p:attrNameLst>
                                      </p:cBhvr>
                                      <p:tavLst>
                                        <p:tav tm="0">
                                          <p:val>
                                            <p:strVal val="#ppt_x"/>
                                          </p:val>
                                        </p:tav>
                                        <p:tav tm="100000">
                                          <p:val>
                                            <p:strVal val="#ppt_x"/>
                                          </p:val>
                                        </p:tav>
                                      </p:tavLst>
                                    </p:anim>
                                    <p:anim calcmode="lin" valueType="num">
                                      <p:cBhvr>
                                        <p:cTn id="86" dur="1000" fill="hold"/>
                                        <p:tgtEl>
                                          <p:spTgt spid="9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99"/>
                                        </p:tgtEl>
                                        <p:attrNameLst>
                                          <p:attrName>style.visibility</p:attrName>
                                        </p:attrNameLst>
                                      </p:cBhvr>
                                      <p:to>
                                        <p:strVal val="visible"/>
                                      </p:to>
                                    </p:set>
                                    <p:animEffect transition="in" filter="fade">
                                      <p:cBhvr>
                                        <p:cTn id="89" dur="1000"/>
                                        <p:tgtEl>
                                          <p:spTgt spid="99"/>
                                        </p:tgtEl>
                                      </p:cBhvr>
                                    </p:animEffect>
                                    <p:anim calcmode="lin" valueType="num">
                                      <p:cBhvr>
                                        <p:cTn id="90" dur="1000" fill="hold"/>
                                        <p:tgtEl>
                                          <p:spTgt spid="99"/>
                                        </p:tgtEl>
                                        <p:attrNameLst>
                                          <p:attrName>ppt_x</p:attrName>
                                        </p:attrNameLst>
                                      </p:cBhvr>
                                      <p:tavLst>
                                        <p:tav tm="0">
                                          <p:val>
                                            <p:strVal val="#ppt_x"/>
                                          </p:val>
                                        </p:tav>
                                        <p:tav tm="100000">
                                          <p:val>
                                            <p:strVal val="#ppt_x"/>
                                          </p:val>
                                        </p:tav>
                                      </p:tavLst>
                                    </p:anim>
                                    <p:anim calcmode="lin" valueType="num">
                                      <p:cBhvr>
                                        <p:cTn id="91" dur="1000" fill="hold"/>
                                        <p:tgtEl>
                                          <p:spTgt spid="9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100"/>
                                        </p:tgtEl>
                                        <p:attrNameLst>
                                          <p:attrName>style.visibility</p:attrName>
                                        </p:attrNameLst>
                                      </p:cBhvr>
                                      <p:to>
                                        <p:strVal val="visible"/>
                                      </p:to>
                                    </p:set>
                                    <p:animEffect transition="in" filter="fade">
                                      <p:cBhvr>
                                        <p:cTn id="94" dur="1000"/>
                                        <p:tgtEl>
                                          <p:spTgt spid="100"/>
                                        </p:tgtEl>
                                      </p:cBhvr>
                                    </p:animEffect>
                                    <p:anim calcmode="lin" valueType="num">
                                      <p:cBhvr>
                                        <p:cTn id="95" dur="1000" fill="hold"/>
                                        <p:tgtEl>
                                          <p:spTgt spid="100"/>
                                        </p:tgtEl>
                                        <p:attrNameLst>
                                          <p:attrName>ppt_x</p:attrName>
                                        </p:attrNameLst>
                                      </p:cBhvr>
                                      <p:tavLst>
                                        <p:tav tm="0">
                                          <p:val>
                                            <p:strVal val="#ppt_x"/>
                                          </p:val>
                                        </p:tav>
                                        <p:tav tm="100000">
                                          <p:val>
                                            <p:strVal val="#ppt_x"/>
                                          </p:val>
                                        </p:tav>
                                      </p:tavLst>
                                    </p:anim>
                                    <p:anim calcmode="lin" valueType="num">
                                      <p:cBhvr>
                                        <p:cTn id="96" dur="1000" fill="hold"/>
                                        <p:tgtEl>
                                          <p:spTgt spid="100"/>
                                        </p:tgtEl>
                                        <p:attrNameLst>
                                          <p:attrName>ppt_y</p:attrName>
                                        </p:attrNameLst>
                                      </p:cBhvr>
                                      <p:tavLst>
                                        <p:tav tm="0">
                                          <p:val>
                                            <p:strVal val="#ppt_y+.1"/>
                                          </p:val>
                                        </p:tav>
                                        <p:tav tm="100000">
                                          <p:val>
                                            <p:strVal val="#ppt_y"/>
                                          </p:val>
                                        </p:tav>
                                      </p:tavLst>
                                    </p:anim>
                                  </p:childTnLst>
                                </p:cTn>
                              </p:par>
                            </p:childTnLst>
                          </p:cTn>
                        </p:par>
                        <p:par>
                          <p:cTn id="97" fill="hold">
                            <p:stCondLst>
                              <p:cond delay="1000"/>
                            </p:stCondLst>
                            <p:childTnLst>
                              <p:par>
                                <p:cTn id="98" presetID="2" presetClass="entr" presetSubtype="2" fill="hold" grpId="0" nodeType="afterEffect">
                                  <p:stCondLst>
                                    <p:cond delay="0"/>
                                  </p:stCondLst>
                                  <p:childTnLst>
                                    <p:set>
                                      <p:cBhvr>
                                        <p:cTn id="99" dur="1" fill="hold">
                                          <p:stCondLst>
                                            <p:cond delay="0"/>
                                          </p:stCondLst>
                                        </p:cTn>
                                        <p:tgtEl>
                                          <p:spTgt spid="70"/>
                                        </p:tgtEl>
                                        <p:attrNameLst>
                                          <p:attrName>style.visibility</p:attrName>
                                        </p:attrNameLst>
                                      </p:cBhvr>
                                      <p:to>
                                        <p:strVal val="visible"/>
                                      </p:to>
                                    </p:set>
                                    <p:anim calcmode="lin" valueType="num">
                                      <p:cBhvr additive="base">
                                        <p:cTn id="100" dur="300" fill="hold"/>
                                        <p:tgtEl>
                                          <p:spTgt spid="70"/>
                                        </p:tgtEl>
                                        <p:attrNameLst>
                                          <p:attrName>ppt_x</p:attrName>
                                        </p:attrNameLst>
                                      </p:cBhvr>
                                      <p:tavLst>
                                        <p:tav tm="0">
                                          <p:val>
                                            <p:strVal val="1+#ppt_w/2"/>
                                          </p:val>
                                        </p:tav>
                                        <p:tav tm="100000">
                                          <p:val>
                                            <p:strVal val="#ppt_x"/>
                                          </p:val>
                                        </p:tav>
                                      </p:tavLst>
                                    </p:anim>
                                    <p:anim calcmode="lin" valueType="num">
                                      <p:cBhvr additive="base">
                                        <p:cTn id="101" dur="300" fill="hold"/>
                                        <p:tgtEl>
                                          <p:spTgt spid="70"/>
                                        </p:tgtEl>
                                        <p:attrNameLst>
                                          <p:attrName>ppt_y</p:attrName>
                                        </p:attrNameLst>
                                      </p:cBhvr>
                                      <p:tavLst>
                                        <p:tav tm="0">
                                          <p:val>
                                            <p:strVal val="#ppt_y"/>
                                          </p:val>
                                        </p:tav>
                                        <p:tav tm="100000">
                                          <p:val>
                                            <p:strVal val="#ppt_y"/>
                                          </p:val>
                                        </p:tav>
                                      </p:tavLst>
                                    </p:anim>
                                  </p:childTnLst>
                                </p:cTn>
                              </p:par>
                            </p:childTnLst>
                          </p:cTn>
                        </p:par>
                        <p:par>
                          <p:cTn id="102" fill="hold">
                            <p:stCondLst>
                              <p:cond delay="1500"/>
                            </p:stCondLst>
                            <p:childTnLst>
                              <p:par>
                                <p:cTn id="103" presetID="2" presetClass="entr" presetSubtype="2" fill="hold" grpId="0" nodeType="after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300" fill="hold"/>
                                        <p:tgtEl>
                                          <p:spTgt spid="69"/>
                                        </p:tgtEl>
                                        <p:attrNameLst>
                                          <p:attrName>ppt_x</p:attrName>
                                        </p:attrNameLst>
                                      </p:cBhvr>
                                      <p:tavLst>
                                        <p:tav tm="0">
                                          <p:val>
                                            <p:strVal val="1+#ppt_w/2"/>
                                          </p:val>
                                        </p:tav>
                                        <p:tav tm="100000">
                                          <p:val>
                                            <p:strVal val="#ppt_x"/>
                                          </p:val>
                                        </p:tav>
                                      </p:tavLst>
                                    </p:anim>
                                    <p:anim calcmode="lin" valueType="num">
                                      <p:cBhvr additive="base">
                                        <p:cTn id="106" dur="3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69" grpId="0"/>
      <p:bldP spid="70" grpId="0"/>
      <p:bldP spid="85"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3"/>
          <p:cNvSpPr>
            <a:spLocks noChangeArrowheads="1"/>
          </p:cNvSpPr>
          <p:nvPr/>
        </p:nvSpPr>
        <p:spPr bwMode="auto">
          <a:xfrm>
            <a:off x="683568" y="1203599"/>
            <a:ext cx="7795724" cy="2149149"/>
          </a:xfrm>
          <a:prstGeom prst="rect">
            <a:avLst/>
          </a:prstGeom>
          <a:blipFill dpi="0" rotWithShape="1">
            <a:blip r:embed="rId3"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400" dirty="0">
              <a:ea typeface="微软雅黑" panose="020B0503020204020204" pitchFamily="34" charset="-122"/>
            </a:endParaRPr>
          </a:p>
        </p:txBody>
      </p:sp>
      <p:sp>
        <p:nvSpPr>
          <p:cNvPr id="22" name="TextBox 14"/>
          <p:cNvSpPr>
            <a:spLocks noChangeArrowheads="1"/>
          </p:cNvSpPr>
          <p:nvPr/>
        </p:nvSpPr>
        <p:spPr bwMode="auto">
          <a:xfrm>
            <a:off x="831128" y="3788289"/>
            <a:ext cx="228957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3" name="TextBox 15"/>
          <p:cNvSpPr>
            <a:spLocks noChangeArrowheads="1"/>
          </p:cNvSpPr>
          <p:nvPr/>
        </p:nvSpPr>
        <p:spPr bwMode="auto">
          <a:xfrm>
            <a:off x="3430100"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4" name="TextBox 16"/>
          <p:cNvSpPr>
            <a:spLocks noChangeArrowheads="1"/>
          </p:cNvSpPr>
          <p:nvPr/>
        </p:nvSpPr>
        <p:spPr bwMode="auto">
          <a:xfrm>
            <a:off x="6062391"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grpSp>
        <p:nvGrpSpPr>
          <p:cNvPr id="2" name="组合 48"/>
          <p:cNvGrpSpPr>
            <a:grpSpLocks/>
          </p:cNvGrpSpPr>
          <p:nvPr/>
        </p:nvGrpSpPr>
        <p:grpSpPr bwMode="auto">
          <a:xfrm>
            <a:off x="1671272" y="3171866"/>
            <a:ext cx="567633" cy="566442"/>
            <a:chOff x="0" y="0"/>
            <a:chExt cx="755970" cy="755970"/>
          </a:xfrm>
        </p:grpSpPr>
        <p:grpSp>
          <p:nvGrpSpPr>
            <p:cNvPr id="3" name="组合 49"/>
            <p:cNvGrpSpPr>
              <a:grpSpLocks/>
            </p:cNvGrpSpPr>
            <p:nvPr/>
          </p:nvGrpSpPr>
          <p:grpSpPr bwMode="auto">
            <a:xfrm>
              <a:off x="0" y="0"/>
              <a:ext cx="755970" cy="755970"/>
              <a:chOff x="0" y="0"/>
              <a:chExt cx="2360814" cy="2360814"/>
            </a:xfrm>
          </p:grpSpPr>
          <p:sp>
            <p:nvSpPr>
              <p:cNvPr id="28" name="椭圆 21"/>
              <p:cNvSpPr>
                <a:spLocks noChangeArrowheads="1"/>
              </p:cNvSpPr>
              <p:nvPr/>
            </p:nvSpPr>
            <p:spPr bwMode="auto">
              <a:xfrm>
                <a:off x="0" y="0"/>
                <a:ext cx="2359771" cy="2360814"/>
              </a:xfrm>
              <a:prstGeom prst="ellipse">
                <a:avLst/>
              </a:prstGeom>
              <a:solidFill>
                <a:schemeClr val="accent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9" name="椭圆 22"/>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椭圆 23"/>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7" name="文本框 50"/>
            <p:cNvSpPr>
              <a:spLocks noChangeArrowheads="1"/>
            </p:cNvSpPr>
            <p:nvPr/>
          </p:nvSpPr>
          <p:spPr bwMode="auto">
            <a:xfrm>
              <a:off x="144588" y="147154"/>
              <a:ext cx="527739"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1"/>
                  </a:solidFill>
                  <a:latin typeface="Impact" panose="020B0806030902050204" pitchFamily="34" charset="0"/>
                  <a:ea typeface="微软雅黑" panose="020B0503020204020204" pitchFamily="34" charset="-122"/>
                  <a:sym typeface="Impact" panose="020B0806030902050204" pitchFamily="34" charset="0"/>
                </a:rPr>
                <a:t>01</a:t>
              </a:r>
              <a:endParaRPr lang="zh-CN" altLang="en-US" sz="1800" dirty="0">
                <a:solidFill>
                  <a:schemeClr val="accent1"/>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4" name="组合 54"/>
          <p:cNvGrpSpPr>
            <a:grpSpLocks/>
          </p:cNvGrpSpPr>
          <p:nvPr/>
        </p:nvGrpSpPr>
        <p:grpSpPr bwMode="auto">
          <a:xfrm>
            <a:off x="4291664" y="3159967"/>
            <a:ext cx="567633" cy="566442"/>
            <a:chOff x="0" y="0"/>
            <a:chExt cx="755970" cy="755970"/>
          </a:xfrm>
        </p:grpSpPr>
        <p:grpSp>
          <p:nvGrpSpPr>
            <p:cNvPr id="5" name="组合 55"/>
            <p:cNvGrpSpPr>
              <a:grpSpLocks/>
            </p:cNvGrpSpPr>
            <p:nvPr/>
          </p:nvGrpSpPr>
          <p:grpSpPr bwMode="auto">
            <a:xfrm>
              <a:off x="0" y="0"/>
              <a:ext cx="755970" cy="755970"/>
              <a:chOff x="0" y="0"/>
              <a:chExt cx="2360814" cy="2360814"/>
            </a:xfrm>
          </p:grpSpPr>
          <p:sp>
            <p:nvSpPr>
              <p:cNvPr id="34" name="椭圆 27"/>
              <p:cNvSpPr>
                <a:spLocks noChangeArrowheads="1"/>
              </p:cNvSpPr>
              <p:nvPr/>
            </p:nvSpPr>
            <p:spPr bwMode="auto">
              <a:xfrm>
                <a:off x="0" y="0"/>
                <a:ext cx="2359771" cy="2360814"/>
              </a:xfrm>
              <a:prstGeom prst="ellipse">
                <a:avLst/>
              </a:prstGeom>
              <a:solidFill>
                <a:schemeClr val="accent2"/>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 name="椭圆 28"/>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椭圆 29"/>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3" name="文本框 56"/>
            <p:cNvSpPr>
              <a:spLocks noChangeArrowheads="1"/>
            </p:cNvSpPr>
            <p:nvPr/>
          </p:nvSpPr>
          <p:spPr bwMode="auto">
            <a:xfrm>
              <a:off x="144588" y="147154"/>
              <a:ext cx="564033"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2"/>
                  </a:solidFill>
                  <a:latin typeface="Impact" panose="020B0806030902050204" pitchFamily="34" charset="0"/>
                  <a:ea typeface="微软雅黑" panose="020B0503020204020204" pitchFamily="34" charset="-122"/>
                  <a:sym typeface="Impact" panose="020B0806030902050204" pitchFamily="34" charset="0"/>
                </a:rPr>
                <a:t>02</a:t>
              </a:r>
              <a:endParaRPr lang="zh-CN" altLang="en-US" sz="1800" dirty="0">
                <a:solidFill>
                  <a:schemeClr val="accent2"/>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6" name="组合 60"/>
          <p:cNvGrpSpPr>
            <a:grpSpLocks/>
          </p:cNvGrpSpPr>
          <p:nvPr/>
        </p:nvGrpSpPr>
        <p:grpSpPr bwMode="auto">
          <a:xfrm>
            <a:off x="6925145" y="3162346"/>
            <a:ext cx="567632" cy="566442"/>
            <a:chOff x="0" y="0"/>
            <a:chExt cx="755970" cy="755970"/>
          </a:xfrm>
        </p:grpSpPr>
        <p:grpSp>
          <p:nvGrpSpPr>
            <p:cNvPr id="7" name="组合 61"/>
            <p:cNvGrpSpPr>
              <a:grpSpLocks/>
            </p:cNvGrpSpPr>
            <p:nvPr/>
          </p:nvGrpSpPr>
          <p:grpSpPr bwMode="auto">
            <a:xfrm>
              <a:off x="0" y="0"/>
              <a:ext cx="755970" cy="755970"/>
              <a:chOff x="0" y="0"/>
              <a:chExt cx="2360814" cy="2360814"/>
            </a:xfrm>
          </p:grpSpPr>
          <p:sp>
            <p:nvSpPr>
              <p:cNvPr id="40" name="椭圆 33"/>
              <p:cNvSpPr>
                <a:spLocks noChangeArrowheads="1"/>
              </p:cNvSpPr>
              <p:nvPr/>
            </p:nvSpPr>
            <p:spPr bwMode="auto">
              <a:xfrm>
                <a:off x="0" y="0"/>
                <a:ext cx="2359771" cy="2360814"/>
              </a:xfrm>
              <a:prstGeom prst="ellipse">
                <a:avLst/>
              </a:prstGeom>
              <a:solidFill>
                <a:schemeClr val="accent3"/>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1" name="椭圆 34"/>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椭圆 35"/>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9" name="文本框 62"/>
            <p:cNvSpPr>
              <a:spLocks noChangeArrowheads="1"/>
            </p:cNvSpPr>
            <p:nvPr/>
          </p:nvSpPr>
          <p:spPr bwMode="auto">
            <a:xfrm>
              <a:off x="144588" y="147154"/>
              <a:ext cx="572574"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3"/>
                  </a:solidFill>
                  <a:latin typeface="Impact" panose="020B0806030902050204" pitchFamily="34" charset="0"/>
                  <a:ea typeface="微软雅黑" panose="020B0503020204020204" pitchFamily="34" charset="-122"/>
                  <a:sym typeface="Impact" panose="020B0806030902050204" pitchFamily="34" charset="0"/>
                </a:rPr>
                <a:t>03</a:t>
              </a:r>
              <a:endParaRPr lang="zh-CN" altLang="en-US" sz="1800" dirty="0">
                <a:solidFill>
                  <a:schemeClr val="accent3"/>
                </a:solidFill>
                <a:latin typeface="Impact" panose="020B0806030902050204" pitchFamily="34" charset="0"/>
                <a:ea typeface="微软雅黑" panose="020B0503020204020204" pitchFamily="34" charset="-122"/>
                <a:sym typeface="Impact" panose="020B0806030902050204" pitchFamily="34" charset="0"/>
              </a:endParaRPr>
            </a:p>
          </p:txBody>
        </p:sp>
      </p:grpSp>
    </p:spTree>
    <p:extLst>
      <p:ext uri="{BB962C8B-B14F-4D97-AF65-F5344CB8AC3E}">
        <p14:creationId xmlns:p14="http://schemas.microsoft.com/office/powerpoint/2010/main" val="103419874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p:cBhvr>
                                        <p:cTn id="7" dur="750"/>
                                        <p:tgtEl>
                                          <p:spTgt spid="18"/>
                                        </p:tgtEl>
                                      </p:cBhvr>
                                    </p:animEffect>
                                  </p:childTnLst>
                                </p:cTn>
                              </p:par>
                              <p:par>
                                <p:cTn id="8" presetID="2" presetClass="entr" presetSubtype="4"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 fill="hold"/>
                                        <p:tgtEl>
                                          <p:spTgt spid="2"/>
                                        </p:tgtEl>
                                        <p:attrNameLst>
                                          <p:attrName>ppt_x</p:attrName>
                                        </p:attrNameLst>
                                      </p:cBhvr>
                                      <p:tavLst>
                                        <p:tav tm="0">
                                          <p:val>
                                            <p:strVal val="#ppt_x"/>
                                          </p:val>
                                        </p:tav>
                                        <p:tav tm="100000">
                                          <p:val>
                                            <p:strVal val="#ppt_x"/>
                                          </p:val>
                                        </p:tav>
                                      </p:tavLst>
                                    </p:anim>
                                    <p:anim calcmode="lin" valueType="num">
                                      <p:cBhvr>
                                        <p:cTn id="11" dur="50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2"/>
                                        </p:tgtEl>
                                        <p:attrNameLst>
                                          <p:attrName>ppt_y</p:attrName>
                                        </p:attrNameLst>
                                      </p:cBhvr>
                                      <p:tavLst>
                                        <p:tav tm="0">
                                          <p:val>
                                            <p:strVal val="#ppt_y"/>
                                          </p:val>
                                        </p:tav>
                                        <p:tav tm="100000">
                                          <p:val>
                                            <p:strVal val="#ppt_y"/>
                                          </p:val>
                                        </p:tav>
                                      </p:tavLst>
                                    </p:anim>
                                    <p:anim calcmode="lin" valueType="num">
                                      <p:cBhvr>
                                        <p:cTn id="24"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26" dur="500" tmFilter="0,0; .5, 1; 1, 1"/>
                                        <p:tgtEl>
                                          <p:spTgt spid="22"/>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3"/>
                                        </p:tgtEl>
                                        <p:attrNameLst>
                                          <p:attrName>ppt_y</p:attrName>
                                        </p:attrNameLst>
                                      </p:cBhvr>
                                      <p:tavLst>
                                        <p:tav tm="0">
                                          <p:val>
                                            <p:strVal val="#ppt_y"/>
                                          </p:val>
                                        </p:tav>
                                        <p:tav tm="100000">
                                          <p:val>
                                            <p:strVal val="#ppt_y"/>
                                          </p:val>
                                        </p:tav>
                                      </p:tavLst>
                                    </p:anim>
                                    <p:anim calcmode="lin" valueType="num">
                                      <p:cBhvr>
                                        <p:cTn id="31"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3"/>
                                        </p:tgtEl>
                                        <p:attrNameLst>
                                          <p:attrName>ppt_w</p:attrName>
                                        </p:attrNameLst>
                                      </p:cBhvr>
                                      <p:tavLst>
                                        <p:tav tm="0">
                                          <p:val>
                                            <p:strVal val="#ppt_w/10"/>
                                          </p:val>
                                        </p:tav>
                                        <p:tav tm="50000">
                                          <p:val>
                                            <p:strVal val="#ppt_w+.01"/>
                                          </p:val>
                                        </p:tav>
                                        <p:tav tm="100000">
                                          <p:val>
                                            <p:strVal val="#ppt_w"/>
                                          </p:val>
                                        </p:tav>
                                      </p:tavLst>
                                    </p:anim>
                                    <p:animEffect>
                                      <p:cBhvr>
                                        <p:cTn id="33" dur="500" tmFilter="0,0; .5, 1; 1, 1"/>
                                        <p:tgtEl>
                                          <p:spTgt spid="23"/>
                                        </p:tgtEl>
                                      </p:cBhvr>
                                    </p:animEffect>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4"/>
                                        </p:tgtEl>
                                        <p:attrNameLst>
                                          <p:attrName>ppt_y</p:attrName>
                                        </p:attrNameLst>
                                      </p:cBhvr>
                                      <p:tavLst>
                                        <p:tav tm="0">
                                          <p:val>
                                            <p:strVal val="#ppt_y"/>
                                          </p:val>
                                        </p:tav>
                                        <p:tav tm="100000">
                                          <p:val>
                                            <p:strVal val="#ppt_y"/>
                                          </p:val>
                                        </p:tav>
                                      </p:tavLst>
                                    </p:anim>
                                    <p:anim calcmode="lin" valueType="num">
                                      <p:cBhvr>
                                        <p:cTn id="38"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40" dur="500" tmFilter="0,0; .5, 1; 1, 1"/>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autoUpdateAnimBg="0"/>
      <p:bldP spid="22" grpId="0" bldLvl="0" autoUpdateAnimBg="0"/>
      <p:bldP spid="23" grpId="0" bldLvl="0" autoUpdateAnimBg="0"/>
      <p:bldP spid="24"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Block Arc 51"/>
          <p:cNvSpPr/>
          <p:nvPr/>
        </p:nvSpPr>
        <p:spPr>
          <a:xfrm>
            <a:off x="925713"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Block Arc 52"/>
          <p:cNvSpPr/>
          <p:nvPr/>
        </p:nvSpPr>
        <p:spPr>
          <a:xfrm rot="10800000">
            <a:off x="2332161" y="1725583"/>
            <a:ext cx="1663609" cy="1663700"/>
          </a:xfrm>
          <a:prstGeom prst="blockArc">
            <a:avLst>
              <a:gd name="adj1" fmla="val 10800000"/>
              <a:gd name="adj2" fmla="val 3"/>
              <a:gd name="adj3" fmla="val 15291"/>
            </a:avLst>
          </a:pr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Block Arc 53"/>
          <p:cNvSpPr/>
          <p:nvPr/>
        </p:nvSpPr>
        <p:spPr>
          <a:xfrm>
            <a:off x="3740196" y="1728758"/>
            <a:ext cx="1663609" cy="1662113"/>
          </a:xfrm>
          <a:prstGeom prst="blockArc">
            <a:avLst>
              <a:gd name="adj1" fmla="val 10800000"/>
              <a:gd name="adj2" fmla="val 3"/>
              <a:gd name="adj3" fmla="val 15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Block Arc 54"/>
          <p:cNvSpPr/>
          <p:nvPr/>
        </p:nvSpPr>
        <p:spPr>
          <a:xfrm rot="10800000">
            <a:off x="5146643" y="1725583"/>
            <a:ext cx="1663609" cy="1663700"/>
          </a:xfrm>
          <a:prstGeom prst="blockArc">
            <a:avLst>
              <a:gd name="adj1" fmla="val 10800000"/>
              <a:gd name="adj2" fmla="val 3"/>
              <a:gd name="adj3" fmla="val 15291"/>
            </a:avLst>
          </a:pr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Block Arc 55"/>
          <p:cNvSpPr/>
          <p:nvPr/>
        </p:nvSpPr>
        <p:spPr>
          <a:xfrm>
            <a:off x="6554680"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a:off x="1278119"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64" name="Freeform 63"/>
          <p:cNvSpPr/>
          <p:nvPr/>
        </p:nvSpPr>
        <p:spPr>
          <a:xfrm>
            <a:off x="2687742"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5" name="Freeform 64"/>
          <p:cNvSpPr/>
          <p:nvPr/>
        </p:nvSpPr>
        <p:spPr>
          <a:xfrm>
            <a:off x="4097364"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66" name="Freeform 65"/>
          <p:cNvSpPr/>
          <p:nvPr/>
        </p:nvSpPr>
        <p:spPr>
          <a:xfrm>
            <a:off x="5506988"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7" name="Freeform 66"/>
          <p:cNvSpPr/>
          <p:nvPr/>
        </p:nvSpPr>
        <p:spPr>
          <a:xfrm>
            <a:off x="6918197" y="2093883"/>
            <a:ext cx="965147"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33" name="Text Placeholder 7"/>
          <p:cNvSpPr txBox="1">
            <a:spLocks/>
          </p:cNvSpPr>
          <p:nvPr/>
        </p:nvSpPr>
        <p:spPr>
          <a:xfrm>
            <a:off x="794779" y="3425796"/>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4" name="Text Placeholder 2"/>
          <p:cNvSpPr txBox="1">
            <a:spLocks/>
          </p:cNvSpPr>
          <p:nvPr/>
        </p:nvSpPr>
        <p:spPr>
          <a:xfrm>
            <a:off x="794778" y="3699479"/>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5" name="Text Placeholder 7"/>
          <p:cNvSpPr txBox="1">
            <a:spLocks/>
          </p:cNvSpPr>
          <p:nvPr/>
        </p:nvSpPr>
        <p:spPr>
          <a:xfrm>
            <a:off x="2447472" y="120402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6" name="Text Placeholder 2"/>
          <p:cNvSpPr txBox="1">
            <a:spLocks/>
          </p:cNvSpPr>
          <p:nvPr/>
        </p:nvSpPr>
        <p:spPr>
          <a:xfrm>
            <a:off x="2447471" y="147770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7" name="Text Placeholder 7"/>
          <p:cNvSpPr txBox="1">
            <a:spLocks/>
          </p:cNvSpPr>
          <p:nvPr/>
        </p:nvSpPr>
        <p:spPr>
          <a:xfrm>
            <a:off x="3869872" y="352740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8" name="Text Placeholder 2"/>
          <p:cNvSpPr txBox="1">
            <a:spLocks/>
          </p:cNvSpPr>
          <p:nvPr/>
        </p:nvSpPr>
        <p:spPr>
          <a:xfrm>
            <a:off x="3869871" y="380108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9" name="Text Placeholder 7"/>
          <p:cNvSpPr txBox="1">
            <a:spLocks/>
          </p:cNvSpPr>
          <p:nvPr/>
        </p:nvSpPr>
        <p:spPr>
          <a:xfrm>
            <a:off x="5251632" y="1237889"/>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0" name="Text Placeholder 2"/>
          <p:cNvSpPr txBox="1">
            <a:spLocks/>
          </p:cNvSpPr>
          <p:nvPr/>
        </p:nvSpPr>
        <p:spPr>
          <a:xfrm>
            <a:off x="5251631" y="1511571"/>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1" name="Text Placeholder 7"/>
          <p:cNvSpPr txBox="1">
            <a:spLocks/>
          </p:cNvSpPr>
          <p:nvPr/>
        </p:nvSpPr>
        <p:spPr>
          <a:xfrm>
            <a:off x="6795952" y="3513854"/>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2" name="Text Placeholder 2"/>
          <p:cNvSpPr txBox="1">
            <a:spLocks/>
          </p:cNvSpPr>
          <p:nvPr/>
        </p:nvSpPr>
        <p:spPr>
          <a:xfrm>
            <a:off x="6795952" y="3787537"/>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21367659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accel="5000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750" fill="hold"/>
                                        <p:tgtEl>
                                          <p:spTgt spid="52"/>
                                        </p:tgtEl>
                                        <p:attrNameLst>
                                          <p:attrName>ppt_x</p:attrName>
                                        </p:attrNameLst>
                                      </p:cBhvr>
                                      <p:tavLst>
                                        <p:tav tm="0">
                                          <p:val>
                                            <p:strVal val="#ppt_x"/>
                                          </p:val>
                                        </p:tav>
                                        <p:tav tm="100000">
                                          <p:val>
                                            <p:strVal val="#ppt_x"/>
                                          </p:val>
                                        </p:tav>
                                      </p:tavLst>
                                    </p:anim>
                                    <p:anim calcmode="lin" valueType="num">
                                      <p:cBhvr additive="base">
                                        <p:cTn id="8" dur="750" fill="hold"/>
                                        <p:tgtEl>
                                          <p:spTgt spid="5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750"/>
                            </p:stCondLst>
                            <p:childTnLst>
                              <p:par>
                                <p:cTn id="10" presetID="23" presetClass="entr" presetSubtype="16" fill="hold" grpId="0"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500" fill="hold"/>
                                        <p:tgtEl>
                                          <p:spTgt spid="63"/>
                                        </p:tgtEl>
                                        <p:attrNameLst>
                                          <p:attrName>ppt_w</p:attrName>
                                        </p:attrNameLst>
                                      </p:cBhvr>
                                      <p:tavLst>
                                        <p:tav tm="0">
                                          <p:val>
                                            <p:fltVal val="0"/>
                                          </p:val>
                                        </p:tav>
                                        <p:tav tm="100000">
                                          <p:val>
                                            <p:strVal val="#ppt_w"/>
                                          </p:val>
                                        </p:tav>
                                      </p:tavLst>
                                    </p:anim>
                                    <p:anim calcmode="lin" valueType="num">
                                      <p:cBhvr>
                                        <p:cTn id="13" dur="500" fill="hold"/>
                                        <p:tgtEl>
                                          <p:spTgt spid="6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250"/>
                            </p:stCondLst>
                            <p:childTnLst>
                              <p:par>
                                <p:cTn id="15" presetID="2" presetClass="entr" presetSubtype="4" accel="5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750" fill="hold"/>
                                        <p:tgtEl>
                                          <p:spTgt spid="53"/>
                                        </p:tgtEl>
                                        <p:attrNameLst>
                                          <p:attrName>ppt_x</p:attrName>
                                        </p:attrNameLst>
                                      </p:cBhvr>
                                      <p:tavLst>
                                        <p:tav tm="0">
                                          <p:val>
                                            <p:strVal val="#ppt_x"/>
                                          </p:val>
                                        </p:tav>
                                        <p:tav tm="100000">
                                          <p:val>
                                            <p:strVal val="#ppt_x"/>
                                          </p:val>
                                        </p:tav>
                                      </p:tavLst>
                                    </p:anim>
                                    <p:anim calcmode="lin" valueType="num">
                                      <p:cBhvr additive="base">
                                        <p:cTn id="18" dur="750" fill="hold"/>
                                        <p:tgtEl>
                                          <p:spTgt spid="53"/>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2000"/>
                            </p:stCondLst>
                            <p:childTnLst>
                              <p:par>
                                <p:cTn id="20" presetID="23" presetClass="entr" presetSubtype="16" fill="hold" grpId="0"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p:cTn id="22" dur="500" fill="hold"/>
                                        <p:tgtEl>
                                          <p:spTgt spid="64"/>
                                        </p:tgtEl>
                                        <p:attrNameLst>
                                          <p:attrName>ppt_w</p:attrName>
                                        </p:attrNameLst>
                                      </p:cBhvr>
                                      <p:tavLst>
                                        <p:tav tm="0">
                                          <p:val>
                                            <p:fltVal val="0"/>
                                          </p:val>
                                        </p:tav>
                                        <p:tav tm="100000">
                                          <p:val>
                                            <p:strVal val="#ppt_w"/>
                                          </p:val>
                                        </p:tav>
                                      </p:tavLst>
                                    </p:anim>
                                    <p:anim calcmode="lin" valueType="num">
                                      <p:cBhvr>
                                        <p:cTn id="23" dur="500" fill="hold"/>
                                        <p:tgtEl>
                                          <p:spTgt spid="64"/>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500"/>
                            </p:stCondLst>
                            <p:childTnLst>
                              <p:par>
                                <p:cTn id="25" presetID="2" presetClass="entr" presetSubtype="1" accel="50000" fill="hold" nodeType="after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750" fill="hold"/>
                                        <p:tgtEl>
                                          <p:spTgt spid="54"/>
                                        </p:tgtEl>
                                        <p:attrNameLst>
                                          <p:attrName>ppt_x</p:attrName>
                                        </p:attrNameLst>
                                      </p:cBhvr>
                                      <p:tavLst>
                                        <p:tav tm="0">
                                          <p:val>
                                            <p:strVal val="#ppt_x"/>
                                          </p:val>
                                        </p:tav>
                                        <p:tav tm="100000">
                                          <p:val>
                                            <p:strVal val="#ppt_x"/>
                                          </p:val>
                                        </p:tav>
                                      </p:tavLst>
                                    </p:anim>
                                    <p:anim calcmode="lin" valueType="num">
                                      <p:cBhvr additive="base">
                                        <p:cTn id="28" dur="750" fill="hold"/>
                                        <p:tgtEl>
                                          <p:spTgt spid="54"/>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3250"/>
                            </p:stCondLst>
                            <p:childTnLst>
                              <p:par>
                                <p:cTn id="30" presetID="2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fltVal val="0"/>
                                          </p:val>
                                        </p:tav>
                                        <p:tav tm="100000">
                                          <p:val>
                                            <p:strVal val="#ppt_w"/>
                                          </p:val>
                                        </p:tav>
                                      </p:tavLst>
                                    </p:anim>
                                    <p:anim calcmode="lin" valueType="num">
                                      <p:cBhvr>
                                        <p:cTn id="33" dur="500" fill="hold"/>
                                        <p:tgtEl>
                                          <p:spTgt spid="65"/>
                                        </p:tgtEl>
                                        <p:attrNameLst>
                                          <p:attrName>ppt_h</p:attrName>
                                        </p:attrNameLst>
                                      </p:cBhvr>
                                      <p:tavLst>
                                        <p:tav tm="0">
                                          <p:val>
                                            <p:fltVal val="0"/>
                                          </p:val>
                                        </p:tav>
                                        <p:tav tm="100000">
                                          <p:val>
                                            <p:strVal val="#ppt_h"/>
                                          </p:val>
                                        </p:tav>
                                      </p:tavLst>
                                    </p:anim>
                                  </p:childTnLst>
                                </p:cTn>
                              </p:par>
                            </p:childTnLst>
                          </p:cTn>
                        </p:par>
                        <p:par>
                          <p:cTn id="34" fill="hold" nodeType="afterGroup">
                            <p:stCondLst>
                              <p:cond delay="3750"/>
                            </p:stCondLst>
                            <p:childTnLst>
                              <p:par>
                                <p:cTn id="35" presetID="2" presetClass="entr" presetSubtype="4" accel="5000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additive="base">
                                        <p:cTn id="37" dur="750" fill="hold"/>
                                        <p:tgtEl>
                                          <p:spTgt spid="55"/>
                                        </p:tgtEl>
                                        <p:attrNameLst>
                                          <p:attrName>ppt_x</p:attrName>
                                        </p:attrNameLst>
                                      </p:cBhvr>
                                      <p:tavLst>
                                        <p:tav tm="0">
                                          <p:val>
                                            <p:strVal val="#ppt_x"/>
                                          </p:val>
                                        </p:tav>
                                        <p:tav tm="100000">
                                          <p:val>
                                            <p:strVal val="#ppt_x"/>
                                          </p:val>
                                        </p:tav>
                                      </p:tavLst>
                                    </p:anim>
                                    <p:anim calcmode="lin" valueType="num">
                                      <p:cBhvr additive="base">
                                        <p:cTn id="38" dur="750" fill="hold"/>
                                        <p:tgtEl>
                                          <p:spTgt spid="55"/>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4500"/>
                            </p:stCondLst>
                            <p:childTnLst>
                              <p:par>
                                <p:cTn id="40" presetID="23" presetClass="entr" presetSubtype="16" fill="hold" grpId="0"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p:cTn id="42" dur="500" fill="hold"/>
                                        <p:tgtEl>
                                          <p:spTgt spid="66"/>
                                        </p:tgtEl>
                                        <p:attrNameLst>
                                          <p:attrName>ppt_w</p:attrName>
                                        </p:attrNameLst>
                                      </p:cBhvr>
                                      <p:tavLst>
                                        <p:tav tm="0">
                                          <p:val>
                                            <p:fltVal val="0"/>
                                          </p:val>
                                        </p:tav>
                                        <p:tav tm="100000">
                                          <p:val>
                                            <p:strVal val="#ppt_w"/>
                                          </p:val>
                                        </p:tav>
                                      </p:tavLst>
                                    </p:anim>
                                    <p:anim calcmode="lin" valueType="num">
                                      <p:cBhvr>
                                        <p:cTn id="43" dur="500" fill="hold"/>
                                        <p:tgtEl>
                                          <p:spTgt spid="66"/>
                                        </p:tgtEl>
                                        <p:attrNameLst>
                                          <p:attrName>ppt_h</p:attrName>
                                        </p:attrNameLst>
                                      </p:cBhvr>
                                      <p:tavLst>
                                        <p:tav tm="0">
                                          <p:val>
                                            <p:fltVal val="0"/>
                                          </p:val>
                                        </p:tav>
                                        <p:tav tm="100000">
                                          <p:val>
                                            <p:strVal val="#ppt_h"/>
                                          </p:val>
                                        </p:tav>
                                      </p:tavLst>
                                    </p:anim>
                                  </p:childTnLst>
                                </p:cTn>
                              </p:par>
                            </p:childTnLst>
                          </p:cTn>
                        </p:par>
                        <p:par>
                          <p:cTn id="44" fill="hold" nodeType="afterGroup">
                            <p:stCondLst>
                              <p:cond delay="5000"/>
                            </p:stCondLst>
                            <p:childTnLst>
                              <p:par>
                                <p:cTn id="45" presetID="2" presetClass="entr" presetSubtype="1" accel="50000" fill="hold"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750" fill="hold"/>
                                        <p:tgtEl>
                                          <p:spTgt spid="56"/>
                                        </p:tgtEl>
                                        <p:attrNameLst>
                                          <p:attrName>ppt_x</p:attrName>
                                        </p:attrNameLst>
                                      </p:cBhvr>
                                      <p:tavLst>
                                        <p:tav tm="0">
                                          <p:val>
                                            <p:strVal val="#ppt_x"/>
                                          </p:val>
                                        </p:tav>
                                        <p:tav tm="100000">
                                          <p:val>
                                            <p:strVal val="#ppt_x"/>
                                          </p:val>
                                        </p:tav>
                                      </p:tavLst>
                                    </p:anim>
                                    <p:anim calcmode="lin" valueType="num">
                                      <p:cBhvr additive="base">
                                        <p:cTn id="48" dur="750" fill="hold"/>
                                        <p:tgtEl>
                                          <p:spTgt spid="56"/>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5750"/>
                            </p:stCondLst>
                            <p:childTnLst>
                              <p:par>
                                <p:cTn id="50" presetID="23" presetClass="entr" presetSubtype="16" fill="hold" grpId="0" nodeType="afterEffect">
                                  <p:stCondLst>
                                    <p:cond delay="0"/>
                                  </p:stCondLst>
                                  <p:childTnLst>
                                    <p:set>
                                      <p:cBhvr>
                                        <p:cTn id="51" dur="1" fill="hold">
                                          <p:stCondLst>
                                            <p:cond delay="0"/>
                                          </p:stCondLst>
                                        </p:cTn>
                                        <p:tgtEl>
                                          <p:spTgt spid="67"/>
                                        </p:tgtEl>
                                        <p:attrNameLst>
                                          <p:attrName>style.visibility</p:attrName>
                                        </p:attrNameLst>
                                      </p:cBhvr>
                                      <p:to>
                                        <p:strVal val="visible"/>
                                      </p:to>
                                    </p:set>
                                    <p:anim calcmode="lin" valueType="num">
                                      <p:cBhvr>
                                        <p:cTn id="52" dur="500" fill="hold"/>
                                        <p:tgtEl>
                                          <p:spTgt spid="67"/>
                                        </p:tgtEl>
                                        <p:attrNameLst>
                                          <p:attrName>ppt_w</p:attrName>
                                        </p:attrNameLst>
                                      </p:cBhvr>
                                      <p:tavLst>
                                        <p:tav tm="0">
                                          <p:val>
                                            <p:fltVal val="0"/>
                                          </p:val>
                                        </p:tav>
                                        <p:tav tm="100000">
                                          <p:val>
                                            <p:strVal val="#ppt_w"/>
                                          </p:val>
                                        </p:tav>
                                      </p:tavLst>
                                    </p:anim>
                                    <p:anim calcmode="lin" valueType="num">
                                      <p:cBhvr>
                                        <p:cTn id="53" dur="500" fill="hold"/>
                                        <p:tgtEl>
                                          <p:spTgt spid="67"/>
                                        </p:tgtEl>
                                        <p:attrNameLst>
                                          <p:attrName>ppt_h</p:attrName>
                                        </p:attrNameLst>
                                      </p:cBhvr>
                                      <p:tavLst>
                                        <p:tav tm="0">
                                          <p:val>
                                            <p:fltVal val="0"/>
                                          </p:val>
                                        </p:tav>
                                        <p:tav tm="100000">
                                          <p:val>
                                            <p:strVal val="#ppt_h"/>
                                          </p:val>
                                        </p:tav>
                                      </p:tavLst>
                                    </p:anim>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33">
                                            <p:txEl>
                                              <p:pRg st="0" end="0"/>
                                            </p:txEl>
                                          </p:spTgt>
                                        </p:tgtEl>
                                        <p:attrNameLst>
                                          <p:attrName>style.visibility</p:attrName>
                                        </p:attrNameLst>
                                      </p:cBhvr>
                                      <p:to>
                                        <p:strVal val="visible"/>
                                      </p:to>
                                    </p:set>
                                    <p:anim calcmode="lin" valueType="num">
                                      <p:cBhvr>
                                        <p:cTn id="57" dur="4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58" dur="4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59" dur="400"/>
                                        <p:tgtEl>
                                          <p:spTgt spid="33">
                                            <p:txEl>
                                              <p:pRg st="0" end="0"/>
                                            </p:txEl>
                                          </p:spTgt>
                                        </p:tgtEl>
                                      </p:cBhvr>
                                    </p:animEffect>
                                  </p:childTnLst>
                                </p:cTn>
                              </p:par>
                            </p:childTnLst>
                          </p:cTn>
                        </p:par>
                        <p:par>
                          <p:cTn id="60" fill="hold">
                            <p:stCondLst>
                              <p:cond delay="6650"/>
                            </p:stCondLst>
                            <p:childTnLst>
                              <p:par>
                                <p:cTn id="61" presetID="53" presetClass="entr" presetSubtype="16" fill="hold" grpId="0" nodeType="afterEffect">
                                  <p:stCondLst>
                                    <p:cond delay="0"/>
                                  </p:stCondLst>
                                  <p:childTnLst>
                                    <p:set>
                                      <p:cBhvr>
                                        <p:cTn id="62" dur="1" fill="hold">
                                          <p:stCondLst>
                                            <p:cond delay="0"/>
                                          </p:stCondLst>
                                        </p:cTn>
                                        <p:tgtEl>
                                          <p:spTgt spid="34">
                                            <p:txEl>
                                              <p:pRg st="0" end="0"/>
                                            </p:txEl>
                                          </p:spTgt>
                                        </p:tgtEl>
                                        <p:attrNameLst>
                                          <p:attrName>style.visibility</p:attrName>
                                        </p:attrNameLst>
                                      </p:cBhvr>
                                      <p:to>
                                        <p:strVal val="visible"/>
                                      </p:to>
                                    </p:set>
                                    <p:anim calcmode="lin" valueType="num">
                                      <p:cBhvr>
                                        <p:cTn id="63" dur="4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64" dur="4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65" dur="400"/>
                                        <p:tgtEl>
                                          <p:spTgt spid="34">
                                            <p:txEl>
                                              <p:pRg st="0" end="0"/>
                                            </p:txEl>
                                          </p:spTgt>
                                        </p:tgtEl>
                                      </p:cBhvr>
                                    </p:animEffect>
                                  </p:childTnLst>
                                </p:cTn>
                              </p:par>
                            </p:childTnLst>
                          </p:cTn>
                        </p:par>
                        <p:par>
                          <p:cTn id="66" fill="hold">
                            <p:stCondLst>
                              <p:cond delay="7050"/>
                            </p:stCondLst>
                            <p:childTnLst>
                              <p:par>
                                <p:cTn id="67" presetID="53" presetClass="entr" presetSubtype="16" fill="hold" grpId="0" nodeType="afterEffect">
                                  <p:stCondLst>
                                    <p:cond delay="0"/>
                                  </p:stCondLst>
                                  <p:childTnLst>
                                    <p:set>
                                      <p:cBhvr>
                                        <p:cTn id="68" dur="1" fill="hold">
                                          <p:stCondLst>
                                            <p:cond delay="0"/>
                                          </p:stCondLst>
                                        </p:cTn>
                                        <p:tgtEl>
                                          <p:spTgt spid="35">
                                            <p:txEl>
                                              <p:pRg st="0" end="0"/>
                                            </p:txEl>
                                          </p:spTgt>
                                        </p:tgtEl>
                                        <p:attrNameLst>
                                          <p:attrName>style.visibility</p:attrName>
                                        </p:attrNameLst>
                                      </p:cBhvr>
                                      <p:to>
                                        <p:strVal val="visible"/>
                                      </p:to>
                                    </p:set>
                                    <p:anim calcmode="lin" valueType="num">
                                      <p:cBhvr>
                                        <p:cTn id="69" dur="4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70" dur="400" fill="hold"/>
                                        <p:tgtEl>
                                          <p:spTgt spid="35">
                                            <p:txEl>
                                              <p:pRg st="0" end="0"/>
                                            </p:txEl>
                                          </p:spTgt>
                                        </p:tgtEl>
                                        <p:attrNameLst>
                                          <p:attrName>ppt_h</p:attrName>
                                        </p:attrNameLst>
                                      </p:cBhvr>
                                      <p:tavLst>
                                        <p:tav tm="0">
                                          <p:val>
                                            <p:fltVal val="0"/>
                                          </p:val>
                                        </p:tav>
                                        <p:tav tm="100000">
                                          <p:val>
                                            <p:strVal val="#ppt_h"/>
                                          </p:val>
                                        </p:tav>
                                      </p:tavLst>
                                    </p:anim>
                                    <p:animEffect transition="in" filter="fade">
                                      <p:cBhvr>
                                        <p:cTn id="71" dur="400"/>
                                        <p:tgtEl>
                                          <p:spTgt spid="35">
                                            <p:txEl>
                                              <p:pRg st="0" end="0"/>
                                            </p:txEl>
                                          </p:spTgt>
                                        </p:tgtEl>
                                      </p:cBhvr>
                                    </p:animEffect>
                                  </p:childTnLst>
                                </p:cTn>
                              </p:par>
                            </p:childTnLst>
                          </p:cTn>
                        </p:par>
                        <p:par>
                          <p:cTn id="72" fill="hold">
                            <p:stCondLst>
                              <p:cond delay="7450"/>
                            </p:stCondLst>
                            <p:childTnLst>
                              <p:par>
                                <p:cTn id="73" presetID="53" presetClass="entr" presetSubtype="16" fill="hold" grpId="0" nodeType="afterEffect">
                                  <p:stCondLst>
                                    <p:cond delay="0"/>
                                  </p:stCondLst>
                                  <p:childTnLst>
                                    <p:set>
                                      <p:cBhvr>
                                        <p:cTn id="74" dur="1" fill="hold">
                                          <p:stCondLst>
                                            <p:cond delay="0"/>
                                          </p:stCondLst>
                                        </p:cTn>
                                        <p:tgtEl>
                                          <p:spTgt spid="36">
                                            <p:txEl>
                                              <p:pRg st="0" end="0"/>
                                            </p:txEl>
                                          </p:spTgt>
                                        </p:tgtEl>
                                        <p:attrNameLst>
                                          <p:attrName>style.visibility</p:attrName>
                                        </p:attrNameLst>
                                      </p:cBhvr>
                                      <p:to>
                                        <p:strVal val="visible"/>
                                      </p:to>
                                    </p:set>
                                    <p:anim calcmode="lin" valueType="num">
                                      <p:cBhvr>
                                        <p:cTn id="75" dur="4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76" dur="4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77" dur="400"/>
                                        <p:tgtEl>
                                          <p:spTgt spid="36">
                                            <p:txEl>
                                              <p:pRg st="0" end="0"/>
                                            </p:txEl>
                                          </p:spTgt>
                                        </p:tgtEl>
                                      </p:cBhvr>
                                    </p:animEffect>
                                  </p:childTnLst>
                                </p:cTn>
                              </p:par>
                            </p:childTnLst>
                          </p:cTn>
                        </p:par>
                        <p:par>
                          <p:cTn id="78" fill="hold">
                            <p:stCondLst>
                              <p:cond delay="7850"/>
                            </p:stCondLst>
                            <p:childTnLst>
                              <p:par>
                                <p:cTn id="79" presetID="53" presetClass="entr" presetSubtype="16" fill="hold" grpId="0" nodeType="afterEffect">
                                  <p:stCondLst>
                                    <p:cond delay="0"/>
                                  </p:stCondLst>
                                  <p:childTnLst>
                                    <p:set>
                                      <p:cBhvr>
                                        <p:cTn id="80" dur="1" fill="hold">
                                          <p:stCondLst>
                                            <p:cond delay="0"/>
                                          </p:stCondLst>
                                        </p:cTn>
                                        <p:tgtEl>
                                          <p:spTgt spid="37">
                                            <p:txEl>
                                              <p:pRg st="0" end="0"/>
                                            </p:txEl>
                                          </p:spTgt>
                                        </p:tgtEl>
                                        <p:attrNameLst>
                                          <p:attrName>style.visibility</p:attrName>
                                        </p:attrNameLst>
                                      </p:cBhvr>
                                      <p:to>
                                        <p:strVal val="visible"/>
                                      </p:to>
                                    </p:set>
                                    <p:anim calcmode="lin" valueType="num">
                                      <p:cBhvr>
                                        <p:cTn id="81" dur="4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82" dur="4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83" dur="400"/>
                                        <p:tgtEl>
                                          <p:spTgt spid="37">
                                            <p:txEl>
                                              <p:pRg st="0" end="0"/>
                                            </p:txEl>
                                          </p:spTgt>
                                        </p:tgtEl>
                                      </p:cBhvr>
                                    </p:animEffect>
                                  </p:childTnLst>
                                </p:cTn>
                              </p:par>
                            </p:childTnLst>
                          </p:cTn>
                        </p:par>
                        <p:par>
                          <p:cTn id="84" fill="hold">
                            <p:stCondLst>
                              <p:cond delay="8250"/>
                            </p:stCondLst>
                            <p:childTnLst>
                              <p:par>
                                <p:cTn id="85" presetID="53" presetClass="entr" presetSubtype="16" fill="hold" grpId="0" nodeType="afterEffect">
                                  <p:stCondLst>
                                    <p:cond delay="0"/>
                                  </p:stCondLst>
                                  <p:childTnLst>
                                    <p:set>
                                      <p:cBhvr>
                                        <p:cTn id="86" dur="1" fill="hold">
                                          <p:stCondLst>
                                            <p:cond delay="0"/>
                                          </p:stCondLst>
                                        </p:cTn>
                                        <p:tgtEl>
                                          <p:spTgt spid="38">
                                            <p:txEl>
                                              <p:pRg st="0" end="0"/>
                                            </p:txEl>
                                          </p:spTgt>
                                        </p:tgtEl>
                                        <p:attrNameLst>
                                          <p:attrName>style.visibility</p:attrName>
                                        </p:attrNameLst>
                                      </p:cBhvr>
                                      <p:to>
                                        <p:strVal val="visible"/>
                                      </p:to>
                                    </p:set>
                                    <p:anim calcmode="lin" valueType="num">
                                      <p:cBhvr>
                                        <p:cTn id="87" dur="4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88" dur="4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89" dur="400"/>
                                        <p:tgtEl>
                                          <p:spTgt spid="38">
                                            <p:txEl>
                                              <p:pRg st="0" end="0"/>
                                            </p:txEl>
                                          </p:spTgt>
                                        </p:tgtEl>
                                      </p:cBhvr>
                                    </p:animEffect>
                                  </p:childTnLst>
                                </p:cTn>
                              </p:par>
                            </p:childTnLst>
                          </p:cTn>
                        </p:par>
                        <p:par>
                          <p:cTn id="90" fill="hold">
                            <p:stCondLst>
                              <p:cond delay="8650"/>
                            </p:stCondLst>
                            <p:childTnLst>
                              <p:par>
                                <p:cTn id="91" presetID="53" presetClass="entr" presetSubtype="16" fill="hold" grpId="0" nodeType="afterEffect">
                                  <p:stCondLst>
                                    <p:cond delay="0"/>
                                  </p:stCondLst>
                                  <p:childTnLst>
                                    <p:set>
                                      <p:cBhvr>
                                        <p:cTn id="92" dur="1" fill="hold">
                                          <p:stCondLst>
                                            <p:cond delay="0"/>
                                          </p:stCondLst>
                                        </p:cTn>
                                        <p:tgtEl>
                                          <p:spTgt spid="39">
                                            <p:txEl>
                                              <p:pRg st="0" end="0"/>
                                            </p:txEl>
                                          </p:spTgt>
                                        </p:tgtEl>
                                        <p:attrNameLst>
                                          <p:attrName>style.visibility</p:attrName>
                                        </p:attrNameLst>
                                      </p:cBhvr>
                                      <p:to>
                                        <p:strVal val="visible"/>
                                      </p:to>
                                    </p:set>
                                    <p:anim calcmode="lin" valueType="num">
                                      <p:cBhvr>
                                        <p:cTn id="93" dur="4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94" dur="400" fill="hold"/>
                                        <p:tgtEl>
                                          <p:spTgt spid="39">
                                            <p:txEl>
                                              <p:pRg st="0" end="0"/>
                                            </p:txEl>
                                          </p:spTgt>
                                        </p:tgtEl>
                                        <p:attrNameLst>
                                          <p:attrName>ppt_h</p:attrName>
                                        </p:attrNameLst>
                                      </p:cBhvr>
                                      <p:tavLst>
                                        <p:tav tm="0">
                                          <p:val>
                                            <p:fltVal val="0"/>
                                          </p:val>
                                        </p:tav>
                                        <p:tav tm="100000">
                                          <p:val>
                                            <p:strVal val="#ppt_h"/>
                                          </p:val>
                                        </p:tav>
                                      </p:tavLst>
                                    </p:anim>
                                    <p:animEffect transition="in" filter="fade">
                                      <p:cBhvr>
                                        <p:cTn id="95" dur="400"/>
                                        <p:tgtEl>
                                          <p:spTgt spid="39">
                                            <p:txEl>
                                              <p:pRg st="0" end="0"/>
                                            </p:txEl>
                                          </p:spTgt>
                                        </p:tgtEl>
                                      </p:cBhvr>
                                    </p:animEffect>
                                  </p:childTnLst>
                                </p:cTn>
                              </p:par>
                            </p:childTnLst>
                          </p:cTn>
                        </p:par>
                        <p:par>
                          <p:cTn id="96" fill="hold">
                            <p:stCondLst>
                              <p:cond delay="9050"/>
                            </p:stCondLst>
                            <p:childTnLst>
                              <p:par>
                                <p:cTn id="97" presetID="53" presetClass="entr" presetSubtype="16" fill="hold" grpId="0" nodeType="afterEffect">
                                  <p:stCondLst>
                                    <p:cond delay="0"/>
                                  </p:stCondLst>
                                  <p:childTnLst>
                                    <p:set>
                                      <p:cBhvr>
                                        <p:cTn id="98" dur="1" fill="hold">
                                          <p:stCondLst>
                                            <p:cond delay="0"/>
                                          </p:stCondLst>
                                        </p:cTn>
                                        <p:tgtEl>
                                          <p:spTgt spid="40">
                                            <p:txEl>
                                              <p:pRg st="0" end="0"/>
                                            </p:txEl>
                                          </p:spTgt>
                                        </p:tgtEl>
                                        <p:attrNameLst>
                                          <p:attrName>style.visibility</p:attrName>
                                        </p:attrNameLst>
                                      </p:cBhvr>
                                      <p:to>
                                        <p:strVal val="visible"/>
                                      </p:to>
                                    </p:set>
                                    <p:anim calcmode="lin" valueType="num">
                                      <p:cBhvr>
                                        <p:cTn id="99" dur="4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100" dur="4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101" dur="400"/>
                                        <p:tgtEl>
                                          <p:spTgt spid="40">
                                            <p:txEl>
                                              <p:pRg st="0" end="0"/>
                                            </p:txEl>
                                          </p:spTgt>
                                        </p:tgtEl>
                                      </p:cBhvr>
                                    </p:animEffect>
                                  </p:childTnLst>
                                </p:cTn>
                              </p:par>
                            </p:childTnLst>
                          </p:cTn>
                        </p:par>
                        <p:par>
                          <p:cTn id="102" fill="hold">
                            <p:stCondLst>
                              <p:cond delay="9450"/>
                            </p:stCondLst>
                            <p:childTnLst>
                              <p:par>
                                <p:cTn id="103" presetID="53" presetClass="entr" presetSubtype="16" fill="hold" grpId="0" nodeType="afterEffect">
                                  <p:stCondLst>
                                    <p:cond delay="0"/>
                                  </p:stCondLst>
                                  <p:childTnLst>
                                    <p:set>
                                      <p:cBhvr>
                                        <p:cTn id="104" dur="1" fill="hold">
                                          <p:stCondLst>
                                            <p:cond delay="0"/>
                                          </p:stCondLst>
                                        </p:cTn>
                                        <p:tgtEl>
                                          <p:spTgt spid="41">
                                            <p:txEl>
                                              <p:pRg st="0" end="0"/>
                                            </p:txEl>
                                          </p:spTgt>
                                        </p:tgtEl>
                                        <p:attrNameLst>
                                          <p:attrName>style.visibility</p:attrName>
                                        </p:attrNameLst>
                                      </p:cBhvr>
                                      <p:to>
                                        <p:strVal val="visible"/>
                                      </p:to>
                                    </p:set>
                                    <p:anim calcmode="lin" valueType="num">
                                      <p:cBhvr>
                                        <p:cTn id="105" dur="4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106" dur="4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107" dur="400"/>
                                        <p:tgtEl>
                                          <p:spTgt spid="41">
                                            <p:txEl>
                                              <p:pRg st="0" end="0"/>
                                            </p:txEl>
                                          </p:spTgt>
                                        </p:tgtEl>
                                      </p:cBhvr>
                                    </p:animEffect>
                                  </p:childTnLst>
                                </p:cTn>
                              </p:par>
                            </p:childTnLst>
                          </p:cTn>
                        </p:par>
                        <p:par>
                          <p:cTn id="108" fill="hold">
                            <p:stCondLst>
                              <p:cond delay="9850"/>
                            </p:stCondLst>
                            <p:childTnLst>
                              <p:par>
                                <p:cTn id="109" presetID="53" presetClass="entr" presetSubtype="16" fill="hold" grpId="0" nodeType="afterEffect">
                                  <p:stCondLst>
                                    <p:cond delay="0"/>
                                  </p:stCondLst>
                                  <p:childTnLst>
                                    <p:set>
                                      <p:cBhvr>
                                        <p:cTn id="110" dur="1" fill="hold">
                                          <p:stCondLst>
                                            <p:cond delay="0"/>
                                          </p:stCondLst>
                                        </p:cTn>
                                        <p:tgtEl>
                                          <p:spTgt spid="42">
                                            <p:txEl>
                                              <p:pRg st="0" end="0"/>
                                            </p:txEl>
                                          </p:spTgt>
                                        </p:tgtEl>
                                        <p:attrNameLst>
                                          <p:attrName>style.visibility</p:attrName>
                                        </p:attrNameLst>
                                      </p:cBhvr>
                                      <p:to>
                                        <p:strVal val="visible"/>
                                      </p:to>
                                    </p:set>
                                    <p:anim calcmode="lin" valueType="num">
                                      <p:cBhvr>
                                        <p:cTn id="111" dur="4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112" dur="4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113" dur="4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P spid="33" grpId="0" build="p">
        <p:tmplLst>
          <p:tmpl lvl="1">
            <p:tnLst>
              <p:par>
                <p:cTn presetID="53" presetClass="entr" presetSubtype="16"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 calcmode="lin" valueType="num">
                      <p:cBhvr>
                        <p:cTn dur="400" fill="hold"/>
                        <p:tgtEl>
                          <p:spTgt spid="33"/>
                        </p:tgtEl>
                        <p:attrNameLst>
                          <p:attrName>ppt_w</p:attrName>
                        </p:attrNameLst>
                      </p:cBhvr>
                      <p:tavLst>
                        <p:tav tm="0">
                          <p:val>
                            <p:fltVal val="0"/>
                          </p:val>
                        </p:tav>
                        <p:tav tm="100000">
                          <p:val>
                            <p:strVal val="#ppt_w"/>
                          </p:val>
                        </p:tav>
                      </p:tavLst>
                    </p:anim>
                    <p:anim calcmode="lin" valueType="num">
                      <p:cBhvr>
                        <p:cTn dur="400" fill="hold"/>
                        <p:tgtEl>
                          <p:spTgt spid="33"/>
                        </p:tgtEl>
                        <p:attrNameLst>
                          <p:attrName>ppt_h</p:attrName>
                        </p:attrNameLst>
                      </p:cBhvr>
                      <p:tavLst>
                        <p:tav tm="0">
                          <p:val>
                            <p:fltVal val="0"/>
                          </p:val>
                        </p:tav>
                        <p:tav tm="100000">
                          <p:val>
                            <p:strVal val="#ppt_h"/>
                          </p:val>
                        </p:tav>
                      </p:tavLst>
                    </p:anim>
                    <p:animEffect transition="in" filter="fade">
                      <p:cBhvr>
                        <p:cTn dur="400"/>
                        <p:tgtEl>
                          <p:spTgt spid="33"/>
                        </p:tgtEl>
                      </p:cBhvr>
                    </p:animEffect>
                  </p:childTnLst>
                </p:cTn>
              </p:par>
            </p:tnLst>
          </p:tmpl>
        </p:tmplLst>
      </p:bldP>
      <p:bldP spid="34" grpId="0" build="p">
        <p:tmplLst>
          <p:tmpl lvl="1">
            <p:tnLst>
              <p:par>
                <p:cTn presetID="53" presetClass="entr" presetSubtype="16"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 calcmode="lin" valueType="num">
                      <p:cBhvr>
                        <p:cTn dur="400" fill="hold"/>
                        <p:tgtEl>
                          <p:spTgt spid="34"/>
                        </p:tgtEl>
                        <p:attrNameLst>
                          <p:attrName>ppt_w</p:attrName>
                        </p:attrNameLst>
                      </p:cBhvr>
                      <p:tavLst>
                        <p:tav tm="0">
                          <p:val>
                            <p:fltVal val="0"/>
                          </p:val>
                        </p:tav>
                        <p:tav tm="100000">
                          <p:val>
                            <p:strVal val="#ppt_w"/>
                          </p:val>
                        </p:tav>
                      </p:tavLst>
                    </p:anim>
                    <p:anim calcmode="lin" valueType="num">
                      <p:cBhvr>
                        <p:cTn dur="400" fill="hold"/>
                        <p:tgtEl>
                          <p:spTgt spid="34"/>
                        </p:tgtEl>
                        <p:attrNameLst>
                          <p:attrName>ppt_h</p:attrName>
                        </p:attrNameLst>
                      </p:cBhvr>
                      <p:tavLst>
                        <p:tav tm="0">
                          <p:val>
                            <p:fltVal val="0"/>
                          </p:val>
                        </p:tav>
                        <p:tav tm="100000">
                          <p:val>
                            <p:strVal val="#ppt_h"/>
                          </p:val>
                        </p:tav>
                      </p:tavLst>
                    </p:anim>
                    <p:animEffect transition="in" filter="fade">
                      <p:cBhvr>
                        <p:cTn dur="400"/>
                        <p:tgtEl>
                          <p:spTgt spid="34"/>
                        </p:tgtEl>
                      </p:cBhvr>
                    </p:animEffect>
                  </p:childTnLst>
                </p:cTn>
              </p:par>
            </p:tnLst>
          </p:tmpl>
        </p:tmplLst>
      </p:bldP>
      <p:bldP spid="35" grpId="0" build="p">
        <p:tmplLst>
          <p:tmpl lvl="1">
            <p:tnLst>
              <p:par>
                <p:cTn presetID="53" presetClass="entr" presetSubtype="16"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p:cTn dur="400" fill="hold"/>
                        <p:tgtEl>
                          <p:spTgt spid="35"/>
                        </p:tgtEl>
                        <p:attrNameLst>
                          <p:attrName>ppt_w</p:attrName>
                        </p:attrNameLst>
                      </p:cBhvr>
                      <p:tavLst>
                        <p:tav tm="0">
                          <p:val>
                            <p:fltVal val="0"/>
                          </p:val>
                        </p:tav>
                        <p:tav tm="100000">
                          <p:val>
                            <p:strVal val="#ppt_w"/>
                          </p:val>
                        </p:tav>
                      </p:tavLst>
                    </p:anim>
                    <p:anim calcmode="lin" valueType="num">
                      <p:cBhvr>
                        <p:cTn dur="400" fill="hold"/>
                        <p:tgtEl>
                          <p:spTgt spid="35"/>
                        </p:tgtEl>
                        <p:attrNameLst>
                          <p:attrName>ppt_h</p:attrName>
                        </p:attrNameLst>
                      </p:cBhvr>
                      <p:tavLst>
                        <p:tav tm="0">
                          <p:val>
                            <p:fltVal val="0"/>
                          </p:val>
                        </p:tav>
                        <p:tav tm="100000">
                          <p:val>
                            <p:strVal val="#ppt_h"/>
                          </p:val>
                        </p:tav>
                      </p:tavLst>
                    </p:anim>
                    <p:animEffect transition="in" filter="fade">
                      <p:cBhvr>
                        <p:cTn dur="400"/>
                        <p:tgtEl>
                          <p:spTgt spid="35"/>
                        </p:tgtEl>
                      </p:cBhvr>
                    </p:animEffect>
                  </p:childTnLst>
                </p:cTn>
              </p:par>
            </p:tnLst>
          </p:tmpl>
        </p:tmplLst>
      </p:bldP>
      <p:bldP spid="36" grpId="0" build="p">
        <p:tmplLst>
          <p:tmpl lvl="1">
            <p:tnLst>
              <p:par>
                <p:cTn presetID="53" presetClass="entr" presetSubtype="16"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p:cTn dur="400" fill="hold"/>
                        <p:tgtEl>
                          <p:spTgt spid="36"/>
                        </p:tgtEl>
                        <p:attrNameLst>
                          <p:attrName>ppt_w</p:attrName>
                        </p:attrNameLst>
                      </p:cBhvr>
                      <p:tavLst>
                        <p:tav tm="0">
                          <p:val>
                            <p:fltVal val="0"/>
                          </p:val>
                        </p:tav>
                        <p:tav tm="100000">
                          <p:val>
                            <p:strVal val="#ppt_w"/>
                          </p:val>
                        </p:tav>
                      </p:tavLst>
                    </p:anim>
                    <p:anim calcmode="lin" valueType="num">
                      <p:cBhvr>
                        <p:cTn dur="400" fill="hold"/>
                        <p:tgtEl>
                          <p:spTgt spid="36"/>
                        </p:tgtEl>
                        <p:attrNameLst>
                          <p:attrName>ppt_h</p:attrName>
                        </p:attrNameLst>
                      </p:cBhvr>
                      <p:tavLst>
                        <p:tav tm="0">
                          <p:val>
                            <p:fltVal val="0"/>
                          </p:val>
                        </p:tav>
                        <p:tav tm="100000">
                          <p:val>
                            <p:strVal val="#ppt_h"/>
                          </p:val>
                        </p:tav>
                      </p:tavLst>
                    </p:anim>
                    <p:animEffect transition="in" filter="fade">
                      <p:cBhvr>
                        <p:cTn dur="400"/>
                        <p:tgtEl>
                          <p:spTgt spid="36"/>
                        </p:tgtEl>
                      </p:cBhvr>
                    </p:animEffect>
                  </p:childTnLst>
                </p:cTn>
              </p:par>
            </p:tnLst>
          </p:tmpl>
        </p:tmplLst>
      </p:bldP>
      <p:bldP spid="37" grpId="0" build="p">
        <p:tmplLst>
          <p:tmpl lvl="1">
            <p:tnLst>
              <p:par>
                <p:cTn presetID="53" presetClass="entr" presetSubtype="16"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p:cTn dur="400" fill="hold"/>
                        <p:tgtEl>
                          <p:spTgt spid="37"/>
                        </p:tgtEl>
                        <p:attrNameLst>
                          <p:attrName>ppt_w</p:attrName>
                        </p:attrNameLst>
                      </p:cBhvr>
                      <p:tavLst>
                        <p:tav tm="0">
                          <p:val>
                            <p:fltVal val="0"/>
                          </p:val>
                        </p:tav>
                        <p:tav tm="100000">
                          <p:val>
                            <p:strVal val="#ppt_w"/>
                          </p:val>
                        </p:tav>
                      </p:tavLst>
                    </p:anim>
                    <p:anim calcmode="lin" valueType="num">
                      <p:cBhvr>
                        <p:cTn dur="400" fill="hold"/>
                        <p:tgtEl>
                          <p:spTgt spid="37"/>
                        </p:tgtEl>
                        <p:attrNameLst>
                          <p:attrName>ppt_h</p:attrName>
                        </p:attrNameLst>
                      </p:cBhvr>
                      <p:tavLst>
                        <p:tav tm="0">
                          <p:val>
                            <p:fltVal val="0"/>
                          </p:val>
                        </p:tav>
                        <p:tav tm="100000">
                          <p:val>
                            <p:strVal val="#ppt_h"/>
                          </p:val>
                        </p:tav>
                      </p:tavLst>
                    </p:anim>
                    <p:animEffect transition="in" filter="fade">
                      <p:cBhvr>
                        <p:cTn dur="400"/>
                        <p:tgtEl>
                          <p:spTgt spid="37"/>
                        </p:tgtEl>
                      </p:cBhvr>
                    </p:animEffect>
                  </p:childTnLst>
                </p:cTn>
              </p:par>
            </p:tnLst>
          </p:tmpl>
        </p:tmplLst>
      </p:bldP>
      <p:bldP spid="38" grpId="0" build="p">
        <p:tmplLst>
          <p:tmpl lvl="1">
            <p:tnLst>
              <p:par>
                <p:cTn presetID="53" presetClass="entr" presetSubtype="16"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 calcmode="lin" valueType="num">
                      <p:cBhvr>
                        <p:cTn dur="400" fill="hold"/>
                        <p:tgtEl>
                          <p:spTgt spid="38"/>
                        </p:tgtEl>
                        <p:attrNameLst>
                          <p:attrName>ppt_w</p:attrName>
                        </p:attrNameLst>
                      </p:cBhvr>
                      <p:tavLst>
                        <p:tav tm="0">
                          <p:val>
                            <p:fltVal val="0"/>
                          </p:val>
                        </p:tav>
                        <p:tav tm="100000">
                          <p:val>
                            <p:strVal val="#ppt_w"/>
                          </p:val>
                        </p:tav>
                      </p:tavLst>
                    </p:anim>
                    <p:anim calcmode="lin" valueType="num">
                      <p:cBhvr>
                        <p:cTn dur="400" fill="hold"/>
                        <p:tgtEl>
                          <p:spTgt spid="38"/>
                        </p:tgtEl>
                        <p:attrNameLst>
                          <p:attrName>ppt_h</p:attrName>
                        </p:attrNameLst>
                      </p:cBhvr>
                      <p:tavLst>
                        <p:tav tm="0">
                          <p:val>
                            <p:fltVal val="0"/>
                          </p:val>
                        </p:tav>
                        <p:tav tm="100000">
                          <p:val>
                            <p:strVal val="#ppt_h"/>
                          </p:val>
                        </p:tav>
                      </p:tavLst>
                    </p:anim>
                    <p:animEffect transition="in" filter="fade">
                      <p:cBhvr>
                        <p:cTn dur="400"/>
                        <p:tgtEl>
                          <p:spTgt spid="38"/>
                        </p:tgtEl>
                      </p:cBhvr>
                    </p:animEffect>
                  </p:childTnLst>
                </p:cTn>
              </p:par>
            </p:tnLst>
          </p:tmpl>
        </p:tmplLst>
      </p:bldP>
      <p:bldP spid="39" grpId="0" build="p">
        <p:tmplLst>
          <p:tmpl lvl="1">
            <p:tnLst>
              <p:par>
                <p:cTn presetID="53" presetClass="entr" presetSubtype="16"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p:cTn dur="400" fill="hold"/>
                        <p:tgtEl>
                          <p:spTgt spid="39"/>
                        </p:tgtEl>
                        <p:attrNameLst>
                          <p:attrName>ppt_w</p:attrName>
                        </p:attrNameLst>
                      </p:cBhvr>
                      <p:tavLst>
                        <p:tav tm="0">
                          <p:val>
                            <p:fltVal val="0"/>
                          </p:val>
                        </p:tav>
                        <p:tav tm="100000">
                          <p:val>
                            <p:strVal val="#ppt_w"/>
                          </p:val>
                        </p:tav>
                      </p:tavLst>
                    </p:anim>
                    <p:anim calcmode="lin" valueType="num">
                      <p:cBhvr>
                        <p:cTn dur="400" fill="hold"/>
                        <p:tgtEl>
                          <p:spTgt spid="39"/>
                        </p:tgtEl>
                        <p:attrNameLst>
                          <p:attrName>ppt_h</p:attrName>
                        </p:attrNameLst>
                      </p:cBhvr>
                      <p:tavLst>
                        <p:tav tm="0">
                          <p:val>
                            <p:fltVal val="0"/>
                          </p:val>
                        </p:tav>
                        <p:tav tm="100000">
                          <p:val>
                            <p:strVal val="#ppt_h"/>
                          </p:val>
                        </p:tav>
                      </p:tavLst>
                    </p:anim>
                    <p:animEffect transition="in" filter="fade">
                      <p:cBhvr>
                        <p:cTn dur="400"/>
                        <p:tgtEl>
                          <p:spTgt spid="39"/>
                        </p:tgtEl>
                      </p:cBhvr>
                    </p:animEffect>
                  </p:childTnLst>
                </p:cTn>
              </p:par>
            </p:tnLst>
          </p:tmpl>
        </p:tmplLst>
      </p:bldP>
      <p:bldP spid="40" grpId="0" build="p">
        <p:tmplLst>
          <p:tmpl lvl="1">
            <p:tnLst>
              <p:par>
                <p:cTn presetID="53" presetClass="entr" presetSubtype="16"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p:cTn dur="400" fill="hold"/>
                        <p:tgtEl>
                          <p:spTgt spid="40"/>
                        </p:tgtEl>
                        <p:attrNameLst>
                          <p:attrName>ppt_w</p:attrName>
                        </p:attrNameLst>
                      </p:cBhvr>
                      <p:tavLst>
                        <p:tav tm="0">
                          <p:val>
                            <p:fltVal val="0"/>
                          </p:val>
                        </p:tav>
                        <p:tav tm="100000">
                          <p:val>
                            <p:strVal val="#ppt_w"/>
                          </p:val>
                        </p:tav>
                      </p:tavLst>
                    </p:anim>
                    <p:anim calcmode="lin" valueType="num">
                      <p:cBhvr>
                        <p:cTn dur="400" fill="hold"/>
                        <p:tgtEl>
                          <p:spTgt spid="40"/>
                        </p:tgtEl>
                        <p:attrNameLst>
                          <p:attrName>ppt_h</p:attrName>
                        </p:attrNameLst>
                      </p:cBhvr>
                      <p:tavLst>
                        <p:tav tm="0">
                          <p:val>
                            <p:fltVal val="0"/>
                          </p:val>
                        </p:tav>
                        <p:tav tm="100000">
                          <p:val>
                            <p:strVal val="#ppt_h"/>
                          </p:val>
                        </p:tav>
                      </p:tavLst>
                    </p:anim>
                    <p:animEffect transition="in" filter="fade">
                      <p:cBhvr>
                        <p:cTn dur="400"/>
                        <p:tgtEl>
                          <p:spTgt spid="40"/>
                        </p:tgtEl>
                      </p:cBhvr>
                    </p:animEffect>
                  </p:childTnLst>
                </p:cTn>
              </p:par>
            </p:tnLst>
          </p:tmpl>
        </p:tmplLst>
      </p:bldP>
      <p:bldP spid="41" grpId="0" build="p">
        <p:tmplLst>
          <p:tmpl lvl="1">
            <p:tnLst>
              <p:par>
                <p:cTn presetID="53" presetClass="entr" presetSubtype="16"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 calcmode="lin" valueType="num">
                      <p:cBhvr>
                        <p:cTn dur="400" fill="hold"/>
                        <p:tgtEl>
                          <p:spTgt spid="41"/>
                        </p:tgtEl>
                        <p:attrNameLst>
                          <p:attrName>ppt_w</p:attrName>
                        </p:attrNameLst>
                      </p:cBhvr>
                      <p:tavLst>
                        <p:tav tm="0">
                          <p:val>
                            <p:fltVal val="0"/>
                          </p:val>
                        </p:tav>
                        <p:tav tm="100000">
                          <p:val>
                            <p:strVal val="#ppt_w"/>
                          </p:val>
                        </p:tav>
                      </p:tavLst>
                    </p:anim>
                    <p:anim calcmode="lin" valueType="num">
                      <p:cBhvr>
                        <p:cTn dur="400" fill="hold"/>
                        <p:tgtEl>
                          <p:spTgt spid="41"/>
                        </p:tgtEl>
                        <p:attrNameLst>
                          <p:attrName>ppt_h</p:attrName>
                        </p:attrNameLst>
                      </p:cBhvr>
                      <p:tavLst>
                        <p:tav tm="0">
                          <p:val>
                            <p:fltVal val="0"/>
                          </p:val>
                        </p:tav>
                        <p:tav tm="100000">
                          <p:val>
                            <p:strVal val="#ppt_h"/>
                          </p:val>
                        </p:tav>
                      </p:tavLst>
                    </p:anim>
                    <p:animEffect transition="in" filter="fade">
                      <p:cBhvr>
                        <p:cTn dur="400"/>
                        <p:tgtEl>
                          <p:spTgt spid="41"/>
                        </p:tgtEl>
                      </p:cBhvr>
                    </p:animEffect>
                  </p:childTnLst>
                </p:cTn>
              </p:par>
            </p:tnLst>
          </p:tmpl>
        </p:tmplLst>
      </p:bldP>
      <p:bldP spid="42" grpId="0" build="p">
        <p:tmplLst>
          <p:tmpl lvl="1">
            <p:tnLst>
              <p:par>
                <p:cTn presetID="53" presetClass="entr" presetSubtype="16"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 calcmode="lin" valueType="num">
                      <p:cBhvr>
                        <p:cTn dur="400" fill="hold"/>
                        <p:tgtEl>
                          <p:spTgt spid="42"/>
                        </p:tgtEl>
                        <p:attrNameLst>
                          <p:attrName>ppt_w</p:attrName>
                        </p:attrNameLst>
                      </p:cBhvr>
                      <p:tavLst>
                        <p:tav tm="0">
                          <p:val>
                            <p:fltVal val="0"/>
                          </p:val>
                        </p:tav>
                        <p:tav tm="100000">
                          <p:val>
                            <p:strVal val="#ppt_w"/>
                          </p:val>
                        </p:tav>
                      </p:tavLst>
                    </p:anim>
                    <p:anim calcmode="lin" valueType="num">
                      <p:cBhvr>
                        <p:cTn dur="400" fill="hold"/>
                        <p:tgtEl>
                          <p:spTgt spid="42"/>
                        </p:tgtEl>
                        <p:attrNameLst>
                          <p:attrName>ppt_h</p:attrName>
                        </p:attrNameLst>
                      </p:cBhvr>
                      <p:tavLst>
                        <p:tav tm="0">
                          <p:val>
                            <p:fltVal val="0"/>
                          </p:val>
                        </p:tav>
                        <p:tav tm="100000">
                          <p:val>
                            <p:strVal val="#ppt_h"/>
                          </p:val>
                        </p:tav>
                      </p:tavLst>
                    </p:anim>
                    <p:animEffect transition="in" filter="fade">
                      <p:cBhvr>
                        <p:cTn dur="400"/>
                        <p:tgtEl>
                          <p:spTgt spid="42"/>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TextBox 115"/>
          <p:cNvSpPr txBox="1"/>
          <p:nvPr/>
        </p:nvSpPr>
        <p:spPr>
          <a:xfrm>
            <a:off x="10733573" y="113206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7" name="TextBox 116"/>
          <p:cNvSpPr txBox="1"/>
          <p:nvPr/>
        </p:nvSpPr>
        <p:spPr>
          <a:xfrm>
            <a:off x="10901955" y="785816"/>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19" name="TextBox 118"/>
          <p:cNvSpPr txBox="1"/>
          <p:nvPr/>
        </p:nvSpPr>
        <p:spPr>
          <a:xfrm>
            <a:off x="13766084" y="791998"/>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24" name="TextBox 123"/>
          <p:cNvSpPr txBox="1"/>
          <p:nvPr/>
        </p:nvSpPr>
        <p:spPr>
          <a:xfrm>
            <a:off x="13624713" y="113824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2" name="矩形 111"/>
          <p:cNvSpPr/>
          <p:nvPr/>
        </p:nvSpPr>
        <p:spPr>
          <a:xfrm>
            <a:off x="1564686" y="3471945"/>
            <a:ext cx="1021266" cy="216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3" name="矩形 112"/>
          <p:cNvSpPr/>
          <p:nvPr/>
        </p:nvSpPr>
        <p:spPr>
          <a:xfrm>
            <a:off x="1565113" y="2963439"/>
            <a:ext cx="1518605" cy="21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4" name="矩形 113"/>
          <p:cNvSpPr/>
          <p:nvPr/>
        </p:nvSpPr>
        <p:spPr>
          <a:xfrm>
            <a:off x="1565114" y="2454933"/>
            <a:ext cx="2138945" cy="21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5" name="矩形 114"/>
          <p:cNvSpPr/>
          <p:nvPr/>
        </p:nvSpPr>
        <p:spPr>
          <a:xfrm>
            <a:off x="1565113" y="1946426"/>
            <a:ext cx="2338705" cy="2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2" name="组合 1"/>
          <p:cNvGrpSpPr/>
          <p:nvPr/>
        </p:nvGrpSpPr>
        <p:grpSpPr>
          <a:xfrm>
            <a:off x="1564685" y="1507963"/>
            <a:ext cx="2988780" cy="2524229"/>
            <a:chOff x="2085451" y="2010617"/>
            <a:chExt cx="3985040" cy="3365639"/>
          </a:xfrm>
        </p:grpSpPr>
        <p:cxnSp>
          <p:nvCxnSpPr>
            <p:cNvPr id="118" name="直接箭头连接符 117"/>
            <p:cNvCxnSpPr/>
            <p:nvPr/>
          </p:nvCxnSpPr>
          <p:spPr>
            <a:xfrm>
              <a:off x="2086024" y="5376256"/>
              <a:ext cx="3984467" cy="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0" name="直接箭头连接符 119"/>
            <p:cNvCxnSpPr/>
            <p:nvPr/>
          </p:nvCxnSpPr>
          <p:spPr>
            <a:xfrm flipV="1">
              <a:off x="2085451" y="2010617"/>
              <a:ext cx="571" cy="3344883"/>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23" name="TextBox 122"/>
          <p:cNvSpPr txBox="1"/>
          <p:nvPr/>
        </p:nvSpPr>
        <p:spPr>
          <a:xfrm>
            <a:off x="5688484" y="1167595"/>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pic>
        <p:nvPicPr>
          <p:cNvPr id="125" name="图片 1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4079" y="2908558"/>
            <a:ext cx="2729198" cy="1229366"/>
          </a:xfrm>
          <a:prstGeom prst="rect">
            <a:avLst/>
          </a:prstGeom>
        </p:spPr>
      </p:pic>
      <p:sp>
        <p:nvSpPr>
          <p:cNvPr id="126" name="TextBox 125"/>
          <p:cNvSpPr txBox="1"/>
          <p:nvPr/>
        </p:nvSpPr>
        <p:spPr>
          <a:xfrm>
            <a:off x="5698990" y="144176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133" name="任意多边形 132"/>
          <p:cNvSpPr/>
          <p:nvPr/>
        </p:nvSpPr>
        <p:spPr>
          <a:xfrm>
            <a:off x="3450047" y="2034648"/>
            <a:ext cx="992982"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3" name="组合 3"/>
          <p:cNvGrpSpPr/>
          <p:nvPr/>
        </p:nvGrpSpPr>
        <p:grpSpPr>
          <a:xfrm>
            <a:off x="2593375" y="1946427"/>
            <a:ext cx="1812629" cy="1848926"/>
            <a:chOff x="3457037" y="2595233"/>
            <a:chExt cx="2416838" cy="2465234"/>
          </a:xfrm>
        </p:grpSpPr>
        <p:sp>
          <p:nvSpPr>
            <p:cNvPr id="134" name="TextBox 133"/>
            <p:cNvSpPr txBox="1"/>
            <p:nvPr/>
          </p:nvSpPr>
          <p:spPr>
            <a:xfrm>
              <a:off x="5204296" y="2595233"/>
              <a:ext cx="669579"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82%</a:t>
              </a:r>
              <a:endParaRPr lang="zh-CN" altLang="en-US" spc="-113" dirty="0">
                <a:solidFill>
                  <a:schemeClr val="bg1">
                    <a:lumMod val="50000"/>
                  </a:schemeClr>
                </a:solidFill>
                <a:ea typeface="微软雅黑" panose="020B0503020204020204" pitchFamily="34" charset="-122"/>
              </a:endParaRPr>
            </a:p>
          </p:txBody>
        </p:sp>
        <p:sp>
          <p:nvSpPr>
            <p:cNvPr id="135" name="TextBox 134"/>
            <p:cNvSpPr txBox="1"/>
            <p:nvPr/>
          </p:nvSpPr>
          <p:spPr>
            <a:xfrm>
              <a:off x="4937951" y="327324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73%</a:t>
              </a:r>
              <a:endParaRPr lang="zh-CN" altLang="en-US" spc="-113" dirty="0">
                <a:solidFill>
                  <a:schemeClr val="bg1">
                    <a:lumMod val="50000"/>
                  </a:schemeClr>
                </a:solidFill>
                <a:ea typeface="微软雅黑" panose="020B0503020204020204" pitchFamily="34" charset="-122"/>
              </a:endParaRPr>
            </a:p>
          </p:txBody>
        </p:sp>
        <p:sp>
          <p:nvSpPr>
            <p:cNvPr id="136" name="TextBox 135"/>
            <p:cNvSpPr txBox="1"/>
            <p:nvPr/>
          </p:nvSpPr>
          <p:spPr>
            <a:xfrm>
              <a:off x="4110827" y="3953598"/>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56%</a:t>
              </a:r>
              <a:endParaRPr lang="zh-CN" altLang="en-US" spc="-113" dirty="0">
                <a:solidFill>
                  <a:schemeClr val="bg1">
                    <a:lumMod val="50000"/>
                  </a:schemeClr>
                </a:solidFill>
                <a:ea typeface="微软雅黑" panose="020B0503020204020204" pitchFamily="34" charset="-122"/>
              </a:endParaRPr>
            </a:p>
          </p:txBody>
        </p:sp>
        <p:sp>
          <p:nvSpPr>
            <p:cNvPr id="137" name="TextBox 136"/>
            <p:cNvSpPr txBox="1"/>
            <p:nvPr/>
          </p:nvSpPr>
          <p:spPr>
            <a:xfrm>
              <a:off x="3457037" y="459881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32%</a:t>
              </a:r>
              <a:endParaRPr lang="zh-CN" altLang="en-US" spc="-113" dirty="0">
                <a:solidFill>
                  <a:schemeClr val="bg1">
                    <a:lumMod val="50000"/>
                  </a:schemeClr>
                </a:solidFill>
                <a:ea typeface="微软雅黑" panose="020B0503020204020204" pitchFamily="34" charset="-122"/>
              </a:endParaRPr>
            </a:p>
          </p:txBody>
        </p:sp>
      </p:grpSp>
      <p:grpSp>
        <p:nvGrpSpPr>
          <p:cNvPr id="4" name="组合 2"/>
          <p:cNvGrpSpPr/>
          <p:nvPr/>
        </p:nvGrpSpPr>
        <p:grpSpPr>
          <a:xfrm>
            <a:off x="1073783" y="1932053"/>
            <a:ext cx="540060" cy="2140384"/>
            <a:chOff x="1430916" y="2576071"/>
            <a:chExt cx="720080" cy="2853844"/>
          </a:xfrm>
        </p:grpSpPr>
        <p:sp>
          <p:nvSpPr>
            <p:cNvPr id="129" name="TextBox 128"/>
            <p:cNvSpPr txBox="1"/>
            <p:nvPr/>
          </p:nvSpPr>
          <p:spPr>
            <a:xfrm>
              <a:off x="1430916" y="459893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8" name="TextBox 137"/>
            <p:cNvSpPr txBox="1"/>
            <p:nvPr/>
          </p:nvSpPr>
          <p:spPr>
            <a:xfrm>
              <a:off x="1430916" y="395125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9" name="TextBox 138"/>
            <p:cNvSpPr txBox="1"/>
            <p:nvPr/>
          </p:nvSpPr>
          <p:spPr>
            <a:xfrm>
              <a:off x="1430916" y="3292707"/>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40" name="TextBox 139"/>
            <p:cNvSpPr txBox="1"/>
            <p:nvPr/>
          </p:nvSpPr>
          <p:spPr>
            <a:xfrm>
              <a:off x="1430916" y="2576071"/>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grpSp>
      <p:sp>
        <p:nvSpPr>
          <p:cNvPr id="141" name="圆角矩形 140"/>
          <p:cNvSpPr/>
          <p:nvPr/>
        </p:nvSpPr>
        <p:spPr>
          <a:xfrm>
            <a:off x="5173433" y="1217466"/>
            <a:ext cx="444479" cy="41087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
        <p:nvSpPr>
          <p:cNvPr id="76" name="TextBox 75"/>
          <p:cNvSpPr txBox="1"/>
          <p:nvPr/>
        </p:nvSpPr>
        <p:spPr>
          <a:xfrm>
            <a:off x="5688484" y="2112556"/>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sp>
        <p:nvSpPr>
          <p:cNvPr id="77" name="TextBox 76"/>
          <p:cNvSpPr txBox="1"/>
          <p:nvPr/>
        </p:nvSpPr>
        <p:spPr>
          <a:xfrm>
            <a:off x="5698990" y="238672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78" name="圆角矩形 77"/>
          <p:cNvSpPr/>
          <p:nvPr/>
        </p:nvSpPr>
        <p:spPr>
          <a:xfrm>
            <a:off x="5173433" y="2162426"/>
            <a:ext cx="444479" cy="41087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Tree>
    <p:extLst>
      <p:ext uri="{BB962C8B-B14F-4D97-AF65-F5344CB8AC3E}">
        <p14:creationId xmlns:p14="http://schemas.microsoft.com/office/powerpoint/2010/main" val="421176234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par>
                                <p:cTn id="8" presetID="2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12"/>
                                        </p:tgtEl>
                                        <p:attrNameLst>
                                          <p:attrName>style.visibility</p:attrName>
                                        </p:attrNameLst>
                                      </p:cBhvr>
                                      <p:to>
                                        <p:strVal val="visible"/>
                                      </p:to>
                                    </p:set>
                                    <p:animEffect transition="in" filter="wipe(left)">
                                      <p:cBhvr>
                                        <p:cTn id="14" dur="300"/>
                                        <p:tgtEl>
                                          <p:spTgt spid="112"/>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113"/>
                                        </p:tgtEl>
                                        <p:attrNameLst>
                                          <p:attrName>style.visibility</p:attrName>
                                        </p:attrNameLst>
                                      </p:cBhvr>
                                      <p:to>
                                        <p:strVal val="visible"/>
                                      </p:to>
                                    </p:set>
                                    <p:animEffect transition="in" filter="wipe(left)">
                                      <p:cBhvr>
                                        <p:cTn id="18" dur="300"/>
                                        <p:tgtEl>
                                          <p:spTgt spid="113"/>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114"/>
                                        </p:tgtEl>
                                        <p:attrNameLst>
                                          <p:attrName>style.visibility</p:attrName>
                                        </p:attrNameLst>
                                      </p:cBhvr>
                                      <p:to>
                                        <p:strVal val="visible"/>
                                      </p:to>
                                    </p:set>
                                    <p:animEffect transition="in" filter="wipe(left)">
                                      <p:cBhvr>
                                        <p:cTn id="22" dur="300"/>
                                        <p:tgtEl>
                                          <p:spTgt spid="114"/>
                                        </p:tgtEl>
                                      </p:cBhvr>
                                    </p:animEffect>
                                  </p:childTnLst>
                                </p:cTn>
                              </p:par>
                            </p:childTnLst>
                          </p:cTn>
                        </p:par>
                        <p:par>
                          <p:cTn id="23" fill="hold">
                            <p:stCondLst>
                              <p:cond delay="1400"/>
                            </p:stCondLst>
                            <p:childTnLst>
                              <p:par>
                                <p:cTn id="24" presetID="22" presetClass="entr" presetSubtype="8" fill="hold" grpId="0" nodeType="after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wipe(left)">
                                      <p:cBhvr>
                                        <p:cTn id="26" dur="300"/>
                                        <p:tgtEl>
                                          <p:spTgt spid="115"/>
                                        </p:tgtEl>
                                      </p:cBhvr>
                                    </p:animEffect>
                                  </p:childTnLst>
                                </p:cTn>
                              </p:par>
                            </p:childTnLst>
                          </p:cTn>
                        </p:par>
                        <p:par>
                          <p:cTn id="27" fill="hold">
                            <p:stCondLst>
                              <p:cond delay="1700"/>
                            </p:stCondLst>
                            <p:childTnLst>
                              <p:par>
                                <p:cTn id="28" presetID="10"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300"/>
                                        <p:tgtEl>
                                          <p:spTgt spid="3"/>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133"/>
                                        </p:tgtEl>
                                        <p:attrNameLst>
                                          <p:attrName>style.visibility</p:attrName>
                                        </p:attrNameLst>
                                      </p:cBhvr>
                                      <p:to>
                                        <p:strVal val="visible"/>
                                      </p:to>
                                    </p:set>
                                    <p:animEffect transition="in" filter="wipe(down)">
                                      <p:cBhvr>
                                        <p:cTn id="34" dur="300"/>
                                        <p:tgtEl>
                                          <p:spTgt spid="133"/>
                                        </p:tgtEl>
                                      </p:cBhvr>
                                    </p:animEffect>
                                  </p:childTnLst>
                                </p:cTn>
                              </p:par>
                            </p:childTnLst>
                          </p:cTn>
                        </p:par>
                        <p:par>
                          <p:cTn id="35" fill="hold">
                            <p:stCondLst>
                              <p:cond delay="2300"/>
                            </p:stCondLst>
                            <p:childTnLst>
                              <p:par>
                                <p:cTn id="36" presetID="45" presetClass="entr" presetSubtype="0" fill="hold" grpId="0" nodeType="afterEffect">
                                  <p:stCondLst>
                                    <p:cond delay="0"/>
                                  </p:stCondLst>
                                  <p:childTnLst>
                                    <p:set>
                                      <p:cBhvr>
                                        <p:cTn id="37" dur="1" fill="hold">
                                          <p:stCondLst>
                                            <p:cond delay="0"/>
                                          </p:stCondLst>
                                        </p:cTn>
                                        <p:tgtEl>
                                          <p:spTgt spid="141"/>
                                        </p:tgtEl>
                                        <p:attrNameLst>
                                          <p:attrName>style.visibility</p:attrName>
                                        </p:attrNameLst>
                                      </p:cBhvr>
                                      <p:to>
                                        <p:strVal val="visible"/>
                                      </p:to>
                                    </p:set>
                                    <p:animEffect transition="in" filter="fade">
                                      <p:cBhvr>
                                        <p:cTn id="38" dur="500"/>
                                        <p:tgtEl>
                                          <p:spTgt spid="141"/>
                                        </p:tgtEl>
                                      </p:cBhvr>
                                    </p:animEffect>
                                    <p:anim calcmode="lin" valueType="num">
                                      <p:cBhvr>
                                        <p:cTn id="39" dur="500" fill="hold"/>
                                        <p:tgtEl>
                                          <p:spTgt spid="141"/>
                                        </p:tgtEl>
                                        <p:attrNameLst>
                                          <p:attrName>ppt_w</p:attrName>
                                        </p:attrNameLst>
                                      </p:cBhvr>
                                      <p:tavLst>
                                        <p:tav tm="0" fmla="#ppt_w*sin(2.5*pi*$)">
                                          <p:val>
                                            <p:fltVal val="0"/>
                                          </p:val>
                                        </p:tav>
                                        <p:tav tm="100000">
                                          <p:val>
                                            <p:fltVal val="1"/>
                                          </p:val>
                                        </p:tav>
                                      </p:tavLst>
                                    </p:anim>
                                    <p:anim calcmode="lin" valueType="num">
                                      <p:cBhvr>
                                        <p:cTn id="40" dur="500" fill="hold"/>
                                        <p:tgtEl>
                                          <p:spTgt spid="141"/>
                                        </p:tgtEl>
                                        <p:attrNameLst>
                                          <p:attrName>ppt_h</p:attrName>
                                        </p:attrNameLst>
                                      </p:cBhvr>
                                      <p:tavLst>
                                        <p:tav tm="0">
                                          <p:val>
                                            <p:strVal val="#ppt_h"/>
                                          </p:val>
                                        </p:tav>
                                        <p:tav tm="100000">
                                          <p:val>
                                            <p:strVal val="#ppt_h"/>
                                          </p:val>
                                        </p:tav>
                                      </p:tavLst>
                                    </p:anim>
                                  </p:childTnLst>
                                </p:cTn>
                              </p:par>
                            </p:childTnLst>
                          </p:cTn>
                        </p:par>
                        <p:par>
                          <p:cTn id="41" fill="hold">
                            <p:stCondLst>
                              <p:cond delay="2800"/>
                            </p:stCondLst>
                            <p:childTnLst>
                              <p:par>
                                <p:cTn id="42" presetID="12" presetClass="entr" presetSubtype="2" fill="hold" grpId="0" nodeType="afterEffect">
                                  <p:stCondLst>
                                    <p:cond delay="0"/>
                                  </p:stCondLst>
                                  <p:childTnLst>
                                    <p:set>
                                      <p:cBhvr>
                                        <p:cTn id="43" dur="1" fill="hold">
                                          <p:stCondLst>
                                            <p:cond delay="0"/>
                                          </p:stCondLst>
                                        </p:cTn>
                                        <p:tgtEl>
                                          <p:spTgt spid="123"/>
                                        </p:tgtEl>
                                        <p:attrNameLst>
                                          <p:attrName>style.visibility</p:attrName>
                                        </p:attrNameLst>
                                      </p:cBhvr>
                                      <p:to>
                                        <p:strVal val="visible"/>
                                      </p:to>
                                    </p:set>
                                    <p:anim calcmode="lin" valueType="num">
                                      <p:cBhvr additive="base">
                                        <p:cTn id="44" dur="500"/>
                                        <p:tgtEl>
                                          <p:spTgt spid="123"/>
                                        </p:tgtEl>
                                        <p:attrNameLst>
                                          <p:attrName>ppt_x</p:attrName>
                                        </p:attrNameLst>
                                      </p:cBhvr>
                                      <p:tavLst>
                                        <p:tav tm="0">
                                          <p:val>
                                            <p:strVal val="#ppt_x+#ppt_w*1.125000"/>
                                          </p:val>
                                        </p:tav>
                                        <p:tav tm="100000">
                                          <p:val>
                                            <p:strVal val="#ppt_x"/>
                                          </p:val>
                                        </p:tav>
                                      </p:tavLst>
                                    </p:anim>
                                    <p:animEffect transition="in" filter="wipe(left)">
                                      <p:cBhvr>
                                        <p:cTn id="45" dur="500"/>
                                        <p:tgtEl>
                                          <p:spTgt spid="123"/>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26"/>
                                        </p:tgtEl>
                                        <p:attrNameLst>
                                          <p:attrName>style.visibility</p:attrName>
                                        </p:attrNameLst>
                                      </p:cBhvr>
                                      <p:to>
                                        <p:strVal val="visible"/>
                                      </p:to>
                                    </p:set>
                                    <p:anim calcmode="lin" valueType="num">
                                      <p:cBhvr additive="base">
                                        <p:cTn id="48" dur="500"/>
                                        <p:tgtEl>
                                          <p:spTgt spid="126"/>
                                        </p:tgtEl>
                                        <p:attrNameLst>
                                          <p:attrName>ppt_x</p:attrName>
                                        </p:attrNameLst>
                                      </p:cBhvr>
                                      <p:tavLst>
                                        <p:tav tm="0">
                                          <p:val>
                                            <p:strVal val="#ppt_x+#ppt_w*1.125000"/>
                                          </p:val>
                                        </p:tav>
                                        <p:tav tm="100000">
                                          <p:val>
                                            <p:strVal val="#ppt_x"/>
                                          </p:val>
                                        </p:tav>
                                      </p:tavLst>
                                    </p:anim>
                                    <p:animEffect transition="in" filter="wipe(left)">
                                      <p:cBhvr>
                                        <p:cTn id="49" dur="500"/>
                                        <p:tgtEl>
                                          <p:spTgt spid="126"/>
                                        </p:tgtEl>
                                      </p:cBhvr>
                                    </p:animEffect>
                                  </p:childTnLst>
                                </p:cTn>
                              </p:par>
                            </p:childTnLst>
                          </p:cTn>
                        </p:par>
                        <p:par>
                          <p:cTn id="50" fill="hold">
                            <p:stCondLst>
                              <p:cond delay="3300"/>
                            </p:stCondLst>
                            <p:childTnLst>
                              <p:par>
                                <p:cTn id="51" presetID="45"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anim calcmode="lin" valueType="num">
                                      <p:cBhvr>
                                        <p:cTn id="54" dur="500" fill="hold"/>
                                        <p:tgtEl>
                                          <p:spTgt spid="78"/>
                                        </p:tgtEl>
                                        <p:attrNameLst>
                                          <p:attrName>ppt_w</p:attrName>
                                        </p:attrNameLst>
                                      </p:cBhvr>
                                      <p:tavLst>
                                        <p:tav tm="0" fmla="#ppt_w*sin(2.5*pi*$)">
                                          <p:val>
                                            <p:fltVal val="0"/>
                                          </p:val>
                                        </p:tav>
                                        <p:tav tm="100000">
                                          <p:val>
                                            <p:fltVal val="1"/>
                                          </p:val>
                                        </p:tav>
                                      </p:tavLst>
                                    </p:anim>
                                    <p:anim calcmode="lin" valueType="num">
                                      <p:cBhvr>
                                        <p:cTn id="55" dur="500" fill="hold"/>
                                        <p:tgtEl>
                                          <p:spTgt spid="78"/>
                                        </p:tgtEl>
                                        <p:attrNameLst>
                                          <p:attrName>ppt_h</p:attrName>
                                        </p:attrNameLst>
                                      </p:cBhvr>
                                      <p:tavLst>
                                        <p:tav tm="0">
                                          <p:val>
                                            <p:strVal val="#ppt_h"/>
                                          </p:val>
                                        </p:tav>
                                        <p:tav tm="100000">
                                          <p:val>
                                            <p:strVal val="#ppt_h"/>
                                          </p:val>
                                        </p:tav>
                                      </p:tavLst>
                                    </p:anim>
                                  </p:childTnLst>
                                </p:cTn>
                              </p:par>
                            </p:childTnLst>
                          </p:cTn>
                        </p:par>
                        <p:par>
                          <p:cTn id="56" fill="hold">
                            <p:stCondLst>
                              <p:cond delay="3800"/>
                            </p:stCondLst>
                            <p:childTnLst>
                              <p:par>
                                <p:cTn id="57" presetID="12" presetClass="entr" presetSubtype="2" fill="hold" grpId="0" nodeType="after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500"/>
                                        <p:tgtEl>
                                          <p:spTgt spid="76"/>
                                        </p:tgtEl>
                                        <p:attrNameLst>
                                          <p:attrName>ppt_x</p:attrName>
                                        </p:attrNameLst>
                                      </p:cBhvr>
                                      <p:tavLst>
                                        <p:tav tm="0">
                                          <p:val>
                                            <p:strVal val="#ppt_x+#ppt_w*1.125000"/>
                                          </p:val>
                                        </p:tav>
                                        <p:tav tm="100000">
                                          <p:val>
                                            <p:strVal val="#ppt_x"/>
                                          </p:val>
                                        </p:tav>
                                      </p:tavLst>
                                    </p:anim>
                                    <p:animEffect transition="in" filter="wipe(left)">
                                      <p:cBhvr>
                                        <p:cTn id="60" dur="500"/>
                                        <p:tgtEl>
                                          <p:spTgt spid="76"/>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 calcmode="lin" valueType="num">
                                      <p:cBhvr additive="base">
                                        <p:cTn id="63" dur="500"/>
                                        <p:tgtEl>
                                          <p:spTgt spid="77"/>
                                        </p:tgtEl>
                                        <p:attrNameLst>
                                          <p:attrName>ppt_x</p:attrName>
                                        </p:attrNameLst>
                                      </p:cBhvr>
                                      <p:tavLst>
                                        <p:tav tm="0">
                                          <p:val>
                                            <p:strVal val="#ppt_x+#ppt_w*1.125000"/>
                                          </p:val>
                                        </p:tav>
                                        <p:tav tm="100000">
                                          <p:val>
                                            <p:strVal val="#ppt_x"/>
                                          </p:val>
                                        </p:tav>
                                      </p:tavLst>
                                    </p:anim>
                                    <p:animEffect transition="in" filter="wipe(left)">
                                      <p:cBhvr>
                                        <p:cTn id="64" dur="500"/>
                                        <p:tgtEl>
                                          <p:spTgt spid="77"/>
                                        </p:tgtEl>
                                      </p:cBhvr>
                                    </p:animEffect>
                                  </p:childTnLst>
                                </p:cTn>
                              </p:par>
                            </p:childTnLst>
                          </p:cTn>
                        </p:par>
                        <p:par>
                          <p:cTn id="65" fill="hold">
                            <p:stCondLst>
                              <p:cond delay="4300"/>
                            </p:stCondLst>
                            <p:childTnLst>
                              <p:par>
                                <p:cTn id="66" presetID="42" presetClass="entr" presetSubtype="0" fill="hold" nodeType="afterEffect">
                                  <p:stCondLst>
                                    <p:cond delay="0"/>
                                  </p:stCondLst>
                                  <p:childTnLst>
                                    <p:set>
                                      <p:cBhvr>
                                        <p:cTn id="67" dur="1" fill="hold">
                                          <p:stCondLst>
                                            <p:cond delay="0"/>
                                          </p:stCondLst>
                                        </p:cTn>
                                        <p:tgtEl>
                                          <p:spTgt spid="125"/>
                                        </p:tgtEl>
                                        <p:attrNameLst>
                                          <p:attrName>style.visibility</p:attrName>
                                        </p:attrNameLst>
                                      </p:cBhvr>
                                      <p:to>
                                        <p:strVal val="visible"/>
                                      </p:to>
                                    </p:set>
                                    <p:animEffect transition="in" filter="fade">
                                      <p:cBhvr>
                                        <p:cTn id="68" dur="300"/>
                                        <p:tgtEl>
                                          <p:spTgt spid="125"/>
                                        </p:tgtEl>
                                      </p:cBhvr>
                                    </p:animEffect>
                                    <p:anim calcmode="lin" valueType="num">
                                      <p:cBhvr>
                                        <p:cTn id="69" dur="300" fill="hold"/>
                                        <p:tgtEl>
                                          <p:spTgt spid="125"/>
                                        </p:tgtEl>
                                        <p:attrNameLst>
                                          <p:attrName>ppt_x</p:attrName>
                                        </p:attrNameLst>
                                      </p:cBhvr>
                                      <p:tavLst>
                                        <p:tav tm="0">
                                          <p:val>
                                            <p:strVal val="#ppt_x"/>
                                          </p:val>
                                        </p:tav>
                                        <p:tav tm="100000">
                                          <p:val>
                                            <p:strVal val="#ppt_x"/>
                                          </p:val>
                                        </p:tav>
                                      </p:tavLst>
                                    </p:anim>
                                    <p:anim calcmode="lin" valueType="num">
                                      <p:cBhvr>
                                        <p:cTn id="70" dur="300" fill="hold"/>
                                        <p:tgtEl>
                                          <p:spTgt spid="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23" grpId="0"/>
      <p:bldP spid="126" grpId="0"/>
      <p:bldP spid="133" grpId="0" animBg="1"/>
      <p:bldP spid="141" grpId="0" animBg="1"/>
      <p:bldP spid="76" grpId="0"/>
      <p:bldP spid="77" grpId="0"/>
      <p:bldP spid="7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reeform 2"/>
          <p:cNvSpPr>
            <a:spLocks/>
          </p:cNvSpPr>
          <p:nvPr/>
        </p:nvSpPr>
        <p:spPr bwMode="auto">
          <a:xfrm>
            <a:off x="684214" y="1276006"/>
            <a:ext cx="2894012" cy="1446659"/>
          </a:xfrm>
          <a:custGeom>
            <a:avLst/>
            <a:gdLst>
              <a:gd name="T0" fmla="*/ 512 w 1024"/>
              <a:gd name="T1" fmla="*/ 109 h 512"/>
              <a:gd name="T2" fmla="*/ 914 w 1024"/>
              <a:gd name="T3" fmla="*/ 512 h 512"/>
              <a:gd name="T4" fmla="*/ 1024 w 1024"/>
              <a:gd name="T5" fmla="*/ 512 h 512"/>
              <a:gd name="T6" fmla="*/ 512 w 1024"/>
              <a:gd name="T7" fmla="*/ 0 h 512"/>
              <a:gd name="T8" fmla="*/ 0 w 1024"/>
              <a:gd name="T9" fmla="*/ 512 h 512"/>
              <a:gd name="T10" fmla="*/ 109 w 1024"/>
              <a:gd name="T11" fmla="*/ 512 h 512"/>
              <a:gd name="T12" fmla="*/ 512 w 1024"/>
              <a:gd name="T13" fmla="*/ 109 h 512"/>
            </a:gdLst>
            <a:ahLst/>
            <a:cxnLst>
              <a:cxn ang="0">
                <a:pos x="T0" y="T1"/>
              </a:cxn>
              <a:cxn ang="0">
                <a:pos x="T2" y="T3"/>
              </a:cxn>
              <a:cxn ang="0">
                <a:pos x="T4" y="T5"/>
              </a:cxn>
              <a:cxn ang="0">
                <a:pos x="T6" y="T7"/>
              </a:cxn>
              <a:cxn ang="0">
                <a:pos x="T8" y="T9"/>
              </a:cxn>
              <a:cxn ang="0">
                <a:pos x="T10" y="T11"/>
              </a:cxn>
              <a:cxn ang="0">
                <a:pos x="T12" y="T13"/>
              </a:cxn>
            </a:cxnLst>
            <a:rect l="0" t="0" r="r" b="b"/>
            <a:pathLst>
              <a:path w="1024" h="512">
                <a:moveTo>
                  <a:pt x="512" y="109"/>
                </a:moveTo>
                <a:cubicBezTo>
                  <a:pt x="734" y="109"/>
                  <a:pt x="914" y="289"/>
                  <a:pt x="914" y="512"/>
                </a:cubicBezTo>
                <a:cubicBezTo>
                  <a:pt x="1024" y="512"/>
                  <a:pt x="1024" y="512"/>
                  <a:pt x="1024" y="512"/>
                </a:cubicBezTo>
                <a:cubicBezTo>
                  <a:pt x="1024" y="229"/>
                  <a:pt x="794" y="0"/>
                  <a:pt x="512" y="0"/>
                </a:cubicBezTo>
                <a:cubicBezTo>
                  <a:pt x="229" y="0"/>
                  <a:pt x="0" y="229"/>
                  <a:pt x="0" y="512"/>
                </a:cubicBezTo>
                <a:cubicBezTo>
                  <a:pt x="109" y="512"/>
                  <a:pt x="109" y="512"/>
                  <a:pt x="109" y="512"/>
                </a:cubicBezTo>
                <a:cubicBezTo>
                  <a:pt x="109" y="289"/>
                  <a:pt x="289" y="109"/>
                  <a:pt x="512" y="109"/>
                </a:cubicBezTo>
                <a:close/>
              </a:path>
            </a:pathLst>
          </a:custGeom>
          <a:solidFill>
            <a:schemeClr val="accent1"/>
          </a:solidFill>
          <a:ln>
            <a:noFill/>
          </a:ln>
        </p:spPr>
        <p:txBody>
          <a:bodyPr lIns="91440" tIns="45720" rIns="91440" bIns="45720"/>
          <a:lstStyle/>
          <a:p>
            <a:endParaRPr lang="zh-CN" altLang="en-US" dirty="0">
              <a:ea typeface="微软雅黑" panose="020B0503020204020204" pitchFamily="34" charset="-122"/>
            </a:endParaRPr>
          </a:p>
        </p:txBody>
      </p:sp>
      <p:sp>
        <p:nvSpPr>
          <p:cNvPr id="22531" name="Freeform 3"/>
          <p:cNvSpPr>
            <a:spLocks/>
          </p:cNvSpPr>
          <p:nvPr/>
        </p:nvSpPr>
        <p:spPr bwMode="auto">
          <a:xfrm>
            <a:off x="1068389" y="1649184"/>
            <a:ext cx="2122487" cy="1062365"/>
          </a:xfrm>
          <a:custGeom>
            <a:avLst/>
            <a:gdLst>
              <a:gd name="T0" fmla="*/ 376 w 751"/>
              <a:gd name="T1" fmla="*/ 118 h 376"/>
              <a:gd name="T2" fmla="*/ 633 w 751"/>
              <a:gd name="T3" fmla="*/ 376 h 376"/>
              <a:gd name="T4" fmla="*/ 751 w 751"/>
              <a:gd name="T5" fmla="*/ 376 h 376"/>
              <a:gd name="T6" fmla="*/ 376 w 751"/>
              <a:gd name="T7" fmla="*/ 0 h 376"/>
              <a:gd name="T8" fmla="*/ 0 w 751"/>
              <a:gd name="T9" fmla="*/ 376 h 376"/>
              <a:gd name="T10" fmla="*/ 118 w 751"/>
              <a:gd name="T11" fmla="*/ 376 h 376"/>
              <a:gd name="T12" fmla="*/ 376 w 751"/>
              <a:gd name="T13" fmla="*/ 118 h 376"/>
            </a:gdLst>
            <a:ahLst/>
            <a:cxnLst>
              <a:cxn ang="0">
                <a:pos x="T0" y="T1"/>
              </a:cxn>
              <a:cxn ang="0">
                <a:pos x="T2" y="T3"/>
              </a:cxn>
              <a:cxn ang="0">
                <a:pos x="T4" y="T5"/>
              </a:cxn>
              <a:cxn ang="0">
                <a:pos x="T6" y="T7"/>
              </a:cxn>
              <a:cxn ang="0">
                <a:pos x="T8" y="T9"/>
              </a:cxn>
              <a:cxn ang="0">
                <a:pos x="T10" y="T11"/>
              </a:cxn>
              <a:cxn ang="0">
                <a:pos x="T12" y="T13"/>
              </a:cxn>
            </a:cxnLst>
            <a:rect l="0" t="0" r="r" b="b"/>
            <a:pathLst>
              <a:path w="751" h="376">
                <a:moveTo>
                  <a:pt x="376" y="118"/>
                </a:moveTo>
                <a:cubicBezTo>
                  <a:pt x="518" y="118"/>
                  <a:pt x="633" y="234"/>
                  <a:pt x="633" y="376"/>
                </a:cubicBezTo>
                <a:cubicBezTo>
                  <a:pt x="751" y="376"/>
                  <a:pt x="751" y="376"/>
                  <a:pt x="751" y="376"/>
                </a:cubicBezTo>
                <a:cubicBezTo>
                  <a:pt x="751" y="168"/>
                  <a:pt x="583" y="0"/>
                  <a:pt x="376" y="0"/>
                </a:cubicBezTo>
                <a:cubicBezTo>
                  <a:pt x="168" y="0"/>
                  <a:pt x="0" y="168"/>
                  <a:pt x="0" y="376"/>
                </a:cubicBezTo>
                <a:cubicBezTo>
                  <a:pt x="118" y="376"/>
                  <a:pt x="118" y="376"/>
                  <a:pt x="118" y="376"/>
                </a:cubicBezTo>
                <a:cubicBezTo>
                  <a:pt x="118" y="234"/>
                  <a:pt x="234" y="118"/>
                  <a:pt x="376" y="118"/>
                </a:cubicBezTo>
                <a:close/>
              </a:path>
            </a:pathLst>
          </a:custGeom>
          <a:solidFill>
            <a:schemeClr val="accent3"/>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2" name="Freeform 4"/>
          <p:cNvSpPr>
            <a:spLocks/>
          </p:cNvSpPr>
          <p:nvPr/>
        </p:nvSpPr>
        <p:spPr bwMode="auto">
          <a:xfrm>
            <a:off x="1492251" y="2073177"/>
            <a:ext cx="1274763" cy="638372"/>
          </a:xfrm>
          <a:custGeom>
            <a:avLst/>
            <a:gdLst>
              <a:gd name="T0" fmla="*/ 226 w 451"/>
              <a:gd name="T1" fmla="*/ 86 h 226"/>
              <a:gd name="T2" fmla="*/ 365 w 451"/>
              <a:gd name="T3" fmla="*/ 226 h 226"/>
              <a:gd name="T4" fmla="*/ 451 w 451"/>
              <a:gd name="T5" fmla="*/ 226 h 226"/>
              <a:gd name="T6" fmla="*/ 226 w 451"/>
              <a:gd name="T7" fmla="*/ 0 h 226"/>
              <a:gd name="T8" fmla="*/ 0 w 451"/>
              <a:gd name="T9" fmla="*/ 226 h 226"/>
              <a:gd name="T10" fmla="*/ 86 w 451"/>
              <a:gd name="T11" fmla="*/ 226 h 226"/>
              <a:gd name="T12" fmla="*/ 226 w 451"/>
              <a:gd name="T13" fmla="*/ 86 h 226"/>
            </a:gdLst>
            <a:ahLst/>
            <a:cxnLst>
              <a:cxn ang="0">
                <a:pos x="T0" y="T1"/>
              </a:cxn>
              <a:cxn ang="0">
                <a:pos x="T2" y="T3"/>
              </a:cxn>
              <a:cxn ang="0">
                <a:pos x="T4" y="T5"/>
              </a:cxn>
              <a:cxn ang="0">
                <a:pos x="T6" y="T7"/>
              </a:cxn>
              <a:cxn ang="0">
                <a:pos x="T8" y="T9"/>
              </a:cxn>
              <a:cxn ang="0">
                <a:pos x="T10" y="T11"/>
              </a:cxn>
              <a:cxn ang="0">
                <a:pos x="T12" y="T13"/>
              </a:cxn>
            </a:cxnLst>
            <a:rect l="0" t="0" r="r" b="b"/>
            <a:pathLst>
              <a:path w="451" h="226">
                <a:moveTo>
                  <a:pt x="226" y="86"/>
                </a:moveTo>
                <a:cubicBezTo>
                  <a:pt x="303" y="86"/>
                  <a:pt x="365" y="149"/>
                  <a:pt x="365" y="226"/>
                </a:cubicBezTo>
                <a:cubicBezTo>
                  <a:pt x="451" y="226"/>
                  <a:pt x="451" y="226"/>
                  <a:pt x="451" y="226"/>
                </a:cubicBezTo>
                <a:cubicBezTo>
                  <a:pt x="451" y="101"/>
                  <a:pt x="350" y="0"/>
                  <a:pt x="226" y="0"/>
                </a:cubicBezTo>
                <a:cubicBezTo>
                  <a:pt x="101" y="0"/>
                  <a:pt x="0" y="101"/>
                  <a:pt x="0" y="226"/>
                </a:cubicBezTo>
                <a:cubicBezTo>
                  <a:pt x="86" y="226"/>
                  <a:pt x="86" y="226"/>
                  <a:pt x="86" y="226"/>
                </a:cubicBezTo>
                <a:cubicBezTo>
                  <a:pt x="86" y="149"/>
                  <a:pt x="149" y="86"/>
                  <a:pt x="226" y="86"/>
                </a:cubicBezTo>
                <a:close/>
              </a:path>
            </a:pathLst>
          </a:custGeom>
          <a:solidFill>
            <a:schemeClr val="accent2"/>
          </a:solidFill>
          <a:ln>
            <a:noFill/>
          </a:ln>
        </p:spPr>
        <p:txBody>
          <a:bodyPr lIns="91440" tIns="45720" rIns="91440" bIns="45720"/>
          <a:lstStyle/>
          <a:p>
            <a:endParaRPr lang="zh-CN" altLang="en-US" dirty="0">
              <a:ea typeface="微软雅黑" panose="020B0503020204020204" pitchFamily="34" charset="-122"/>
            </a:endParaRPr>
          </a:p>
        </p:txBody>
      </p:sp>
      <p:sp>
        <p:nvSpPr>
          <p:cNvPr id="22533" name="Freeform 5"/>
          <p:cNvSpPr>
            <a:spLocks/>
          </p:cNvSpPr>
          <p:nvPr/>
        </p:nvSpPr>
        <p:spPr bwMode="auto">
          <a:xfrm>
            <a:off x="1811339" y="2392364"/>
            <a:ext cx="636587" cy="319185"/>
          </a:xfrm>
          <a:custGeom>
            <a:avLst/>
            <a:gdLst>
              <a:gd name="T0" fmla="*/ 113 w 225"/>
              <a:gd name="T1" fmla="*/ 65 h 113"/>
              <a:gd name="T2" fmla="*/ 160 w 225"/>
              <a:gd name="T3" fmla="*/ 113 h 113"/>
              <a:gd name="T4" fmla="*/ 225 w 225"/>
              <a:gd name="T5" fmla="*/ 113 h 113"/>
              <a:gd name="T6" fmla="*/ 113 w 225"/>
              <a:gd name="T7" fmla="*/ 0 h 113"/>
              <a:gd name="T8" fmla="*/ 0 w 225"/>
              <a:gd name="T9" fmla="*/ 113 h 113"/>
              <a:gd name="T10" fmla="*/ 65 w 225"/>
              <a:gd name="T11" fmla="*/ 113 h 113"/>
              <a:gd name="T12" fmla="*/ 113 w 225"/>
              <a:gd name="T13" fmla="*/ 65 h 113"/>
            </a:gdLst>
            <a:ahLst/>
            <a:cxnLst>
              <a:cxn ang="0">
                <a:pos x="T0" y="T1"/>
              </a:cxn>
              <a:cxn ang="0">
                <a:pos x="T2" y="T3"/>
              </a:cxn>
              <a:cxn ang="0">
                <a:pos x="T4" y="T5"/>
              </a:cxn>
              <a:cxn ang="0">
                <a:pos x="T6" y="T7"/>
              </a:cxn>
              <a:cxn ang="0">
                <a:pos x="T8" y="T9"/>
              </a:cxn>
              <a:cxn ang="0">
                <a:pos x="T10" y="T11"/>
              </a:cxn>
              <a:cxn ang="0">
                <a:pos x="T12" y="T13"/>
              </a:cxn>
            </a:cxnLst>
            <a:rect l="0" t="0" r="r" b="b"/>
            <a:pathLst>
              <a:path w="225" h="113">
                <a:moveTo>
                  <a:pt x="113" y="65"/>
                </a:moveTo>
                <a:cubicBezTo>
                  <a:pt x="139" y="65"/>
                  <a:pt x="160" y="87"/>
                  <a:pt x="160" y="113"/>
                </a:cubicBezTo>
                <a:cubicBezTo>
                  <a:pt x="225" y="113"/>
                  <a:pt x="225" y="113"/>
                  <a:pt x="225" y="113"/>
                </a:cubicBezTo>
                <a:cubicBezTo>
                  <a:pt x="225" y="50"/>
                  <a:pt x="175" y="0"/>
                  <a:pt x="113" y="0"/>
                </a:cubicBezTo>
                <a:cubicBezTo>
                  <a:pt x="50" y="0"/>
                  <a:pt x="0" y="50"/>
                  <a:pt x="0" y="113"/>
                </a:cubicBezTo>
                <a:cubicBezTo>
                  <a:pt x="65" y="113"/>
                  <a:pt x="65" y="113"/>
                  <a:pt x="65" y="113"/>
                </a:cubicBezTo>
                <a:cubicBezTo>
                  <a:pt x="65" y="87"/>
                  <a:pt x="87" y="65"/>
                  <a:pt x="113" y="65"/>
                </a:cubicBezTo>
                <a:close/>
              </a:path>
            </a:pathLst>
          </a:custGeom>
          <a:solidFill>
            <a:schemeClr val="accent4"/>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4" name="Freeform 6"/>
          <p:cNvSpPr>
            <a:spLocks/>
          </p:cNvSpPr>
          <p:nvPr/>
        </p:nvSpPr>
        <p:spPr bwMode="auto">
          <a:xfrm>
            <a:off x="1238251" y="2859232"/>
            <a:ext cx="893763" cy="813051"/>
          </a:xfrm>
          <a:custGeom>
            <a:avLst/>
            <a:gdLst>
              <a:gd name="T0" fmla="*/ 316 w 316"/>
              <a:gd name="T1" fmla="*/ 288 h 288"/>
              <a:gd name="T2" fmla="*/ 0 w 316"/>
              <a:gd name="T3" fmla="*/ 0 h 288"/>
            </a:gdLst>
            <a:ahLst/>
            <a:cxnLst>
              <a:cxn ang="0">
                <a:pos x="T0" y="T1"/>
              </a:cxn>
              <a:cxn ang="0">
                <a:pos x="T2" y="T3"/>
              </a:cxn>
            </a:cxnLst>
            <a:rect l="0" t="0" r="r" b="b"/>
            <a:pathLst>
              <a:path w="316" h="288">
                <a:moveTo>
                  <a:pt x="316" y="288"/>
                </a:moveTo>
                <a:cubicBezTo>
                  <a:pt x="150" y="288"/>
                  <a:pt x="15" y="161"/>
                  <a:pt x="0" y="0"/>
                </a:cubicBezTo>
              </a:path>
            </a:pathLst>
          </a:custGeom>
          <a:noFill/>
          <a:ln w="6350" cap="flat" cmpd="sng">
            <a:solidFill>
              <a:schemeClr val="accent3"/>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5" name="Freeform 7"/>
          <p:cNvSpPr>
            <a:spLocks/>
          </p:cNvSpPr>
          <p:nvPr/>
        </p:nvSpPr>
        <p:spPr bwMode="auto">
          <a:xfrm>
            <a:off x="835025" y="2859232"/>
            <a:ext cx="1296988" cy="1217988"/>
          </a:xfrm>
          <a:custGeom>
            <a:avLst/>
            <a:gdLst>
              <a:gd name="T0" fmla="*/ 0 w 459"/>
              <a:gd name="T1" fmla="*/ 0 h 431"/>
              <a:gd name="T2" fmla="*/ 459 w 459"/>
              <a:gd name="T3" fmla="*/ 431 h 431"/>
            </a:gdLst>
            <a:ahLst/>
            <a:cxnLst>
              <a:cxn ang="0">
                <a:pos x="T0" y="T1"/>
              </a:cxn>
              <a:cxn ang="0">
                <a:pos x="T2" y="T3"/>
              </a:cxn>
            </a:cxnLst>
            <a:rect l="0" t="0" r="r" b="b"/>
            <a:pathLst>
              <a:path w="459" h="431">
                <a:moveTo>
                  <a:pt x="0" y="0"/>
                </a:moveTo>
                <a:cubicBezTo>
                  <a:pt x="15" y="240"/>
                  <a:pt x="214" y="431"/>
                  <a:pt x="459" y="431"/>
                </a:cubicBezTo>
              </a:path>
            </a:pathLst>
          </a:custGeom>
          <a:noFill/>
          <a:ln w="6350" cap="flat" cmpd="sng">
            <a:solidFill>
              <a:schemeClr val="accent1"/>
            </a:solidFill>
            <a:round/>
            <a:headEnd/>
            <a:tailEnd type="oval" w="sm" len="sm"/>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6" name="Freeform 8"/>
          <p:cNvSpPr>
            <a:spLocks/>
          </p:cNvSpPr>
          <p:nvPr/>
        </p:nvSpPr>
        <p:spPr bwMode="auto">
          <a:xfrm>
            <a:off x="1614489" y="2859232"/>
            <a:ext cx="517525" cy="441462"/>
          </a:xfrm>
          <a:custGeom>
            <a:avLst/>
            <a:gdLst>
              <a:gd name="T0" fmla="*/ 183 w 183"/>
              <a:gd name="T1" fmla="*/ 156 h 156"/>
              <a:gd name="T2" fmla="*/ 0 w 183"/>
              <a:gd name="T3" fmla="*/ 0 h 156"/>
            </a:gdLst>
            <a:ahLst/>
            <a:cxnLst>
              <a:cxn ang="0">
                <a:pos x="T0" y="T1"/>
              </a:cxn>
              <a:cxn ang="0">
                <a:pos x="T2" y="T3"/>
              </a:cxn>
            </a:cxnLst>
            <a:rect l="0" t="0" r="r" b="b"/>
            <a:pathLst>
              <a:path w="183" h="156">
                <a:moveTo>
                  <a:pt x="183" y="156"/>
                </a:moveTo>
                <a:cubicBezTo>
                  <a:pt x="90" y="156"/>
                  <a:pt x="14" y="88"/>
                  <a:pt x="0" y="0"/>
                </a:cubicBezTo>
              </a:path>
            </a:pathLst>
          </a:custGeom>
          <a:noFill/>
          <a:ln w="6350" cap="flat" cmpd="sng">
            <a:solidFill>
              <a:schemeClr val="accent2"/>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7" name="Freeform 9"/>
          <p:cNvSpPr>
            <a:spLocks/>
          </p:cNvSpPr>
          <p:nvPr/>
        </p:nvSpPr>
        <p:spPr bwMode="auto">
          <a:xfrm>
            <a:off x="1916113" y="2859232"/>
            <a:ext cx="215900" cy="147682"/>
          </a:xfrm>
          <a:custGeom>
            <a:avLst/>
            <a:gdLst>
              <a:gd name="T0" fmla="*/ 76 w 76"/>
              <a:gd name="T1" fmla="*/ 52 h 52"/>
              <a:gd name="T2" fmla="*/ 0 w 76"/>
              <a:gd name="T3" fmla="*/ 0 h 52"/>
            </a:gdLst>
            <a:ahLst/>
            <a:cxnLst>
              <a:cxn ang="0">
                <a:pos x="T0" y="T1"/>
              </a:cxn>
              <a:cxn ang="0">
                <a:pos x="T2" y="T3"/>
              </a:cxn>
            </a:cxnLst>
            <a:rect l="0" t="0" r="r" b="b"/>
            <a:pathLst>
              <a:path w="76" h="52">
                <a:moveTo>
                  <a:pt x="76" y="52"/>
                </a:moveTo>
                <a:cubicBezTo>
                  <a:pt x="41" y="52"/>
                  <a:pt x="12" y="30"/>
                  <a:pt x="0" y="0"/>
                </a:cubicBezTo>
              </a:path>
            </a:pathLst>
          </a:custGeom>
          <a:noFill/>
          <a:ln w="6350" cap="flat" cmpd="sng">
            <a:solidFill>
              <a:schemeClr val="accent4"/>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8" name="Oval 10"/>
          <p:cNvSpPr>
            <a:spLocks noChangeArrowheads="1"/>
          </p:cNvSpPr>
          <p:nvPr/>
        </p:nvSpPr>
        <p:spPr bwMode="auto">
          <a:xfrm>
            <a:off x="4764088" y="2771044"/>
            <a:ext cx="406400" cy="408113"/>
          </a:xfrm>
          <a:prstGeom prst="ellipse">
            <a:avLst/>
          </a:prstGeom>
          <a:solidFill>
            <a:schemeClr val="accent1"/>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39" name="Oval 11"/>
          <p:cNvSpPr>
            <a:spLocks noChangeArrowheads="1"/>
          </p:cNvSpPr>
          <p:nvPr/>
        </p:nvSpPr>
        <p:spPr bwMode="auto">
          <a:xfrm>
            <a:off x="5724525" y="2771044"/>
            <a:ext cx="407988" cy="408113"/>
          </a:xfrm>
          <a:prstGeom prst="ellipse">
            <a:avLst/>
          </a:prstGeom>
          <a:solidFill>
            <a:schemeClr val="accent3"/>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0" name="Oval 12"/>
          <p:cNvSpPr>
            <a:spLocks noChangeArrowheads="1"/>
          </p:cNvSpPr>
          <p:nvPr/>
        </p:nvSpPr>
        <p:spPr bwMode="auto">
          <a:xfrm>
            <a:off x="6756400" y="2771044"/>
            <a:ext cx="406400" cy="408113"/>
          </a:xfrm>
          <a:prstGeom prst="ellipse">
            <a:avLst/>
          </a:prstGeom>
          <a:solidFill>
            <a:schemeClr val="accent2"/>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1" name="Oval 13"/>
          <p:cNvSpPr>
            <a:spLocks noChangeArrowheads="1"/>
          </p:cNvSpPr>
          <p:nvPr/>
        </p:nvSpPr>
        <p:spPr bwMode="auto">
          <a:xfrm>
            <a:off x="7788275" y="2771044"/>
            <a:ext cx="406400" cy="408113"/>
          </a:xfrm>
          <a:prstGeom prst="ellipse">
            <a:avLst/>
          </a:prstGeom>
          <a:solidFill>
            <a:schemeClr val="accent4"/>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grpSp>
        <p:nvGrpSpPr>
          <p:cNvPr id="2" name="Group 14"/>
          <p:cNvGrpSpPr>
            <a:grpSpLocks/>
          </p:cNvGrpSpPr>
          <p:nvPr/>
        </p:nvGrpSpPr>
        <p:grpSpPr bwMode="auto">
          <a:xfrm>
            <a:off x="7891464" y="2874262"/>
            <a:ext cx="203200" cy="200087"/>
            <a:chOff x="0" y="0"/>
            <a:chExt cx="140" cy="139"/>
          </a:xfrm>
          <a:solidFill>
            <a:schemeClr val="bg1"/>
          </a:solidFill>
        </p:grpSpPr>
        <p:sp>
          <p:nvSpPr>
            <p:cNvPr id="22543" name="Freeform 15"/>
            <p:cNvSpPr>
              <a:spLocks noEditPoints="1"/>
            </p:cNvSpPr>
            <p:nvPr/>
          </p:nvSpPr>
          <p:spPr bwMode="auto">
            <a:xfrm>
              <a:off x="0" y="0"/>
              <a:ext cx="140" cy="139"/>
            </a:xfrm>
            <a:custGeom>
              <a:avLst/>
              <a:gdLst>
                <a:gd name="T0" fmla="*/ 70 w 79"/>
                <a:gd name="T1" fmla="*/ 35 h 78"/>
                <a:gd name="T2" fmla="*/ 63 w 79"/>
                <a:gd name="T3" fmla="*/ 20 h 78"/>
                <a:gd name="T4" fmla="*/ 69 w 79"/>
                <a:gd name="T5" fmla="*/ 13 h 78"/>
                <a:gd name="T6" fmla="*/ 65 w 79"/>
                <a:gd name="T7" fmla="*/ 9 h 78"/>
                <a:gd name="T8" fmla="*/ 58 w 79"/>
                <a:gd name="T9" fmla="*/ 15 h 78"/>
                <a:gd name="T10" fmla="*/ 43 w 79"/>
                <a:gd name="T11" fmla="*/ 9 h 78"/>
                <a:gd name="T12" fmla="*/ 43 w 79"/>
                <a:gd name="T13" fmla="*/ 0 h 78"/>
                <a:gd name="T14" fmla="*/ 36 w 79"/>
                <a:gd name="T15" fmla="*/ 0 h 78"/>
                <a:gd name="T16" fmla="*/ 36 w 79"/>
                <a:gd name="T17" fmla="*/ 9 h 78"/>
                <a:gd name="T18" fmla="*/ 20 w 79"/>
                <a:gd name="T19" fmla="*/ 15 h 78"/>
                <a:gd name="T20" fmla="*/ 14 w 79"/>
                <a:gd name="T21" fmla="*/ 9 h 78"/>
                <a:gd name="T22" fmla="*/ 9 w 79"/>
                <a:gd name="T23" fmla="*/ 13 h 78"/>
                <a:gd name="T24" fmla="*/ 16 w 79"/>
                <a:gd name="T25" fmla="*/ 20 h 78"/>
                <a:gd name="T26" fmla="*/ 9 w 79"/>
                <a:gd name="T27" fmla="*/ 35 h 78"/>
                <a:gd name="T28" fmla="*/ 0 w 79"/>
                <a:gd name="T29" fmla="*/ 35 h 78"/>
                <a:gd name="T30" fmla="*/ 0 w 79"/>
                <a:gd name="T31" fmla="*/ 42 h 78"/>
                <a:gd name="T32" fmla="*/ 9 w 79"/>
                <a:gd name="T33" fmla="*/ 42 h 78"/>
                <a:gd name="T34" fmla="*/ 16 w 79"/>
                <a:gd name="T35" fmla="*/ 58 h 78"/>
                <a:gd name="T36" fmla="*/ 9 w 79"/>
                <a:gd name="T37" fmla="*/ 64 h 78"/>
                <a:gd name="T38" fmla="*/ 14 w 79"/>
                <a:gd name="T39" fmla="*/ 69 h 78"/>
                <a:gd name="T40" fmla="*/ 20 w 79"/>
                <a:gd name="T41" fmla="*/ 63 h 78"/>
                <a:gd name="T42" fmla="*/ 36 w 79"/>
                <a:gd name="T43" fmla="*/ 69 h 78"/>
                <a:gd name="T44" fmla="*/ 36 w 79"/>
                <a:gd name="T45" fmla="*/ 78 h 78"/>
                <a:gd name="T46" fmla="*/ 43 w 79"/>
                <a:gd name="T47" fmla="*/ 78 h 78"/>
                <a:gd name="T48" fmla="*/ 43 w 79"/>
                <a:gd name="T49" fmla="*/ 69 h 78"/>
                <a:gd name="T50" fmla="*/ 58 w 79"/>
                <a:gd name="T51" fmla="*/ 63 h 78"/>
                <a:gd name="T52" fmla="*/ 65 w 79"/>
                <a:gd name="T53" fmla="*/ 69 h 78"/>
                <a:gd name="T54" fmla="*/ 69 w 79"/>
                <a:gd name="T55" fmla="*/ 64 h 78"/>
                <a:gd name="T56" fmla="*/ 63 w 79"/>
                <a:gd name="T57" fmla="*/ 58 h 78"/>
                <a:gd name="T58" fmla="*/ 70 w 79"/>
                <a:gd name="T59" fmla="*/ 42 h 78"/>
                <a:gd name="T60" fmla="*/ 79 w 79"/>
                <a:gd name="T61" fmla="*/ 42 h 78"/>
                <a:gd name="T62" fmla="*/ 79 w 79"/>
                <a:gd name="T63" fmla="*/ 35 h 78"/>
                <a:gd name="T64" fmla="*/ 70 w 79"/>
                <a:gd name="T65" fmla="*/ 35 h 78"/>
                <a:gd name="T66" fmla="*/ 16 w 79"/>
                <a:gd name="T67" fmla="*/ 39 h 78"/>
                <a:gd name="T68" fmla="*/ 39 w 79"/>
                <a:gd name="T69" fmla="*/ 15 h 78"/>
                <a:gd name="T70" fmla="*/ 63 w 79"/>
                <a:gd name="T71" fmla="*/ 39 h 78"/>
                <a:gd name="T72" fmla="*/ 39 w 79"/>
                <a:gd name="T73" fmla="*/ 62 h 78"/>
                <a:gd name="T74" fmla="*/ 16 w 79"/>
                <a:gd name="T75" fmla="*/ 3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78">
                  <a:moveTo>
                    <a:pt x="70" y="35"/>
                  </a:moveTo>
                  <a:cubicBezTo>
                    <a:pt x="69" y="30"/>
                    <a:pt x="67" y="24"/>
                    <a:pt x="63" y="20"/>
                  </a:cubicBezTo>
                  <a:cubicBezTo>
                    <a:pt x="69" y="13"/>
                    <a:pt x="69" y="13"/>
                    <a:pt x="69" y="13"/>
                  </a:cubicBezTo>
                  <a:cubicBezTo>
                    <a:pt x="65" y="9"/>
                    <a:pt x="65" y="9"/>
                    <a:pt x="65" y="9"/>
                  </a:cubicBezTo>
                  <a:cubicBezTo>
                    <a:pt x="58" y="15"/>
                    <a:pt x="58" y="15"/>
                    <a:pt x="58" y="15"/>
                  </a:cubicBezTo>
                  <a:cubicBezTo>
                    <a:pt x="54" y="12"/>
                    <a:pt x="49" y="9"/>
                    <a:pt x="43" y="9"/>
                  </a:cubicBezTo>
                  <a:cubicBezTo>
                    <a:pt x="43" y="0"/>
                    <a:pt x="43" y="0"/>
                    <a:pt x="43" y="0"/>
                  </a:cubicBezTo>
                  <a:cubicBezTo>
                    <a:pt x="36" y="0"/>
                    <a:pt x="36" y="0"/>
                    <a:pt x="36" y="0"/>
                  </a:cubicBezTo>
                  <a:cubicBezTo>
                    <a:pt x="36" y="9"/>
                    <a:pt x="36" y="9"/>
                    <a:pt x="36" y="9"/>
                  </a:cubicBezTo>
                  <a:cubicBezTo>
                    <a:pt x="30" y="9"/>
                    <a:pt x="25" y="12"/>
                    <a:pt x="20" y="15"/>
                  </a:cubicBezTo>
                  <a:cubicBezTo>
                    <a:pt x="14" y="9"/>
                    <a:pt x="14" y="9"/>
                    <a:pt x="14" y="9"/>
                  </a:cubicBezTo>
                  <a:cubicBezTo>
                    <a:pt x="9" y="13"/>
                    <a:pt x="9" y="13"/>
                    <a:pt x="9" y="13"/>
                  </a:cubicBezTo>
                  <a:cubicBezTo>
                    <a:pt x="16" y="20"/>
                    <a:pt x="16" y="20"/>
                    <a:pt x="16" y="20"/>
                  </a:cubicBezTo>
                  <a:cubicBezTo>
                    <a:pt x="12" y="24"/>
                    <a:pt x="10" y="30"/>
                    <a:pt x="9" y="35"/>
                  </a:cubicBezTo>
                  <a:cubicBezTo>
                    <a:pt x="0" y="35"/>
                    <a:pt x="0" y="35"/>
                    <a:pt x="0" y="35"/>
                  </a:cubicBezTo>
                  <a:cubicBezTo>
                    <a:pt x="0" y="42"/>
                    <a:pt x="0" y="42"/>
                    <a:pt x="0" y="42"/>
                  </a:cubicBezTo>
                  <a:cubicBezTo>
                    <a:pt x="9" y="42"/>
                    <a:pt x="9" y="42"/>
                    <a:pt x="9" y="42"/>
                  </a:cubicBezTo>
                  <a:cubicBezTo>
                    <a:pt x="10" y="48"/>
                    <a:pt x="12" y="53"/>
                    <a:pt x="16" y="58"/>
                  </a:cubicBezTo>
                  <a:cubicBezTo>
                    <a:pt x="9" y="64"/>
                    <a:pt x="9" y="64"/>
                    <a:pt x="9" y="64"/>
                  </a:cubicBezTo>
                  <a:cubicBezTo>
                    <a:pt x="14" y="69"/>
                    <a:pt x="14" y="69"/>
                    <a:pt x="14" y="69"/>
                  </a:cubicBezTo>
                  <a:cubicBezTo>
                    <a:pt x="20" y="63"/>
                    <a:pt x="20" y="63"/>
                    <a:pt x="20" y="63"/>
                  </a:cubicBezTo>
                  <a:cubicBezTo>
                    <a:pt x="25" y="66"/>
                    <a:pt x="30" y="68"/>
                    <a:pt x="36" y="69"/>
                  </a:cubicBezTo>
                  <a:cubicBezTo>
                    <a:pt x="36" y="78"/>
                    <a:pt x="36" y="78"/>
                    <a:pt x="36" y="78"/>
                  </a:cubicBezTo>
                  <a:cubicBezTo>
                    <a:pt x="43" y="78"/>
                    <a:pt x="43" y="78"/>
                    <a:pt x="43" y="78"/>
                  </a:cubicBezTo>
                  <a:cubicBezTo>
                    <a:pt x="43" y="69"/>
                    <a:pt x="43" y="69"/>
                    <a:pt x="43" y="69"/>
                  </a:cubicBezTo>
                  <a:cubicBezTo>
                    <a:pt x="49" y="68"/>
                    <a:pt x="54" y="66"/>
                    <a:pt x="58" y="63"/>
                  </a:cubicBezTo>
                  <a:cubicBezTo>
                    <a:pt x="65" y="69"/>
                    <a:pt x="65" y="69"/>
                    <a:pt x="65" y="69"/>
                  </a:cubicBezTo>
                  <a:cubicBezTo>
                    <a:pt x="69" y="64"/>
                    <a:pt x="69" y="64"/>
                    <a:pt x="69" y="64"/>
                  </a:cubicBezTo>
                  <a:cubicBezTo>
                    <a:pt x="63" y="58"/>
                    <a:pt x="63" y="58"/>
                    <a:pt x="63" y="58"/>
                  </a:cubicBezTo>
                  <a:cubicBezTo>
                    <a:pt x="67" y="53"/>
                    <a:pt x="69" y="48"/>
                    <a:pt x="70" y="42"/>
                  </a:cubicBezTo>
                  <a:cubicBezTo>
                    <a:pt x="79" y="42"/>
                    <a:pt x="79" y="42"/>
                    <a:pt x="79" y="42"/>
                  </a:cubicBezTo>
                  <a:cubicBezTo>
                    <a:pt x="79" y="35"/>
                    <a:pt x="79" y="35"/>
                    <a:pt x="79" y="35"/>
                  </a:cubicBezTo>
                  <a:lnTo>
                    <a:pt x="70" y="35"/>
                  </a:lnTo>
                  <a:close/>
                  <a:moveTo>
                    <a:pt x="16" y="39"/>
                  </a:moveTo>
                  <a:cubicBezTo>
                    <a:pt x="16" y="26"/>
                    <a:pt x="26" y="15"/>
                    <a:pt x="39" y="15"/>
                  </a:cubicBezTo>
                  <a:cubicBezTo>
                    <a:pt x="52" y="15"/>
                    <a:pt x="63" y="26"/>
                    <a:pt x="63" y="39"/>
                  </a:cubicBezTo>
                  <a:cubicBezTo>
                    <a:pt x="63" y="52"/>
                    <a:pt x="52" y="62"/>
                    <a:pt x="39" y="62"/>
                  </a:cubicBezTo>
                  <a:cubicBezTo>
                    <a:pt x="26" y="62"/>
                    <a:pt x="16" y="52"/>
                    <a:pt x="16"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4" name="Freeform 16"/>
            <p:cNvSpPr>
              <a:spLocks noEditPoints="1"/>
            </p:cNvSpPr>
            <p:nvPr/>
          </p:nvSpPr>
          <p:spPr bwMode="auto">
            <a:xfrm>
              <a:off x="50" y="50"/>
              <a:ext cx="41" cy="39"/>
            </a:xfrm>
            <a:custGeom>
              <a:avLst/>
              <a:gdLst>
                <a:gd name="T0" fmla="*/ 23 w 23"/>
                <a:gd name="T1" fmla="*/ 11 h 22"/>
                <a:gd name="T2" fmla="*/ 11 w 23"/>
                <a:gd name="T3" fmla="*/ 0 h 22"/>
                <a:gd name="T4" fmla="*/ 0 w 23"/>
                <a:gd name="T5" fmla="*/ 11 h 22"/>
                <a:gd name="T6" fmla="*/ 11 w 23"/>
                <a:gd name="T7" fmla="*/ 22 h 22"/>
                <a:gd name="T8" fmla="*/ 23 w 23"/>
                <a:gd name="T9" fmla="*/ 11 h 22"/>
                <a:gd name="T10" fmla="*/ 7 w 23"/>
                <a:gd name="T11" fmla="*/ 11 h 22"/>
                <a:gd name="T12" fmla="*/ 11 w 23"/>
                <a:gd name="T13" fmla="*/ 6 h 22"/>
                <a:gd name="T14" fmla="*/ 16 w 23"/>
                <a:gd name="T15" fmla="*/ 11 h 22"/>
                <a:gd name="T16" fmla="*/ 11 w 23"/>
                <a:gd name="T17" fmla="*/ 15 h 22"/>
                <a:gd name="T18" fmla="*/ 7 w 23"/>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2">
                  <a:moveTo>
                    <a:pt x="23" y="11"/>
                  </a:moveTo>
                  <a:cubicBezTo>
                    <a:pt x="23" y="5"/>
                    <a:pt x="18" y="0"/>
                    <a:pt x="11" y="0"/>
                  </a:cubicBezTo>
                  <a:cubicBezTo>
                    <a:pt x="5" y="0"/>
                    <a:pt x="0" y="5"/>
                    <a:pt x="0" y="11"/>
                  </a:cubicBezTo>
                  <a:cubicBezTo>
                    <a:pt x="0" y="17"/>
                    <a:pt x="5" y="22"/>
                    <a:pt x="11" y="22"/>
                  </a:cubicBezTo>
                  <a:cubicBezTo>
                    <a:pt x="18" y="22"/>
                    <a:pt x="23" y="17"/>
                    <a:pt x="23" y="11"/>
                  </a:cubicBezTo>
                  <a:close/>
                  <a:moveTo>
                    <a:pt x="7" y="11"/>
                  </a:moveTo>
                  <a:cubicBezTo>
                    <a:pt x="7" y="8"/>
                    <a:pt x="9" y="6"/>
                    <a:pt x="11" y="6"/>
                  </a:cubicBezTo>
                  <a:cubicBezTo>
                    <a:pt x="14" y="6"/>
                    <a:pt x="16" y="8"/>
                    <a:pt x="16" y="11"/>
                  </a:cubicBezTo>
                  <a:cubicBezTo>
                    <a:pt x="16" y="13"/>
                    <a:pt x="14" y="15"/>
                    <a:pt x="11" y="15"/>
                  </a:cubicBezTo>
                  <a:cubicBezTo>
                    <a:pt x="9" y="15"/>
                    <a:pt x="7" y="13"/>
                    <a:pt x="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3" name="Group 17"/>
          <p:cNvGrpSpPr>
            <a:grpSpLocks/>
          </p:cNvGrpSpPr>
          <p:nvPr/>
        </p:nvGrpSpPr>
        <p:grpSpPr bwMode="auto">
          <a:xfrm>
            <a:off x="5865814" y="2886966"/>
            <a:ext cx="133350" cy="171503"/>
            <a:chOff x="0" y="0"/>
            <a:chExt cx="109" cy="141"/>
          </a:xfrm>
          <a:solidFill>
            <a:schemeClr val="bg1"/>
          </a:solidFill>
        </p:grpSpPr>
        <p:sp>
          <p:nvSpPr>
            <p:cNvPr id="22546" name="Freeform 18"/>
            <p:cNvSpPr>
              <a:spLocks noEditPoints="1"/>
            </p:cNvSpPr>
            <p:nvPr/>
          </p:nvSpPr>
          <p:spPr bwMode="auto">
            <a:xfrm>
              <a:off x="0" y="0"/>
              <a:ext cx="109" cy="141"/>
            </a:xfrm>
            <a:custGeom>
              <a:avLst/>
              <a:gdLst>
                <a:gd name="T0" fmla="*/ 75 w 109"/>
                <a:gd name="T1" fmla="*/ 0 h 141"/>
                <a:gd name="T2" fmla="*/ 0 w 109"/>
                <a:gd name="T3" fmla="*/ 0 h 141"/>
                <a:gd name="T4" fmla="*/ 0 w 109"/>
                <a:gd name="T5" fmla="*/ 141 h 141"/>
                <a:gd name="T6" fmla="*/ 109 w 109"/>
                <a:gd name="T7" fmla="*/ 141 h 141"/>
                <a:gd name="T8" fmla="*/ 109 w 109"/>
                <a:gd name="T9" fmla="*/ 34 h 141"/>
                <a:gd name="T10" fmla="*/ 75 w 109"/>
                <a:gd name="T11" fmla="*/ 0 h 141"/>
                <a:gd name="T12" fmla="*/ 13 w 109"/>
                <a:gd name="T13" fmla="*/ 128 h 141"/>
                <a:gd name="T14" fmla="*/ 13 w 109"/>
                <a:gd name="T15" fmla="*/ 13 h 141"/>
                <a:gd name="T16" fmla="*/ 68 w 109"/>
                <a:gd name="T17" fmla="*/ 13 h 141"/>
                <a:gd name="T18" fmla="*/ 68 w 109"/>
                <a:gd name="T19" fmla="*/ 43 h 141"/>
                <a:gd name="T20" fmla="*/ 96 w 109"/>
                <a:gd name="T21" fmla="*/ 43 h 141"/>
                <a:gd name="T22" fmla="*/ 96 w 109"/>
                <a:gd name="T23" fmla="*/ 128 h 141"/>
                <a:gd name="T24" fmla="*/ 13 w 109"/>
                <a:gd name="T25"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41">
                  <a:moveTo>
                    <a:pt x="75" y="0"/>
                  </a:moveTo>
                  <a:lnTo>
                    <a:pt x="0" y="0"/>
                  </a:lnTo>
                  <a:lnTo>
                    <a:pt x="0" y="141"/>
                  </a:lnTo>
                  <a:lnTo>
                    <a:pt x="109" y="141"/>
                  </a:lnTo>
                  <a:lnTo>
                    <a:pt x="109" y="34"/>
                  </a:lnTo>
                  <a:lnTo>
                    <a:pt x="75" y="0"/>
                  </a:lnTo>
                  <a:close/>
                  <a:moveTo>
                    <a:pt x="13" y="128"/>
                  </a:moveTo>
                  <a:lnTo>
                    <a:pt x="13" y="13"/>
                  </a:lnTo>
                  <a:lnTo>
                    <a:pt x="68" y="13"/>
                  </a:lnTo>
                  <a:lnTo>
                    <a:pt x="68" y="43"/>
                  </a:lnTo>
                  <a:lnTo>
                    <a:pt x="96" y="43"/>
                  </a:lnTo>
                  <a:lnTo>
                    <a:pt x="96" y="128"/>
                  </a:lnTo>
                  <a:lnTo>
                    <a:pt x="13"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7" name="Freeform 19"/>
            <p:cNvSpPr>
              <a:spLocks/>
            </p:cNvSpPr>
            <p:nvPr/>
          </p:nvSpPr>
          <p:spPr bwMode="auto">
            <a:xfrm>
              <a:off x="32" y="48"/>
              <a:ext cx="43" cy="47"/>
            </a:xfrm>
            <a:custGeom>
              <a:avLst/>
              <a:gdLst>
                <a:gd name="T0" fmla="*/ 29 w 43"/>
                <a:gd name="T1" fmla="*/ 23 h 47"/>
                <a:gd name="T2" fmla="*/ 29 w 43"/>
                <a:gd name="T3" fmla="*/ 0 h 47"/>
                <a:gd name="T4" fmla="*/ 16 w 43"/>
                <a:gd name="T5" fmla="*/ 0 h 47"/>
                <a:gd name="T6" fmla="*/ 16 w 43"/>
                <a:gd name="T7" fmla="*/ 23 h 47"/>
                <a:gd name="T8" fmla="*/ 9 w 43"/>
                <a:gd name="T9" fmla="*/ 16 h 47"/>
                <a:gd name="T10" fmla="*/ 0 w 43"/>
                <a:gd name="T11" fmla="*/ 25 h 47"/>
                <a:gd name="T12" fmla="*/ 21 w 43"/>
                <a:gd name="T13" fmla="*/ 47 h 47"/>
                <a:gd name="T14" fmla="*/ 43 w 43"/>
                <a:gd name="T15" fmla="*/ 25 h 47"/>
                <a:gd name="T16" fmla="*/ 36 w 43"/>
                <a:gd name="T17" fmla="*/ 16 h 47"/>
                <a:gd name="T18" fmla="*/ 29 w 43"/>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7">
                  <a:moveTo>
                    <a:pt x="29" y="23"/>
                  </a:moveTo>
                  <a:lnTo>
                    <a:pt x="29" y="0"/>
                  </a:lnTo>
                  <a:lnTo>
                    <a:pt x="16" y="0"/>
                  </a:lnTo>
                  <a:lnTo>
                    <a:pt x="16" y="23"/>
                  </a:lnTo>
                  <a:lnTo>
                    <a:pt x="9" y="16"/>
                  </a:lnTo>
                  <a:lnTo>
                    <a:pt x="0" y="25"/>
                  </a:lnTo>
                  <a:lnTo>
                    <a:pt x="21" y="47"/>
                  </a:lnTo>
                  <a:lnTo>
                    <a:pt x="43" y="25"/>
                  </a:lnTo>
                  <a:lnTo>
                    <a:pt x="36" y="16"/>
                  </a:lnTo>
                  <a:lnTo>
                    <a:pt x="29"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8" name="Rectangle 20"/>
            <p:cNvSpPr>
              <a:spLocks noChangeArrowheads="1"/>
            </p:cNvSpPr>
            <p:nvPr/>
          </p:nvSpPr>
          <p:spPr bwMode="auto">
            <a:xfrm>
              <a:off x="37" y="102"/>
              <a:ext cx="34" cy="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4" name="Group 21"/>
          <p:cNvGrpSpPr>
            <a:grpSpLocks/>
          </p:cNvGrpSpPr>
          <p:nvPr/>
        </p:nvGrpSpPr>
        <p:grpSpPr bwMode="auto">
          <a:xfrm>
            <a:off x="6873876" y="2890142"/>
            <a:ext cx="174625" cy="168327"/>
            <a:chOff x="0" y="0"/>
            <a:chExt cx="141" cy="139"/>
          </a:xfrm>
        </p:grpSpPr>
        <p:sp>
          <p:nvSpPr>
            <p:cNvPr id="22550" name="Freeform 22"/>
            <p:cNvSpPr>
              <a:spLocks noEditPoints="1"/>
            </p:cNvSpPr>
            <p:nvPr/>
          </p:nvSpPr>
          <p:spPr bwMode="auto">
            <a:xfrm>
              <a:off x="0" y="0"/>
              <a:ext cx="141" cy="139"/>
            </a:xfrm>
            <a:custGeom>
              <a:avLst/>
              <a:gdLst>
                <a:gd name="T0" fmla="*/ 128 w 141"/>
                <a:gd name="T1" fmla="*/ 101 h 139"/>
                <a:gd name="T2" fmla="*/ 37 w 141"/>
                <a:gd name="T3" fmla="*/ 101 h 139"/>
                <a:gd name="T4" fmla="*/ 37 w 141"/>
                <a:gd name="T5" fmla="*/ 11 h 139"/>
                <a:gd name="T6" fmla="*/ 68 w 141"/>
                <a:gd name="T7" fmla="*/ 11 h 139"/>
                <a:gd name="T8" fmla="*/ 68 w 141"/>
                <a:gd name="T9" fmla="*/ 0 h 139"/>
                <a:gd name="T10" fmla="*/ 25 w 141"/>
                <a:gd name="T11" fmla="*/ 0 h 139"/>
                <a:gd name="T12" fmla="*/ 25 w 141"/>
                <a:gd name="T13" fmla="*/ 25 h 139"/>
                <a:gd name="T14" fmla="*/ 0 w 141"/>
                <a:gd name="T15" fmla="*/ 25 h 139"/>
                <a:gd name="T16" fmla="*/ 0 w 141"/>
                <a:gd name="T17" fmla="*/ 139 h 139"/>
                <a:gd name="T18" fmla="*/ 114 w 141"/>
                <a:gd name="T19" fmla="*/ 139 h 139"/>
                <a:gd name="T20" fmla="*/ 114 w 141"/>
                <a:gd name="T21" fmla="*/ 114 h 139"/>
                <a:gd name="T22" fmla="*/ 141 w 141"/>
                <a:gd name="T23" fmla="*/ 114 h 139"/>
                <a:gd name="T24" fmla="*/ 141 w 141"/>
                <a:gd name="T25" fmla="*/ 71 h 139"/>
                <a:gd name="T26" fmla="*/ 128 w 141"/>
                <a:gd name="T27" fmla="*/ 71 h 139"/>
                <a:gd name="T28" fmla="*/ 128 w 141"/>
                <a:gd name="T29" fmla="*/ 101 h 139"/>
                <a:gd name="T30" fmla="*/ 103 w 141"/>
                <a:gd name="T31" fmla="*/ 126 h 139"/>
                <a:gd name="T32" fmla="*/ 12 w 141"/>
                <a:gd name="T33" fmla="*/ 126 h 139"/>
                <a:gd name="T34" fmla="*/ 12 w 141"/>
                <a:gd name="T35" fmla="*/ 37 h 139"/>
                <a:gd name="T36" fmla="*/ 25 w 141"/>
                <a:gd name="T37" fmla="*/ 37 h 139"/>
                <a:gd name="T38" fmla="*/ 25 w 141"/>
                <a:gd name="T39" fmla="*/ 114 h 139"/>
                <a:gd name="T40" fmla="*/ 103 w 141"/>
                <a:gd name="T41" fmla="*/ 114 h 139"/>
                <a:gd name="T42" fmla="*/ 103 w 141"/>
                <a:gd name="T43" fmla="*/ 126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1" h="139">
                  <a:moveTo>
                    <a:pt x="128" y="101"/>
                  </a:moveTo>
                  <a:lnTo>
                    <a:pt x="37" y="101"/>
                  </a:lnTo>
                  <a:lnTo>
                    <a:pt x="37" y="11"/>
                  </a:lnTo>
                  <a:lnTo>
                    <a:pt x="68" y="11"/>
                  </a:lnTo>
                  <a:lnTo>
                    <a:pt x="68" y="0"/>
                  </a:lnTo>
                  <a:lnTo>
                    <a:pt x="25" y="0"/>
                  </a:lnTo>
                  <a:lnTo>
                    <a:pt x="25" y="25"/>
                  </a:lnTo>
                  <a:lnTo>
                    <a:pt x="0" y="25"/>
                  </a:lnTo>
                  <a:lnTo>
                    <a:pt x="0" y="139"/>
                  </a:lnTo>
                  <a:lnTo>
                    <a:pt x="114" y="139"/>
                  </a:lnTo>
                  <a:lnTo>
                    <a:pt x="114" y="114"/>
                  </a:lnTo>
                  <a:lnTo>
                    <a:pt x="141" y="114"/>
                  </a:lnTo>
                  <a:lnTo>
                    <a:pt x="141" y="71"/>
                  </a:lnTo>
                  <a:lnTo>
                    <a:pt x="128" y="71"/>
                  </a:lnTo>
                  <a:lnTo>
                    <a:pt x="128" y="101"/>
                  </a:lnTo>
                  <a:close/>
                  <a:moveTo>
                    <a:pt x="103" y="126"/>
                  </a:moveTo>
                  <a:lnTo>
                    <a:pt x="12" y="126"/>
                  </a:lnTo>
                  <a:lnTo>
                    <a:pt x="12" y="37"/>
                  </a:lnTo>
                  <a:lnTo>
                    <a:pt x="25" y="37"/>
                  </a:lnTo>
                  <a:lnTo>
                    <a:pt x="25" y="114"/>
                  </a:lnTo>
                  <a:lnTo>
                    <a:pt x="103" y="114"/>
                  </a:lnTo>
                  <a:lnTo>
                    <a:pt x="103" y="1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1" name="Freeform 23"/>
            <p:cNvSpPr>
              <a:spLocks/>
            </p:cNvSpPr>
            <p:nvPr/>
          </p:nvSpPr>
          <p:spPr bwMode="auto">
            <a:xfrm>
              <a:off x="78" y="0"/>
              <a:ext cx="63" cy="61"/>
            </a:xfrm>
            <a:custGeom>
              <a:avLst/>
              <a:gdLst>
                <a:gd name="T0" fmla="*/ 11 w 63"/>
                <a:gd name="T1" fmla="*/ 0 h 61"/>
                <a:gd name="T2" fmla="*/ 11 w 63"/>
                <a:gd name="T3" fmla="*/ 11 h 61"/>
                <a:gd name="T4" fmla="*/ 41 w 63"/>
                <a:gd name="T5" fmla="*/ 11 h 61"/>
                <a:gd name="T6" fmla="*/ 0 w 63"/>
                <a:gd name="T7" fmla="*/ 52 h 61"/>
                <a:gd name="T8" fmla="*/ 9 w 63"/>
                <a:gd name="T9" fmla="*/ 61 h 61"/>
                <a:gd name="T10" fmla="*/ 50 w 63"/>
                <a:gd name="T11" fmla="*/ 20 h 61"/>
                <a:gd name="T12" fmla="*/ 50 w 63"/>
                <a:gd name="T13" fmla="*/ 50 h 61"/>
                <a:gd name="T14" fmla="*/ 63 w 63"/>
                <a:gd name="T15" fmla="*/ 50 h 61"/>
                <a:gd name="T16" fmla="*/ 63 w 63"/>
                <a:gd name="T17" fmla="*/ 0 h 61"/>
                <a:gd name="T18" fmla="*/ 11 w 63"/>
                <a:gd name="T1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1">
                  <a:moveTo>
                    <a:pt x="11" y="0"/>
                  </a:moveTo>
                  <a:lnTo>
                    <a:pt x="11" y="11"/>
                  </a:lnTo>
                  <a:lnTo>
                    <a:pt x="41" y="11"/>
                  </a:lnTo>
                  <a:lnTo>
                    <a:pt x="0" y="52"/>
                  </a:lnTo>
                  <a:lnTo>
                    <a:pt x="9" y="61"/>
                  </a:lnTo>
                  <a:lnTo>
                    <a:pt x="50" y="20"/>
                  </a:lnTo>
                  <a:lnTo>
                    <a:pt x="50" y="50"/>
                  </a:lnTo>
                  <a:lnTo>
                    <a:pt x="63" y="50"/>
                  </a:lnTo>
                  <a:lnTo>
                    <a:pt x="63" y="0"/>
                  </a:ln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5" name="Group 24"/>
          <p:cNvGrpSpPr>
            <a:grpSpLocks/>
          </p:cNvGrpSpPr>
          <p:nvPr/>
        </p:nvGrpSpPr>
        <p:grpSpPr bwMode="auto">
          <a:xfrm>
            <a:off x="4879976" y="2886966"/>
            <a:ext cx="174625" cy="171503"/>
            <a:chOff x="0" y="0"/>
            <a:chExt cx="141" cy="141"/>
          </a:xfrm>
        </p:grpSpPr>
        <p:sp>
          <p:nvSpPr>
            <p:cNvPr id="22553" name="Freeform 25"/>
            <p:cNvSpPr>
              <a:spLocks noEditPoints="1"/>
            </p:cNvSpPr>
            <p:nvPr/>
          </p:nvSpPr>
          <p:spPr bwMode="auto">
            <a:xfrm>
              <a:off x="79" y="79"/>
              <a:ext cx="62" cy="62"/>
            </a:xfrm>
            <a:custGeom>
              <a:avLst/>
              <a:gdLst>
                <a:gd name="T0" fmla="*/ 62 w 62"/>
                <a:gd name="T1" fmla="*/ 62 h 62"/>
                <a:gd name="T2" fmla="*/ 0 w 62"/>
                <a:gd name="T3" fmla="*/ 62 h 62"/>
                <a:gd name="T4" fmla="*/ 0 w 62"/>
                <a:gd name="T5" fmla="*/ 0 h 62"/>
                <a:gd name="T6" fmla="*/ 62 w 62"/>
                <a:gd name="T7" fmla="*/ 0 h 62"/>
                <a:gd name="T8" fmla="*/ 62 w 62"/>
                <a:gd name="T9" fmla="*/ 62 h 62"/>
                <a:gd name="T10" fmla="*/ 10 w 62"/>
                <a:gd name="T11" fmla="*/ 49 h 62"/>
                <a:gd name="T12" fmla="*/ 49 w 62"/>
                <a:gd name="T13" fmla="*/ 49 h 62"/>
                <a:gd name="T14" fmla="*/ 49 w 62"/>
                <a:gd name="T15" fmla="*/ 12 h 62"/>
                <a:gd name="T16" fmla="*/ 10 w 62"/>
                <a:gd name="T17" fmla="*/ 12 h 62"/>
                <a:gd name="T18" fmla="*/ 10 w 62"/>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62" y="62"/>
                  </a:moveTo>
                  <a:lnTo>
                    <a:pt x="0" y="62"/>
                  </a:lnTo>
                  <a:lnTo>
                    <a:pt x="0" y="0"/>
                  </a:lnTo>
                  <a:lnTo>
                    <a:pt x="62" y="0"/>
                  </a:lnTo>
                  <a:lnTo>
                    <a:pt x="62" y="62"/>
                  </a:lnTo>
                  <a:close/>
                  <a:moveTo>
                    <a:pt x="10" y="49"/>
                  </a:moveTo>
                  <a:lnTo>
                    <a:pt x="49" y="49"/>
                  </a:lnTo>
                  <a:lnTo>
                    <a:pt x="49" y="12"/>
                  </a:lnTo>
                  <a:lnTo>
                    <a:pt x="10" y="12"/>
                  </a:lnTo>
                  <a:lnTo>
                    <a:pt x="10"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4" name="Freeform 26"/>
            <p:cNvSpPr>
              <a:spLocks noEditPoints="1"/>
            </p:cNvSpPr>
            <p:nvPr/>
          </p:nvSpPr>
          <p:spPr bwMode="auto">
            <a:xfrm>
              <a:off x="0" y="79"/>
              <a:ext cx="63" cy="62"/>
            </a:xfrm>
            <a:custGeom>
              <a:avLst/>
              <a:gdLst>
                <a:gd name="T0" fmla="*/ 63 w 63"/>
                <a:gd name="T1" fmla="*/ 62 h 62"/>
                <a:gd name="T2" fmla="*/ 0 w 63"/>
                <a:gd name="T3" fmla="*/ 62 h 62"/>
                <a:gd name="T4" fmla="*/ 0 w 63"/>
                <a:gd name="T5" fmla="*/ 0 h 62"/>
                <a:gd name="T6" fmla="*/ 63 w 63"/>
                <a:gd name="T7" fmla="*/ 0 h 62"/>
                <a:gd name="T8" fmla="*/ 63 w 63"/>
                <a:gd name="T9" fmla="*/ 62 h 62"/>
                <a:gd name="T10" fmla="*/ 13 w 63"/>
                <a:gd name="T11" fmla="*/ 49 h 62"/>
                <a:gd name="T12" fmla="*/ 50 w 63"/>
                <a:gd name="T13" fmla="*/ 49 h 62"/>
                <a:gd name="T14" fmla="*/ 50 w 63"/>
                <a:gd name="T15" fmla="*/ 12 h 62"/>
                <a:gd name="T16" fmla="*/ 13 w 63"/>
                <a:gd name="T17" fmla="*/ 12 h 62"/>
                <a:gd name="T18" fmla="*/ 13 w 63"/>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2">
                  <a:moveTo>
                    <a:pt x="63" y="62"/>
                  </a:moveTo>
                  <a:lnTo>
                    <a:pt x="0" y="62"/>
                  </a:lnTo>
                  <a:lnTo>
                    <a:pt x="0" y="0"/>
                  </a:lnTo>
                  <a:lnTo>
                    <a:pt x="63" y="0"/>
                  </a:lnTo>
                  <a:lnTo>
                    <a:pt x="63" y="62"/>
                  </a:lnTo>
                  <a:close/>
                  <a:moveTo>
                    <a:pt x="13" y="49"/>
                  </a:moveTo>
                  <a:lnTo>
                    <a:pt x="50" y="49"/>
                  </a:lnTo>
                  <a:lnTo>
                    <a:pt x="50" y="12"/>
                  </a:lnTo>
                  <a:lnTo>
                    <a:pt x="13" y="12"/>
                  </a:lnTo>
                  <a:lnTo>
                    <a:pt x="13"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5" name="Freeform 27"/>
            <p:cNvSpPr>
              <a:spLocks noEditPoints="1"/>
            </p:cNvSpPr>
            <p:nvPr/>
          </p:nvSpPr>
          <p:spPr bwMode="auto">
            <a:xfrm>
              <a:off x="79" y="0"/>
              <a:ext cx="62" cy="63"/>
            </a:xfrm>
            <a:custGeom>
              <a:avLst/>
              <a:gdLst>
                <a:gd name="T0" fmla="*/ 62 w 62"/>
                <a:gd name="T1" fmla="*/ 63 h 63"/>
                <a:gd name="T2" fmla="*/ 0 w 62"/>
                <a:gd name="T3" fmla="*/ 63 h 63"/>
                <a:gd name="T4" fmla="*/ 0 w 62"/>
                <a:gd name="T5" fmla="*/ 0 h 63"/>
                <a:gd name="T6" fmla="*/ 62 w 62"/>
                <a:gd name="T7" fmla="*/ 0 h 63"/>
                <a:gd name="T8" fmla="*/ 62 w 62"/>
                <a:gd name="T9" fmla="*/ 63 h 63"/>
                <a:gd name="T10" fmla="*/ 10 w 62"/>
                <a:gd name="T11" fmla="*/ 52 h 63"/>
                <a:gd name="T12" fmla="*/ 49 w 62"/>
                <a:gd name="T13" fmla="*/ 52 h 63"/>
                <a:gd name="T14" fmla="*/ 49 w 62"/>
                <a:gd name="T15" fmla="*/ 13 h 63"/>
                <a:gd name="T16" fmla="*/ 10 w 62"/>
                <a:gd name="T17" fmla="*/ 13 h 63"/>
                <a:gd name="T18" fmla="*/ 10 w 62"/>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3">
                  <a:moveTo>
                    <a:pt x="62" y="63"/>
                  </a:moveTo>
                  <a:lnTo>
                    <a:pt x="0" y="63"/>
                  </a:lnTo>
                  <a:lnTo>
                    <a:pt x="0" y="0"/>
                  </a:lnTo>
                  <a:lnTo>
                    <a:pt x="62" y="0"/>
                  </a:lnTo>
                  <a:lnTo>
                    <a:pt x="62" y="63"/>
                  </a:lnTo>
                  <a:close/>
                  <a:moveTo>
                    <a:pt x="10" y="52"/>
                  </a:moveTo>
                  <a:lnTo>
                    <a:pt x="49" y="52"/>
                  </a:lnTo>
                  <a:lnTo>
                    <a:pt x="49" y="13"/>
                  </a:lnTo>
                  <a:lnTo>
                    <a:pt x="10" y="13"/>
                  </a:lnTo>
                  <a:lnTo>
                    <a:pt x="10"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6" name="Freeform 28"/>
            <p:cNvSpPr>
              <a:spLocks noEditPoints="1"/>
            </p:cNvSpPr>
            <p:nvPr/>
          </p:nvSpPr>
          <p:spPr bwMode="auto">
            <a:xfrm>
              <a:off x="0" y="0"/>
              <a:ext cx="63" cy="63"/>
            </a:xfrm>
            <a:custGeom>
              <a:avLst/>
              <a:gdLst>
                <a:gd name="T0" fmla="*/ 63 w 63"/>
                <a:gd name="T1" fmla="*/ 63 h 63"/>
                <a:gd name="T2" fmla="*/ 0 w 63"/>
                <a:gd name="T3" fmla="*/ 63 h 63"/>
                <a:gd name="T4" fmla="*/ 0 w 63"/>
                <a:gd name="T5" fmla="*/ 0 h 63"/>
                <a:gd name="T6" fmla="*/ 63 w 63"/>
                <a:gd name="T7" fmla="*/ 0 h 63"/>
                <a:gd name="T8" fmla="*/ 63 w 63"/>
                <a:gd name="T9" fmla="*/ 63 h 63"/>
                <a:gd name="T10" fmla="*/ 13 w 63"/>
                <a:gd name="T11" fmla="*/ 52 h 63"/>
                <a:gd name="T12" fmla="*/ 50 w 63"/>
                <a:gd name="T13" fmla="*/ 52 h 63"/>
                <a:gd name="T14" fmla="*/ 50 w 63"/>
                <a:gd name="T15" fmla="*/ 13 h 63"/>
                <a:gd name="T16" fmla="*/ 13 w 63"/>
                <a:gd name="T17" fmla="*/ 13 h 63"/>
                <a:gd name="T18" fmla="*/ 13 w 63"/>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3">
                  <a:moveTo>
                    <a:pt x="63" y="63"/>
                  </a:moveTo>
                  <a:lnTo>
                    <a:pt x="0" y="63"/>
                  </a:lnTo>
                  <a:lnTo>
                    <a:pt x="0" y="0"/>
                  </a:lnTo>
                  <a:lnTo>
                    <a:pt x="63" y="0"/>
                  </a:lnTo>
                  <a:lnTo>
                    <a:pt x="63" y="63"/>
                  </a:lnTo>
                  <a:close/>
                  <a:moveTo>
                    <a:pt x="13" y="52"/>
                  </a:moveTo>
                  <a:lnTo>
                    <a:pt x="50" y="52"/>
                  </a:lnTo>
                  <a:lnTo>
                    <a:pt x="50" y="13"/>
                  </a:lnTo>
                  <a:lnTo>
                    <a:pt x="13" y="13"/>
                  </a:lnTo>
                  <a:lnTo>
                    <a:pt x="13"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sp>
        <p:nvSpPr>
          <p:cNvPr id="22557" name="Rectangle 29"/>
          <p:cNvSpPr>
            <a:spLocks noChangeArrowheads="1"/>
          </p:cNvSpPr>
          <p:nvPr/>
        </p:nvSpPr>
        <p:spPr bwMode="auto">
          <a:xfrm>
            <a:off x="4572001" y="1346617"/>
            <a:ext cx="3960813" cy="1370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nSpc>
                <a:spcPct val="120000"/>
              </a:lnSpc>
            </a:pPr>
            <a:endParaRPr lang="zh-CN" altLang="en-US" sz="800" dirty="0">
              <a:solidFill>
                <a:schemeClr val="bg1">
                  <a:lumMod val="50000"/>
                </a:schemeClr>
              </a:solidFill>
              <a:ea typeface="微软雅黑" panose="020B0503020204020204"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a:solidFill>
                <a:schemeClr val="bg1">
                  <a:lumMod val="50000"/>
                </a:schemeClr>
              </a:solidFill>
              <a:latin typeface="微软雅黑" pitchFamily="34" charset="-122"/>
              <a:ea typeface="微软雅黑" pitchFamily="34" charset="-122"/>
            </a:endParaRPr>
          </a:p>
        </p:txBody>
      </p:sp>
      <p:sp>
        <p:nvSpPr>
          <p:cNvPr id="22558" name="Rectangle 30"/>
          <p:cNvSpPr>
            <a:spLocks noChangeArrowheads="1"/>
          </p:cNvSpPr>
          <p:nvPr/>
        </p:nvSpPr>
        <p:spPr bwMode="auto">
          <a:xfrm>
            <a:off x="4572001" y="3741305"/>
            <a:ext cx="3960813"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59" name="Rectangle 31"/>
          <p:cNvSpPr>
            <a:spLocks noChangeArrowheads="1"/>
          </p:cNvSpPr>
          <p:nvPr/>
        </p:nvSpPr>
        <p:spPr bwMode="auto">
          <a:xfrm>
            <a:off x="7551739" y="3290317"/>
            <a:ext cx="898525" cy="21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r>
              <a:rPr lang="zh-CN" altLang="zh-CN" sz="800" b="1" dirty="0">
                <a:solidFill>
                  <a:schemeClr val="bg1">
                    <a:lumMod val="50000"/>
                  </a:schemeClr>
                </a:solidFill>
                <a:latin typeface="微软雅黑" pitchFamily="34" charset="-122"/>
                <a:ea typeface="微软雅黑" pitchFamily="34" charset="-122"/>
              </a:rPr>
              <a:t>t </a:t>
            </a:r>
          </a:p>
        </p:txBody>
      </p:sp>
      <p:sp>
        <p:nvSpPr>
          <p:cNvPr id="22560" name="Rectangle 32"/>
          <p:cNvSpPr>
            <a:spLocks noChangeArrowheads="1"/>
          </p:cNvSpPr>
          <p:nvPr/>
        </p:nvSpPr>
        <p:spPr bwMode="auto">
          <a:xfrm>
            <a:off x="6552390"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1" name="Rectangle 33"/>
          <p:cNvSpPr>
            <a:spLocks noChangeArrowheads="1"/>
          </p:cNvSpPr>
          <p:nvPr/>
        </p:nvSpPr>
        <p:spPr bwMode="auto">
          <a:xfrm>
            <a:off x="5499877"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2" name="Rectangle 34"/>
          <p:cNvSpPr>
            <a:spLocks noChangeArrowheads="1"/>
          </p:cNvSpPr>
          <p:nvPr/>
        </p:nvSpPr>
        <p:spPr bwMode="auto">
          <a:xfrm>
            <a:off x="4570396"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3" name="Rectangle 35"/>
          <p:cNvSpPr>
            <a:spLocks noChangeArrowheads="1"/>
          </p:cNvSpPr>
          <p:nvPr/>
        </p:nvSpPr>
        <p:spPr bwMode="auto">
          <a:xfrm>
            <a:off x="2261825" y="2851292"/>
            <a:ext cx="989256" cy="400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01</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endParaRPr lang="zh-CN" altLang="en-US" sz="800" dirty="0">
              <a:solidFill>
                <a:schemeClr val="bg1">
                  <a:lumMod val="50000"/>
                </a:schemeClr>
              </a:solidFill>
              <a:latin typeface="微软雅黑" pitchFamily="34" charset="-122"/>
              <a:ea typeface="微软雅黑" pitchFamily="34" charset="-122"/>
            </a:endParaRPr>
          </a:p>
        </p:txBody>
      </p:sp>
      <p:sp>
        <p:nvSpPr>
          <p:cNvPr id="22564" name="Rectangle 36"/>
          <p:cNvSpPr>
            <a:spLocks noChangeArrowheads="1"/>
          </p:cNvSpPr>
          <p:nvPr/>
        </p:nvSpPr>
        <p:spPr bwMode="auto">
          <a:xfrm>
            <a:off x="2224089" y="3181594"/>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02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5" name="Rectangle 37"/>
          <p:cNvSpPr>
            <a:spLocks noChangeArrowheads="1"/>
          </p:cNvSpPr>
          <p:nvPr/>
        </p:nvSpPr>
        <p:spPr bwMode="auto">
          <a:xfrm>
            <a:off x="2224089" y="3550009"/>
            <a:ext cx="1066187"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03 </a:t>
            </a:r>
            <a:r>
              <a:rPr lang="zh-CN" altLang="en-US" sz="800" b="1" dirty="0">
                <a:solidFill>
                  <a:schemeClr val="bg1">
                    <a:lumMod val="50000"/>
                  </a:schemeClr>
                </a:solidFill>
                <a:latin typeface="微软雅黑" pitchFamily="34" charset="-122"/>
                <a:ea typeface="微软雅黑" pitchFamily="34" charset="-122"/>
              </a:rPr>
              <a:t>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6" name="Rectangle 38"/>
          <p:cNvSpPr>
            <a:spLocks noChangeArrowheads="1"/>
          </p:cNvSpPr>
          <p:nvPr/>
        </p:nvSpPr>
        <p:spPr bwMode="auto">
          <a:xfrm>
            <a:off x="2224089" y="3937478"/>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1200" b="1" dirty="0">
                <a:solidFill>
                  <a:srgbClr val="E4402F"/>
                </a:solidFill>
                <a:latin typeface="微软雅黑" pitchFamily="34" charset="-122"/>
                <a:ea typeface="微软雅黑" pitchFamily="34" charset="-122"/>
              </a:rPr>
              <a:t>04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21438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additive="base">
                                        <p:cTn id="7" dur="750" fill="hold"/>
                                        <p:tgtEl>
                                          <p:spTgt spid="22530"/>
                                        </p:tgtEl>
                                        <p:attrNameLst>
                                          <p:attrName>ppt_x</p:attrName>
                                        </p:attrNameLst>
                                      </p:cBhvr>
                                      <p:tavLst>
                                        <p:tav tm="0">
                                          <p:val>
                                            <p:strVal val="#ppt_x"/>
                                          </p:val>
                                        </p:tav>
                                        <p:tav tm="100000">
                                          <p:val>
                                            <p:strVal val="#ppt_x"/>
                                          </p:val>
                                        </p:tav>
                                      </p:tavLst>
                                    </p:anim>
                                    <p:anim calcmode="lin" valueType="num">
                                      <p:cBhvr additive="base">
                                        <p:cTn id="8" dur="750" fill="hold"/>
                                        <p:tgtEl>
                                          <p:spTgt spid="2253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
                                  </p:stCondLst>
                                  <p:childTnLst>
                                    <p:set>
                                      <p:cBhvr>
                                        <p:cTn id="10" dur="1" fill="hold">
                                          <p:stCondLst>
                                            <p:cond delay="0"/>
                                          </p:stCondLst>
                                        </p:cTn>
                                        <p:tgtEl>
                                          <p:spTgt spid="22531"/>
                                        </p:tgtEl>
                                        <p:attrNameLst>
                                          <p:attrName>style.visibility</p:attrName>
                                        </p:attrNameLst>
                                      </p:cBhvr>
                                      <p:to>
                                        <p:strVal val="visible"/>
                                      </p:to>
                                    </p:set>
                                    <p:anim calcmode="lin" valueType="num">
                                      <p:cBhvr additive="base">
                                        <p:cTn id="11" dur="750" fill="hold"/>
                                        <p:tgtEl>
                                          <p:spTgt spid="22531"/>
                                        </p:tgtEl>
                                        <p:attrNameLst>
                                          <p:attrName>ppt_x</p:attrName>
                                        </p:attrNameLst>
                                      </p:cBhvr>
                                      <p:tavLst>
                                        <p:tav tm="0">
                                          <p:val>
                                            <p:strVal val="#ppt_x"/>
                                          </p:val>
                                        </p:tav>
                                        <p:tav tm="100000">
                                          <p:val>
                                            <p:strVal val="#ppt_x"/>
                                          </p:val>
                                        </p:tav>
                                      </p:tavLst>
                                    </p:anim>
                                    <p:anim calcmode="lin" valueType="num">
                                      <p:cBhvr additive="base">
                                        <p:cTn id="12" dur="750" fill="hold"/>
                                        <p:tgtEl>
                                          <p:spTgt spid="2253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00"/>
                                  </p:stCondLst>
                                  <p:childTnLst>
                                    <p:set>
                                      <p:cBhvr>
                                        <p:cTn id="14" dur="1" fill="hold">
                                          <p:stCondLst>
                                            <p:cond delay="0"/>
                                          </p:stCondLst>
                                        </p:cTn>
                                        <p:tgtEl>
                                          <p:spTgt spid="22532"/>
                                        </p:tgtEl>
                                        <p:attrNameLst>
                                          <p:attrName>style.visibility</p:attrName>
                                        </p:attrNameLst>
                                      </p:cBhvr>
                                      <p:to>
                                        <p:strVal val="visible"/>
                                      </p:to>
                                    </p:set>
                                    <p:anim calcmode="lin" valueType="num">
                                      <p:cBhvr additive="base">
                                        <p:cTn id="15" dur="750" fill="hold"/>
                                        <p:tgtEl>
                                          <p:spTgt spid="22532"/>
                                        </p:tgtEl>
                                        <p:attrNameLst>
                                          <p:attrName>ppt_x</p:attrName>
                                        </p:attrNameLst>
                                      </p:cBhvr>
                                      <p:tavLst>
                                        <p:tav tm="0">
                                          <p:val>
                                            <p:strVal val="#ppt_x"/>
                                          </p:val>
                                        </p:tav>
                                        <p:tav tm="100000">
                                          <p:val>
                                            <p:strVal val="#ppt_x"/>
                                          </p:val>
                                        </p:tav>
                                      </p:tavLst>
                                    </p:anim>
                                    <p:anim calcmode="lin" valueType="num">
                                      <p:cBhvr additive="base">
                                        <p:cTn id="16" dur="750" fill="hold"/>
                                        <p:tgtEl>
                                          <p:spTgt spid="225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300"/>
                                  </p:stCondLst>
                                  <p:childTnLst>
                                    <p:set>
                                      <p:cBhvr>
                                        <p:cTn id="18" dur="1" fill="hold">
                                          <p:stCondLst>
                                            <p:cond delay="0"/>
                                          </p:stCondLst>
                                        </p:cTn>
                                        <p:tgtEl>
                                          <p:spTgt spid="22533"/>
                                        </p:tgtEl>
                                        <p:attrNameLst>
                                          <p:attrName>style.visibility</p:attrName>
                                        </p:attrNameLst>
                                      </p:cBhvr>
                                      <p:to>
                                        <p:strVal val="visible"/>
                                      </p:to>
                                    </p:set>
                                    <p:anim calcmode="lin" valueType="num">
                                      <p:cBhvr additive="base">
                                        <p:cTn id="19" dur="750" fill="hold"/>
                                        <p:tgtEl>
                                          <p:spTgt spid="22533"/>
                                        </p:tgtEl>
                                        <p:attrNameLst>
                                          <p:attrName>ppt_x</p:attrName>
                                        </p:attrNameLst>
                                      </p:cBhvr>
                                      <p:tavLst>
                                        <p:tav tm="0">
                                          <p:val>
                                            <p:strVal val="#ppt_x"/>
                                          </p:val>
                                        </p:tav>
                                        <p:tav tm="100000">
                                          <p:val>
                                            <p:strVal val="#ppt_x"/>
                                          </p:val>
                                        </p:tav>
                                      </p:tavLst>
                                    </p:anim>
                                    <p:anim calcmode="lin" valueType="num">
                                      <p:cBhvr additive="base">
                                        <p:cTn id="20" dur="750" fill="hold"/>
                                        <p:tgtEl>
                                          <p:spTgt spid="22533"/>
                                        </p:tgtEl>
                                        <p:attrNameLst>
                                          <p:attrName>ppt_y</p:attrName>
                                        </p:attrNameLst>
                                      </p:cBhvr>
                                      <p:tavLst>
                                        <p:tav tm="0">
                                          <p:val>
                                            <p:strVal val="1+#ppt_h/2"/>
                                          </p:val>
                                        </p:tav>
                                        <p:tav tm="100000">
                                          <p:val>
                                            <p:strVal val="#ppt_y"/>
                                          </p:val>
                                        </p:tav>
                                      </p:tavLst>
                                    </p:anim>
                                  </p:childTnLst>
                                </p:cTn>
                              </p:par>
                              <p:par>
                                <p:cTn id="21" presetID="22" presetClass="entr" presetSubtype="8" fill="hold" grpId="0" nodeType="withEffect">
                                  <p:stCondLst>
                                    <p:cond delay="1000"/>
                                  </p:stCondLst>
                                  <p:childTnLst>
                                    <p:set>
                                      <p:cBhvr>
                                        <p:cTn id="22" dur="1" fill="hold">
                                          <p:stCondLst>
                                            <p:cond delay="0"/>
                                          </p:stCondLst>
                                        </p:cTn>
                                        <p:tgtEl>
                                          <p:spTgt spid="22537"/>
                                        </p:tgtEl>
                                        <p:attrNameLst>
                                          <p:attrName>style.visibility</p:attrName>
                                        </p:attrNameLst>
                                      </p:cBhvr>
                                      <p:to>
                                        <p:strVal val="visible"/>
                                      </p:to>
                                    </p:set>
                                    <p:animEffect transition="in" filter="wipe(left)">
                                      <p:cBhvr>
                                        <p:cTn id="23" dur="500"/>
                                        <p:tgtEl>
                                          <p:spTgt spid="22537"/>
                                        </p:tgtEl>
                                      </p:cBhvr>
                                    </p:animEffect>
                                  </p:childTnLst>
                                </p:cTn>
                              </p:par>
                              <p:par>
                                <p:cTn id="24" presetID="2" presetClass="entr" presetSubtype="4" fill="hold" grpId="0" nodeType="withEffect">
                                  <p:stCondLst>
                                    <p:cond delay="1100"/>
                                  </p:stCondLst>
                                  <p:childTnLst>
                                    <p:set>
                                      <p:cBhvr>
                                        <p:cTn id="25" dur="1" fill="hold">
                                          <p:stCondLst>
                                            <p:cond delay="0"/>
                                          </p:stCondLst>
                                        </p:cTn>
                                        <p:tgtEl>
                                          <p:spTgt spid="22563"/>
                                        </p:tgtEl>
                                        <p:attrNameLst>
                                          <p:attrName>style.visibility</p:attrName>
                                        </p:attrNameLst>
                                      </p:cBhvr>
                                      <p:to>
                                        <p:strVal val="visible"/>
                                      </p:to>
                                    </p:set>
                                    <p:anim calcmode="lin" valueType="num">
                                      <p:cBhvr additive="base">
                                        <p:cTn id="26" dur="750" fill="hold"/>
                                        <p:tgtEl>
                                          <p:spTgt spid="22563"/>
                                        </p:tgtEl>
                                        <p:attrNameLst>
                                          <p:attrName>ppt_x</p:attrName>
                                        </p:attrNameLst>
                                      </p:cBhvr>
                                      <p:tavLst>
                                        <p:tav tm="0">
                                          <p:val>
                                            <p:strVal val="#ppt_x"/>
                                          </p:val>
                                        </p:tav>
                                        <p:tav tm="100000">
                                          <p:val>
                                            <p:strVal val="#ppt_x"/>
                                          </p:val>
                                        </p:tav>
                                      </p:tavLst>
                                    </p:anim>
                                    <p:anim calcmode="lin" valueType="num">
                                      <p:cBhvr additive="base">
                                        <p:cTn id="27" dur="750" fill="hold"/>
                                        <p:tgtEl>
                                          <p:spTgt spid="22563"/>
                                        </p:tgtEl>
                                        <p:attrNameLst>
                                          <p:attrName>ppt_y</p:attrName>
                                        </p:attrNameLst>
                                      </p:cBhvr>
                                      <p:tavLst>
                                        <p:tav tm="0">
                                          <p:val>
                                            <p:strVal val="1+#ppt_h/2"/>
                                          </p:val>
                                        </p:tav>
                                        <p:tav tm="100000">
                                          <p:val>
                                            <p:strVal val="#ppt_y"/>
                                          </p:val>
                                        </p:tav>
                                      </p:tavLst>
                                    </p:anim>
                                  </p:childTnLst>
                                </p:cTn>
                              </p:par>
                              <p:par>
                                <p:cTn id="28" presetID="22" presetClass="entr" presetSubtype="8" fill="hold" grpId="0" nodeType="withEffect">
                                  <p:stCondLst>
                                    <p:cond delay="1500"/>
                                  </p:stCondLst>
                                  <p:childTnLst>
                                    <p:set>
                                      <p:cBhvr>
                                        <p:cTn id="29" dur="1" fill="hold">
                                          <p:stCondLst>
                                            <p:cond delay="0"/>
                                          </p:stCondLst>
                                        </p:cTn>
                                        <p:tgtEl>
                                          <p:spTgt spid="22536"/>
                                        </p:tgtEl>
                                        <p:attrNameLst>
                                          <p:attrName>style.visibility</p:attrName>
                                        </p:attrNameLst>
                                      </p:cBhvr>
                                      <p:to>
                                        <p:strVal val="visible"/>
                                      </p:to>
                                    </p:set>
                                    <p:animEffect transition="in" filter="wipe(left)">
                                      <p:cBhvr>
                                        <p:cTn id="30" dur="500"/>
                                        <p:tgtEl>
                                          <p:spTgt spid="22536"/>
                                        </p:tgtEl>
                                      </p:cBhvr>
                                    </p:animEffect>
                                  </p:childTnLst>
                                </p:cTn>
                              </p:par>
                              <p:par>
                                <p:cTn id="31" presetID="2" presetClass="entr" presetSubtype="4" fill="hold" grpId="0" nodeType="withEffect">
                                  <p:stCondLst>
                                    <p:cond delay="1600"/>
                                  </p:stCondLst>
                                  <p:childTnLst>
                                    <p:set>
                                      <p:cBhvr>
                                        <p:cTn id="32" dur="1" fill="hold">
                                          <p:stCondLst>
                                            <p:cond delay="0"/>
                                          </p:stCondLst>
                                        </p:cTn>
                                        <p:tgtEl>
                                          <p:spTgt spid="22564"/>
                                        </p:tgtEl>
                                        <p:attrNameLst>
                                          <p:attrName>style.visibility</p:attrName>
                                        </p:attrNameLst>
                                      </p:cBhvr>
                                      <p:to>
                                        <p:strVal val="visible"/>
                                      </p:to>
                                    </p:set>
                                    <p:anim calcmode="lin" valueType="num">
                                      <p:cBhvr additive="base">
                                        <p:cTn id="33" dur="750" fill="hold"/>
                                        <p:tgtEl>
                                          <p:spTgt spid="22564"/>
                                        </p:tgtEl>
                                        <p:attrNameLst>
                                          <p:attrName>ppt_x</p:attrName>
                                        </p:attrNameLst>
                                      </p:cBhvr>
                                      <p:tavLst>
                                        <p:tav tm="0">
                                          <p:val>
                                            <p:strVal val="#ppt_x"/>
                                          </p:val>
                                        </p:tav>
                                        <p:tav tm="100000">
                                          <p:val>
                                            <p:strVal val="#ppt_x"/>
                                          </p:val>
                                        </p:tav>
                                      </p:tavLst>
                                    </p:anim>
                                    <p:anim calcmode="lin" valueType="num">
                                      <p:cBhvr additive="base">
                                        <p:cTn id="34" dur="750" fill="hold"/>
                                        <p:tgtEl>
                                          <p:spTgt spid="22564"/>
                                        </p:tgtEl>
                                        <p:attrNameLst>
                                          <p:attrName>ppt_y</p:attrName>
                                        </p:attrNameLst>
                                      </p:cBhvr>
                                      <p:tavLst>
                                        <p:tav tm="0">
                                          <p:val>
                                            <p:strVal val="1+#ppt_h/2"/>
                                          </p:val>
                                        </p:tav>
                                        <p:tav tm="100000">
                                          <p:val>
                                            <p:strVal val="#ppt_y"/>
                                          </p:val>
                                        </p:tav>
                                      </p:tavLst>
                                    </p:anim>
                                  </p:childTnLst>
                                </p:cTn>
                              </p:par>
                              <p:par>
                                <p:cTn id="35" presetID="22" presetClass="entr" presetSubtype="8" fill="hold" grpId="0" nodeType="withEffect">
                                  <p:stCondLst>
                                    <p:cond delay="2000"/>
                                  </p:stCondLst>
                                  <p:childTnLst>
                                    <p:set>
                                      <p:cBhvr>
                                        <p:cTn id="36" dur="1" fill="hold">
                                          <p:stCondLst>
                                            <p:cond delay="0"/>
                                          </p:stCondLst>
                                        </p:cTn>
                                        <p:tgtEl>
                                          <p:spTgt spid="22534"/>
                                        </p:tgtEl>
                                        <p:attrNameLst>
                                          <p:attrName>style.visibility</p:attrName>
                                        </p:attrNameLst>
                                      </p:cBhvr>
                                      <p:to>
                                        <p:strVal val="visible"/>
                                      </p:to>
                                    </p:set>
                                    <p:animEffect transition="in" filter="wipe(left)">
                                      <p:cBhvr>
                                        <p:cTn id="37" dur="500"/>
                                        <p:tgtEl>
                                          <p:spTgt spid="22534"/>
                                        </p:tgtEl>
                                      </p:cBhvr>
                                    </p:animEffect>
                                  </p:childTnLst>
                                </p:cTn>
                              </p:par>
                              <p:par>
                                <p:cTn id="38" presetID="2" presetClass="entr" presetSubtype="4" fill="hold" grpId="0" nodeType="withEffect">
                                  <p:stCondLst>
                                    <p:cond delay="2100"/>
                                  </p:stCondLst>
                                  <p:childTnLst>
                                    <p:set>
                                      <p:cBhvr>
                                        <p:cTn id="39" dur="1" fill="hold">
                                          <p:stCondLst>
                                            <p:cond delay="0"/>
                                          </p:stCondLst>
                                        </p:cTn>
                                        <p:tgtEl>
                                          <p:spTgt spid="22565"/>
                                        </p:tgtEl>
                                        <p:attrNameLst>
                                          <p:attrName>style.visibility</p:attrName>
                                        </p:attrNameLst>
                                      </p:cBhvr>
                                      <p:to>
                                        <p:strVal val="visible"/>
                                      </p:to>
                                    </p:set>
                                    <p:anim calcmode="lin" valueType="num">
                                      <p:cBhvr additive="base">
                                        <p:cTn id="40" dur="750" fill="hold"/>
                                        <p:tgtEl>
                                          <p:spTgt spid="22565"/>
                                        </p:tgtEl>
                                        <p:attrNameLst>
                                          <p:attrName>ppt_x</p:attrName>
                                        </p:attrNameLst>
                                      </p:cBhvr>
                                      <p:tavLst>
                                        <p:tav tm="0">
                                          <p:val>
                                            <p:strVal val="#ppt_x"/>
                                          </p:val>
                                        </p:tav>
                                        <p:tav tm="100000">
                                          <p:val>
                                            <p:strVal val="#ppt_x"/>
                                          </p:val>
                                        </p:tav>
                                      </p:tavLst>
                                    </p:anim>
                                    <p:anim calcmode="lin" valueType="num">
                                      <p:cBhvr additive="base">
                                        <p:cTn id="41" dur="750" fill="hold"/>
                                        <p:tgtEl>
                                          <p:spTgt spid="22565"/>
                                        </p:tgtEl>
                                        <p:attrNameLst>
                                          <p:attrName>ppt_y</p:attrName>
                                        </p:attrNameLst>
                                      </p:cBhvr>
                                      <p:tavLst>
                                        <p:tav tm="0">
                                          <p:val>
                                            <p:strVal val="1+#ppt_h/2"/>
                                          </p:val>
                                        </p:tav>
                                        <p:tav tm="100000">
                                          <p:val>
                                            <p:strVal val="#ppt_y"/>
                                          </p:val>
                                        </p:tav>
                                      </p:tavLst>
                                    </p:anim>
                                  </p:childTnLst>
                                </p:cTn>
                              </p:par>
                              <p:par>
                                <p:cTn id="42" presetID="22" presetClass="entr" presetSubtype="8" fill="hold" grpId="0" nodeType="withEffect">
                                  <p:stCondLst>
                                    <p:cond delay="2500"/>
                                  </p:stCondLst>
                                  <p:childTnLst>
                                    <p:set>
                                      <p:cBhvr>
                                        <p:cTn id="43" dur="1" fill="hold">
                                          <p:stCondLst>
                                            <p:cond delay="0"/>
                                          </p:stCondLst>
                                        </p:cTn>
                                        <p:tgtEl>
                                          <p:spTgt spid="22535"/>
                                        </p:tgtEl>
                                        <p:attrNameLst>
                                          <p:attrName>style.visibility</p:attrName>
                                        </p:attrNameLst>
                                      </p:cBhvr>
                                      <p:to>
                                        <p:strVal val="visible"/>
                                      </p:to>
                                    </p:set>
                                    <p:animEffect transition="in" filter="wipe(left)">
                                      <p:cBhvr>
                                        <p:cTn id="44" dur="500"/>
                                        <p:tgtEl>
                                          <p:spTgt spid="22535"/>
                                        </p:tgtEl>
                                      </p:cBhvr>
                                    </p:animEffect>
                                  </p:childTnLst>
                                </p:cTn>
                              </p:par>
                              <p:par>
                                <p:cTn id="45" presetID="2" presetClass="entr" presetSubtype="4" fill="hold" grpId="0" nodeType="withEffect">
                                  <p:stCondLst>
                                    <p:cond delay="2600"/>
                                  </p:stCondLst>
                                  <p:childTnLst>
                                    <p:set>
                                      <p:cBhvr>
                                        <p:cTn id="46" dur="1" fill="hold">
                                          <p:stCondLst>
                                            <p:cond delay="0"/>
                                          </p:stCondLst>
                                        </p:cTn>
                                        <p:tgtEl>
                                          <p:spTgt spid="22566"/>
                                        </p:tgtEl>
                                        <p:attrNameLst>
                                          <p:attrName>style.visibility</p:attrName>
                                        </p:attrNameLst>
                                      </p:cBhvr>
                                      <p:to>
                                        <p:strVal val="visible"/>
                                      </p:to>
                                    </p:set>
                                    <p:anim calcmode="lin" valueType="num">
                                      <p:cBhvr additive="base">
                                        <p:cTn id="47" dur="750" fill="hold"/>
                                        <p:tgtEl>
                                          <p:spTgt spid="22566"/>
                                        </p:tgtEl>
                                        <p:attrNameLst>
                                          <p:attrName>ppt_x</p:attrName>
                                        </p:attrNameLst>
                                      </p:cBhvr>
                                      <p:tavLst>
                                        <p:tav tm="0">
                                          <p:val>
                                            <p:strVal val="#ppt_x"/>
                                          </p:val>
                                        </p:tav>
                                        <p:tav tm="100000">
                                          <p:val>
                                            <p:strVal val="#ppt_x"/>
                                          </p:val>
                                        </p:tav>
                                      </p:tavLst>
                                    </p:anim>
                                    <p:anim calcmode="lin" valueType="num">
                                      <p:cBhvr additive="base">
                                        <p:cTn id="48" dur="750" fill="hold"/>
                                        <p:tgtEl>
                                          <p:spTgt spid="22566"/>
                                        </p:tgtEl>
                                        <p:attrNameLst>
                                          <p:attrName>ppt_y</p:attrName>
                                        </p:attrNameLst>
                                      </p:cBhvr>
                                      <p:tavLst>
                                        <p:tav tm="0">
                                          <p:val>
                                            <p:strVal val="1+#ppt_h/2"/>
                                          </p:val>
                                        </p:tav>
                                        <p:tav tm="100000">
                                          <p:val>
                                            <p:strVal val="#ppt_y"/>
                                          </p:val>
                                        </p:tav>
                                      </p:tavLst>
                                    </p:anim>
                                  </p:childTnLst>
                                </p:cTn>
                              </p:par>
                              <p:par>
                                <p:cTn id="49" presetID="2" presetClass="entr" presetSubtype="2" fill="hold" grpId="0" nodeType="withEffect">
                                  <p:stCondLst>
                                    <p:cond delay="2600"/>
                                  </p:stCondLst>
                                  <p:childTnLst>
                                    <p:set>
                                      <p:cBhvr>
                                        <p:cTn id="50" dur="1" fill="hold">
                                          <p:stCondLst>
                                            <p:cond delay="0"/>
                                          </p:stCondLst>
                                        </p:cTn>
                                        <p:tgtEl>
                                          <p:spTgt spid="22557"/>
                                        </p:tgtEl>
                                        <p:attrNameLst>
                                          <p:attrName>style.visibility</p:attrName>
                                        </p:attrNameLst>
                                      </p:cBhvr>
                                      <p:to>
                                        <p:strVal val="visible"/>
                                      </p:to>
                                    </p:set>
                                    <p:anim calcmode="lin" valueType="num">
                                      <p:cBhvr additive="base">
                                        <p:cTn id="51" dur="750" fill="hold"/>
                                        <p:tgtEl>
                                          <p:spTgt spid="22557"/>
                                        </p:tgtEl>
                                        <p:attrNameLst>
                                          <p:attrName>ppt_x</p:attrName>
                                        </p:attrNameLst>
                                      </p:cBhvr>
                                      <p:tavLst>
                                        <p:tav tm="0">
                                          <p:val>
                                            <p:strVal val="1+#ppt_w/2"/>
                                          </p:val>
                                        </p:tav>
                                        <p:tav tm="100000">
                                          <p:val>
                                            <p:strVal val="#ppt_x"/>
                                          </p:val>
                                        </p:tav>
                                      </p:tavLst>
                                    </p:anim>
                                    <p:anim calcmode="lin" valueType="num">
                                      <p:cBhvr additive="base">
                                        <p:cTn id="52" dur="750" fill="hold"/>
                                        <p:tgtEl>
                                          <p:spTgt spid="22557"/>
                                        </p:tgtEl>
                                        <p:attrNameLst>
                                          <p:attrName>ppt_y</p:attrName>
                                        </p:attrNameLst>
                                      </p:cBhvr>
                                      <p:tavLst>
                                        <p:tav tm="0">
                                          <p:val>
                                            <p:strVal val="#ppt_y"/>
                                          </p:val>
                                        </p:tav>
                                        <p:tav tm="100000">
                                          <p:val>
                                            <p:strVal val="#ppt_y"/>
                                          </p:val>
                                        </p:tav>
                                      </p:tavLst>
                                    </p:anim>
                                  </p:childTnLst>
                                </p:cTn>
                              </p:par>
                              <p:par>
                                <p:cTn id="53" presetID="53" presetClass="entr" presetSubtype="16" fill="hold" grpId="0" nodeType="withEffect">
                                  <p:stCondLst>
                                    <p:cond delay="2700"/>
                                  </p:stCondLst>
                                  <p:childTnLst>
                                    <p:set>
                                      <p:cBhvr>
                                        <p:cTn id="54" dur="1" fill="hold">
                                          <p:stCondLst>
                                            <p:cond delay="0"/>
                                          </p:stCondLst>
                                        </p:cTn>
                                        <p:tgtEl>
                                          <p:spTgt spid="22538"/>
                                        </p:tgtEl>
                                        <p:attrNameLst>
                                          <p:attrName>style.visibility</p:attrName>
                                        </p:attrNameLst>
                                      </p:cBhvr>
                                      <p:to>
                                        <p:strVal val="visible"/>
                                      </p:to>
                                    </p:set>
                                    <p:anim calcmode="lin" valueType="num">
                                      <p:cBhvr>
                                        <p:cTn id="55" dur="300" fill="hold"/>
                                        <p:tgtEl>
                                          <p:spTgt spid="22538"/>
                                        </p:tgtEl>
                                        <p:attrNameLst>
                                          <p:attrName>ppt_w</p:attrName>
                                        </p:attrNameLst>
                                      </p:cBhvr>
                                      <p:tavLst>
                                        <p:tav tm="0">
                                          <p:val>
                                            <p:fltVal val="0"/>
                                          </p:val>
                                        </p:tav>
                                        <p:tav tm="100000">
                                          <p:val>
                                            <p:strVal val="#ppt_w"/>
                                          </p:val>
                                        </p:tav>
                                      </p:tavLst>
                                    </p:anim>
                                    <p:anim calcmode="lin" valueType="num">
                                      <p:cBhvr>
                                        <p:cTn id="56" dur="300" fill="hold"/>
                                        <p:tgtEl>
                                          <p:spTgt spid="22538"/>
                                        </p:tgtEl>
                                        <p:attrNameLst>
                                          <p:attrName>ppt_h</p:attrName>
                                        </p:attrNameLst>
                                      </p:cBhvr>
                                      <p:tavLst>
                                        <p:tav tm="0">
                                          <p:val>
                                            <p:fltVal val="0"/>
                                          </p:val>
                                        </p:tav>
                                        <p:tav tm="100000">
                                          <p:val>
                                            <p:strVal val="#ppt_h"/>
                                          </p:val>
                                        </p:tav>
                                      </p:tavLst>
                                    </p:anim>
                                    <p:animEffect transition="in" filter="fade">
                                      <p:cBhvr>
                                        <p:cTn id="57" dur="300"/>
                                        <p:tgtEl>
                                          <p:spTgt spid="22538"/>
                                        </p:tgtEl>
                                      </p:cBhvr>
                                    </p:animEffect>
                                  </p:childTnLst>
                                </p:cTn>
                              </p:par>
                              <p:par>
                                <p:cTn id="58" presetID="2" presetClass="entr" presetSubtype="4" fill="hold" grpId="0" nodeType="withEffect">
                                  <p:stCondLst>
                                    <p:cond delay="2700"/>
                                  </p:stCondLst>
                                  <p:childTnLst>
                                    <p:set>
                                      <p:cBhvr>
                                        <p:cTn id="59" dur="1" fill="hold">
                                          <p:stCondLst>
                                            <p:cond delay="0"/>
                                          </p:stCondLst>
                                        </p:cTn>
                                        <p:tgtEl>
                                          <p:spTgt spid="22562"/>
                                        </p:tgtEl>
                                        <p:attrNameLst>
                                          <p:attrName>style.visibility</p:attrName>
                                        </p:attrNameLst>
                                      </p:cBhvr>
                                      <p:to>
                                        <p:strVal val="visible"/>
                                      </p:to>
                                    </p:set>
                                    <p:anim calcmode="lin" valueType="num">
                                      <p:cBhvr additive="base">
                                        <p:cTn id="60" dur="750" fill="hold"/>
                                        <p:tgtEl>
                                          <p:spTgt spid="22562"/>
                                        </p:tgtEl>
                                        <p:attrNameLst>
                                          <p:attrName>ppt_x</p:attrName>
                                        </p:attrNameLst>
                                      </p:cBhvr>
                                      <p:tavLst>
                                        <p:tav tm="0">
                                          <p:val>
                                            <p:strVal val="#ppt_x"/>
                                          </p:val>
                                        </p:tav>
                                        <p:tav tm="100000">
                                          <p:val>
                                            <p:strVal val="#ppt_x"/>
                                          </p:val>
                                        </p:tav>
                                      </p:tavLst>
                                    </p:anim>
                                    <p:anim calcmode="lin" valueType="num">
                                      <p:cBhvr additive="base">
                                        <p:cTn id="61" dur="750" fill="hold"/>
                                        <p:tgtEl>
                                          <p:spTgt spid="22562"/>
                                        </p:tgtEl>
                                        <p:attrNameLst>
                                          <p:attrName>ppt_y</p:attrName>
                                        </p:attrNameLst>
                                      </p:cBhvr>
                                      <p:tavLst>
                                        <p:tav tm="0">
                                          <p:val>
                                            <p:strVal val="1+#ppt_h/2"/>
                                          </p:val>
                                        </p:tav>
                                        <p:tav tm="100000">
                                          <p:val>
                                            <p:strVal val="#ppt_y"/>
                                          </p:val>
                                        </p:tav>
                                      </p:tavLst>
                                    </p:anim>
                                  </p:childTnLst>
                                </p:cTn>
                              </p:par>
                              <p:par>
                                <p:cTn id="62" presetID="6" presetClass="emph" presetSubtype="0" autoRev="1" fill="hold" grpId="1" nodeType="withEffect">
                                  <p:stCondLst>
                                    <p:cond delay="3000"/>
                                  </p:stCondLst>
                                  <p:childTnLst>
                                    <p:animScale>
                                      <p:cBhvr>
                                        <p:cTn id="63" dur="150" fill="hold"/>
                                        <p:tgtEl>
                                          <p:spTgt spid="22538"/>
                                        </p:tgtEl>
                                      </p:cBhvr>
                                      <p:by x="110000" y="110000"/>
                                    </p:animScale>
                                  </p:childTnLst>
                                </p:cTn>
                              </p:par>
                              <p:par>
                                <p:cTn id="64" presetID="53" presetClass="entr" presetSubtype="16" fill="hold" nodeType="withEffect">
                                  <p:stCondLst>
                                    <p:cond delay="280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 fill="hold"/>
                                        <p:tgtEl>
                                          <p:spTgt spid="5"/>
                                        </p:tgtEl>
                                        <p:attrNameLst>
                                          <p:attrName>ppt_w</p:attrName>
                                        </p:attrNameLst>
                                      </p:cBhvr>
                                      <p:tavLst>
                                        <p:tav tm="0">
                                          <p:val>
                                            <p:fltVal val="0"/>
                                          </p:val>
                                        </p:tav>
                                        <p:tav tm="100000">
                                          <p:val>
                                            <p:strVal val="#ppt_w"/>
                                          </p:val>
                                        </p:tav>
                                      </p:tavLst>
                                    </p:anim>
                                    <p:anim calcmode="lin" valueType="num">
                                      <p:cBhvr>
                                        <p:cTn id="67" dur="300" fill="hold"/>
                                        <p:tgtEl>
                                          <p:spTgt spid="5"/>
                                        </p:tgtEl>
                                        <p:attrNameLst>
                                          <p:attrName>ppt_h</p:attrName>
                                        </p:attrNameLst>
                                      </p:cBhvr>
                                      <p:tavLst>
                                        <p:tav tm="0">
                                          <p:val>
                                            <p:fltVal val="0"/>
                                          </p:val>
                                        </p:tav>
                                        <p:tav tm="100000">
                                          <p:val>
                                            <p:strVal val="#ppt_h"/>
                                          </p:val>
                                        </p:tav>
                                      </p:tavLst>
                                    </p:anim>
                                    <p:animEffect transition="in" filter="fade">
                                      <p:cBhvr>
                                        <p:cTn id="68" dur="300"/>
                                        <p:tgtEl>
                                          <p:spTgt spid="5"/>
                                        </p:tgtEl>
                                      </p:cBhvr>
                                    </p:animEffect>
                                  </p:childTnLst>
                                </p:cTn>
                              </p:par>
                              <p:par>
                                <p:cTn id="69" presetID="6" presetClass="emph" presetSubtype="0" autoRev="1" fill="hold" nodeType="withEffect">
                                  <p:stCondLst>
                                    <p:cond delay="3100"/>
                                  </p:stCondLst>
                                  <p:childTnLst>
                                    <p:animScale>
                                      <p:cBhvr>
                                        <p:cTn id="70" dur="150" fill="hold"/>
                                        <p:tgtEl>
                                          <p:spTgt spid="5"/>
                                        </p:tgtEl>
                                      </p:cBhvr>
                                      <p:by x="110000" y="110000"/>
                                    </p:animScale>
                                  </p:childTnLst>
                                </p:cTn>
                              </p:par>
                              <p:par>
                                <p:cTn id="71" presetID="53" presetClass="entr" presetSubtype="16" fill="hold" grpId="0" nodeType="withEffect">
                                  <p:stCondLst>
                                    <p:cond delay="2900"/>
                                  </p:stCondLst>
                                  <p:childTnLst>
                                    <p:set>
                                      <p:cBhvr>
                                        <p:cTn id="72" dur="1" fill="hold">
                                          <p:stCondLst>
                                            <p:cond delay="0"/>
                                          </p:stCondLst>
                                        </p:cTn>
                                        <p:tgtEl>
                                          <p:spTgt spid="22539"/>
                                        </p:tgtEl>
                                        <p:attrNameLst>
                                          <p:attrName>style.visibility</p:attrName>
                                        </p:attrNameLst>
                                      </p:cBhvr>
                                      <p:to>
                                        <p:strVal val="visible"/>
                                      </p:to>
                                    </p:set>
                                    <p:anim calcmode="lin" valueType="num">
                                      <p:cBhvr>
                                        <p:cTn id="73" dur="300" fill="hold"/>
                                        <p:tgtEl>
                                          <p:spTgt spid="22539"/>
                                        </p:tgtEl>
                                        <p:attrNameLst>
                                          <p:attrName>ppt_w</p:attrName>
                                        </p:attrNameLst>
                                      </p:cBhvr>
                                      <p:tavLst>
                                        <p:tav tm="0">
                                          <p:val>
                                            <p:fltVal val="0"/>
                                          </p:val>
                                        </p:tav>
                                        <p:tav tm="100000">
                                          <p:val>
                                            <p:strVal val="#ppt_w"/>
                                          </p:val>
                                        </p:tav>
                                      </p:tavLst>
                                    </p:anim>
                                    <p:anim calcmode="lin" valueType="num">
                                      <p:cBhvr>
                                        <p:cTn id="74" dur="300" fill="hold"/>
                                        <p:tgtEl>
                                          <p:spTgt spid="22539"/>
                                        </p:tgtEl>
                                        <p:attrNameLst>
                                          <p:attrName>ppt_h</p:attrName>
                                        </p:attrNameLst>
                                      </p:cBhvr>
                                      <p:tavLst>
                                        <p:tav tm="0">
                                          <p:val>
                                            <p:fltVal val="0"/>
                                          </p:val>
                                        </p:tav>
                                        <p:tav tm="100000">
                                          <p:val>
                                            <p:strVal val="#ppt_h"/>
                                          </p:val>
                                        </p:tav>
                                      </p:tavLst>
                                    </p:anim>
                                    <p:animEffect transition="in" filter="fade">
                                      <p:cBhvr>
                                        <p:cTn id="75" dur="300"/>
                                        <p:tgtEl>
                                          <p:spTgt spid="22539"/>
                                        </p:tgtEl>
                                      </p:cBhvr>
                                    </p:animEffect>
                                  </p:childTnLst>
                                </p:cTn>
                              </p:par>
                              <p:par>
                                <p:cTn id="76" presetID="2" presetClass="entr" presetSubtype="4" fill="hold" grpId="0" nodeType="withEffect">
                                  <p:stCondLst>
                                    <p:cond delay="2900"/>
                                  </p:stCondLst>
                                  <p:childTnLst>
                                    <p:set>
                                      <p:cBhvr>
                                        <p:cTn id="77" dur="1" fill="hold">
                                          <p:stCondLst>
                                            <p:cond delay="0"/>
                                          </p:stCondLst>
                                        </p:cTn>
                                        <p:tgtEl>
                                          <p:spTgt spid="22561"/>
                                        </p:tgtEl>
                                        <p:attrNameLst>
                                          <p:attrName>style.visibility</p:attrName>
                                        </p:attrNameLst>
                                      </p:cBhvr>
                                      <p:to>
                                        <p:strVal val="visible"/>
                                      </p:to>
                                    </p:set>
                                    <p:anim calcmode="lin" valueType="num">
                                      <p:cBhvr additive="base">
                                        <p:cTn id="78" dur="750" fill="hold"/>
                                        <p:tgtEl>
                                          <p:spTgt spid="22561"/>
                                        </p:tgtEl>
                                        <p:attrNameLst>
                                          <p:attrName>ppt_x</p:attrName>
                                        </p:attrNameLst>
                                      </p:cBhvr>
                                      <p:tavLst>
                                        <p:tav tm="0">
                                          <p:val>
                                            <p:strVal val="#ppt_x"/>
                                          </p:val>
                                        </p:tav>
                                        <p:tav tm="100000">
                                          <p:val>
                                            <p:strVal val="#ppt_x"/>
                                          </p:val>
                                        </p:tav>
                                      </p:tavLst>
                                    </p:anim>
                                    <p:anim calcmode="lin" valueType="num">
                                      <p:cBhvr additive="base">
                                        <p:cTn id="79" dur="750" fill="hold"/>
                                        <p:tgtEl>
                                          <p:spTgt spid="22561"/>
                                        </p:tgtEl>
                                        <p:attrNameLst>
                                          <p:attrName>ppt_y</p:attrName>
                                        </p:attrNameLst>
                                      </p:cBhvr>
                                      <p:tavLst>
                                        <p:tav tm="0">
                                          <p:val>
                                            <p:strVal val="1+#ppt_h/2"/>
                                          </p:val>
                                        </p:tav>
                                        <p:tav tm="100000">
                                          <p:val>
                                            <p:strVal val="#ppt_y"/>
                                          </p:val>
                                        </p:tav>
                                      </p:tavLst>
                                    </p:anim>
                                  </p:childTnLst>
                                </p:cTn>
                              </p:par>
                              <p:par>
                                <p:cTn id="80" presetID="6" presetClass="emph" presetSubtype="0" autoRev="1" fill="hold" grpId="1" nodeType="withEffect">
                                  <p:stCondLst>
                                    <p:cond delay="3200"/>
                                  </p:stCondLst>
                                  <p:childTnLst>
                                    <p:animScale>
                                      <p:cBhvr>
                                        <p:cTn id="81" dur="150" fill="hold"/>
                                        <p:tgtEl>
                                          <p:spTgt spid="22539"/>
                                        </p:tgtEl>
                                      </p:cBhvr>
                                      <p:by x="110000" y="110000"/>
                                    </p:animScale>
                                  </p:childTnLst>
                                </p:cTn>
                              </p:par>
                              <p:par>
                                <p:cTn id="82" presetID="53" presetClass="entr" presetSubtype="16" fill="hold" nodeType="withEffect">
                                  <p:stCondLst>
                                    <p:cond delay="3000"/>
                                  </p:stCondLst>
                                  <p:childTnLst>
                                    <p:set>
                                      <p:cBhvr>
                                        <p:cTn id="83" dur="1" fill="hold">
                                          <p:stCondLst>
                                            <p:cond delay="0"/>
                                          </p:stCondLst>
                                        </p:cTn>
                                        <p:tgtEl>
                                          <p:spTgt spid="3"/>
                                        </p:tgtEl>
                                        <p:attrNameLst>
                                          <p:attrName>style.visibility</p:attrName>
                                        </p:attrNameLst>
                                      </p:cBhvr>
                                      <p:to>
                                        <p:strVal val="visible"/>
                                      </p:to>
                                    </p:set>
                                    <p:anim calcmode="lin" valueType="num">
                                      <p:cBhvr>
                                        <p:cTn id="84" dur="300" fill="hold"/>
                                        <p:tgtEl>
                                          <p:spTgt spid="3"/>
                                        </p:tgtEl>
                                        <p:attrNameLst>
                                          <p:attrName>ppt_w</p:attrName>
                                        </p:attrNameLst>
                                      </p:cBhvr>
                                      <p:tavLst>
                                        <p:tav tm="0">
                                          <p:val>
                                            <p:fltVal val="0"/>
                                          </p:val>
                                        </p:tav>
                                        <p:tav tm="100000">
                                          <p:val>
                                            <p:strVal val="#ppt_w"/>
                                          </p:val>
                                        </p:tav>
                                      </p:tavLst>
                                    </p:anim>
                                    <p:anim calcmode="lin" valueType="num">
                                      <p:cBhvr>
                                        <p:cTn id="85" dur="300" fill="hold"/>
                                        <p:tgtEl>
                                          <p:spTgt spid="3"/>
                                        </p:tgtEl>
                                        <p:attrNameLst>
                                          <p:attrName>ppt_h</p:attrName>
                                        </p:attrNameLst>
                                      </p:cBhvr>
                                      <p:tavLst>
                                        <p:tav tm="0">
                                          <p:val>
                                            <p:fltVal val="0"/>
                                          </p:val>
                                        </p:tav>
                                        <p:tav tm="100000">
                                          <p:val>
                                            <p:strVal val="#ppt_h"/>
                                          </p:val>
                                        </p:tav>
                                      </p:tavLst>
                                    </p:anim>
                                    <p:animEffect transition="in" filter="fade">
                                      <p:cBhvr>
                                        <p:cTn id="86" dur="300"/>
                                        <p:tgtEl>
                                          <p:spTgt spid="3"/>
                                        </p:tgtEl>
                                      </p:cBhvr>
                                    </p:animEffect>
                                  </p:childTnLst>
                                </p:cTn>
                              </p:par>
                              <p:par>
                                <p:cTn id="87" presetID="6" presetClass="emph" presetSubtype="0" autoRev="1" fill="hold" nodeType="withEffect">
                                  <p:stCondLst>
                                    <p:cond delay="3300"/>
                                  </p:stCondLst>
                                  <p:childTnLst>
                                    <p:animScale>
                                      <p:cBhvr>
                                        <p:cTn id="88" dur="150" fill="hold"/>
                                        <p:tgtEl>
                                          <p:spTgt spid="3"/>
                                        </p:tgtEl>
                                      </p:cBhvr>
                                      <p:by x="110000" y="110000"/>
                                    </p:animScale>
                                  </p:childTnLst>
                                </p:cTn>
                              </p:par>
                              <p:par>
                                <p:cTn id="89" presetID="53" presetClass="entr" presetSubtype="16" fill="hold" grpId="0" nodeType="withEffect">
                                  <p:stCondLst>
                                    <p:cond delay="3100"/>
                                  </p:stCondLst>
                                  <p:childTnLst>
                                    <p:set>
                                      <p:cBhvr>
                                        <p:cTn id="90" dur="1" fill="hold">
                                          <p:stCondLst>
                                            <p:cond delay="0"/>
                                          </p:stCondLst>
                                        </p:cTn>
                                        <p:tgtEl>
                                          <p:spTgt spid="22540"/>
                                        </p:tgtEl>
                                        <p:attrNameLst>
                                          <p:attrName>style.visibility</p:attrName>
                                        </p:attrNameLst>
                                      </p:cBhvr>
                                      <p:to>
                                        <p:strVal val="visible"/>
                                      </p:to>
                                    </p:set>
                                    <p:anim calcmode="lin" valueType="num">
                                      <p:cBhvr>
                                        <p:cTn id="91" dur="300" fill="hold"/>
                                        <p:tgtEl>
                                          <p:spTgt spid="22540"/>
                                        </p:tgtEl>
                                        <p:attrNameLst>
                                          <p:attrName>ppt_w</p:attrName>
                                        </p:attrNameLst>
                                      </p:cBhvr>
                                      <p:tavLst>
                                        <p:tav tm="0">
                                          <p:val>
                                            <p:fltVal val="0"/>
                                          </p:val>
                                        </p:tav>
                                        <p:tav tm="100000">
                                          <p:val>
                                            <p:strVal val="#ppt_w"/>
                                          </p:val>
                                        </p:tav>
                                      </p:tavLst>
                                    </p:anim>
                                    <p:anim calcmode="lin" valueType="num">
                                      <p:cBhvr>
                                        <p:cTn id="92" dur="300" fill="hold"/>
                                        <p:tgtEl>
                                          <p:spTgt spid="22540"/>
                                        </p:tgtEl>
                                        <p:attrNameLst>
                                          <p:attrName>ppt_h</p:attrName>
                                        </p:attrNameLst>
                                      </p:cBhvr>
                                      <p:tavLst>
                                        <p:tav tm="0">
                                          <p:val>
                                            <p:fltVal val="0"/>
                                          </p:val>
                                        </p:tav>
                                        <p:tav tm="100000">
                                          <p:val>
                                            <p:strVal val="#ppt_h"/>
                                          </p:val>
                                        </p:tav>
                                      </p:tavLst>
                                    </p:anim>
                                    <p:animEffect transition="in" filter="fade">
                                      <p:cBhvr>
                                        <p:cTn id="93" dur="300"/>
                                        <p:tgtEl>
                                          <p:spTgt spid="22540"/>
                                        </p:tgtEl>
                                      </p:cBhvr>
                                    </p:animEffect>
                                  </p:childTnLst>
                                </p:cTn>
                              </p:par>
                              <p:par>
                                <p:cTn id="94" presetID="2" presetClass="entr" presetSubtype="4" fill="hold" grpId="0" nodeType="withEffect">
                                  <p:stCondLst>
                                    <p:cond delay="3100"/>
                                  </p:stCondLst>
                                  <p:childTnLst>
                                    <p:set>
                                      <p:cBhvr>
                                        <p:cTn id="95" dur="1" fill="hold">
                                          <p:stCondLst>
                                            <p:cond delay="0"/>
                                          </p:stCondLst>
                                        </p:cTn>
                                        <p:tgtEl>
                                          <p:spTgt spid="22560"/>
                                        </p:tgtEl>
                                        <p:attrNameLst>
                                          <p:attrName>style.visibility</p:attrName>
                                        </p:attrNameLst>
                                      </p:cBhvr>
                                      <p:to>
                                        <p:strVal val="visible"/>
                                      </p:to>
                                    </p:set>
                                    <p:anim calcmode="lin" valueType="num">
                                      <p:cBhvr additive="base">
                                        <p:cTn id="96" dur="750" fill="hold"/>
                                        <p:tgtEl>
                                          <p:spTgt spid="22560"/>
                                        </p:tgtEl>
                                        <p:attrNameLst>
                                          <p:attrName>ppt_x</p:attrName>
                                        </p:attrNameLst>
                                      </p:cBhvr>
                                      <p:tavLst>
                                        <p:tav tm="0">
                                          <p:val>
                                            <p:strVal val="#ppt_x"/>
                                          </p:val>
                                        </p:tav>
                                        <p:tav tm="100000">
                                          <p:val>
                                            <p:strVal val="#ppt_x"/>
                                          </p:val>
                                        </p:tav>
                                      </p:tavLst>
                                    </p:anim>
                                    <p:anim calcmode="lin" valueType="num">
                                      <p:cBhvr additive="base">
                                        <p:cTn id="97" dur="750" fill="hold"/>
                                        <p:tgtEl>
                                          <p:spTgt spid="22560"/>
                                        </p:tgtEl>
                                        <p:attrNameLst>
                                          <p:attrName>ppt_y</p:attrName>
                                        </p:attrNameLst>
                                      </p:cBhvr>
                                      <p:tavLst>
                                        <p:tav tm="0">
                                          <p:val>
                                            <p:strVal val="1+#ppt_h/2"/>
                                          </p:val>
                                        </p:tav>
                                        <p:tav tm="100000">
                                          <p:val>
                                            <p:strVal val="#ppt_y"/>
                                          </p:val>
                                        </p:tav>
                                      </p:tavLst>
                                    </p:anim>
                                  </p:childTnLst>
                                </p:cTn>
                              </p:par>
                              <p:par>
                                <p:cTn id="98" presetID="6" presetClass="emph" presetSubtype="0" autoRev="1" fill="hold" grpId="1" nodeType="withEffect">
                                  <p:stCondLst>
                                    <p:cond delay="3400"/>
                                  </p:stCondLst>
                                  <p:childTnLst>
                                    <p:animScale>
                                      <p:cBhvr>
                                        <p:cTn id="99" dur="150" fill="hold"/>
                                        <p:tgtEl>
                                          <p:spTgt spid="22540"/>
                                        </p:tgtEl>
                                      </p:cBhvr>
                                      <p:by x="110000" y="110000"/>
                                    </p:animScale>
                                  </p:childTnLst>
                                </p:cTn>
                              </p:par>
                              <p:par>
                                <p:cTn id="100" presetID="53" presetClass="entr" presetSubtype="16" fill="hold" nodeType="withEffect">
                                  <p:stCondLst>
                                    <p:cond delay="3200"/>
                                  </p:stCondLst>
                                  <p:childTnLst>
                                    <p:set>
                                      <p:cBhvr>
                                        <p:cTn id="101" dur="1" fill="hold">
                                          <p:stCondLst>
                                            <p:cond delay="0"/>
                                          </p:stCondLst>
                                        </p:cTn>
                                        <p:tgtEl>
                                          <p:spTgt spid="4"/>
                                        </p:tgtEl>
                                        <p:attrNameLst>
                                          <p:attrName>style.visibility</p:attrName>
                                        </p:attrNameLst>
                                      </p:cBhvr>
                                      <p:to>
                                        <p:strVal val="visible"/>
                                      </p:to>
                                    </p:set>
                                    <p:anim calcmode="lin" valueType="num">
                                      <p:cBhvr>
                                        <p:cTn id="102" dur="300" fill="hold"/>
                                        <p:tgtEl>
                                          <p:spTgt spid="4"/>
                                        </p:tgtEl>
                                        <p:attrNameLst>
                                          <p:attrName>ppt_w</p:attrName>
                                        </p:attrNameLst>
                                      </p:cBhvr>
                                      <p:tavLst>
                                        <p:tav tm="0">
                                          <p:val>
                                            <p:fltVal val="0"/>
                                          </p:val>
                                        </p:tav>
                                        <p:tav tm="100000">
                                          <p:val>
                                            <p:strVal val="#ppt_w"/>
                                          </p:val>
                                        </p:tav>
                                      </p:tavLst>
                                    </p:anim>
                                    <p:anim calcmode="lin" valueType="num">
                                      <p:cBhvr>
                                        <p:cTn id="103" dur="300" fill="hold"/>
                                        <p:tgtEl>
                                          <p:spTgt spid="4"/>
                                        </p:tgtEl>
                                        <p:attrNameLst>
                                          <p:attrName>ppt_h</p:attrName>
                                        </p:attrNameLst>
                                      </p:cBhvr>
                                      <p:tavLst>
                                        <p:tav tm="0">
                                          <p:val>
                                            <p:fltVal val="0"/>
                                          </p:val>
                                        </p:tav>
                                        <p:tav tm="100000">
                                          <p:val>
                                            <p:strVal val="#ppt_h"/>
                                          </p:val>
                                        </p:tav>
                                      </p:tavLst>
                                    </p:anim>
                                    <p:animEffect transition="in" filter="fade">
                                      <p:cBhvr>
                                        <p:cTn id="104" dur="300"/>
                                        <p:tgtEl>
                                          <p:spTgt spid="4"/>
                                        </p:tgtEl>
                                      </p:cBhvr>
                                    </p:animEffect>
                                  </p:childTnLst>
                                </p:cTn>
                              </p:par>
                              <p:par>
                                <p:cTn id="105" presetID="6" presetClass="emph" presetSubtype="0" autoRev="1" fill="hold" nodeType="withEffect">
                                  <p:stCondLst>
                                    <p:cond delay="3500"/>
                                  </p:stCondLst>
                                  <p:childTnLst>
                                    <p:animScale>
                                      <p:cBhvr>
                                        <p:cTn id="106" dur="150" fill="hold"/>
                                        <p:tgtEl>
                                          <p:spTgt spid="4"/>
                                        </p:tgtEl>
                                      </p:cBhvr>
                                      <p:by x="110000" y="110000"/>
                                    </p:animScale>
                                  </p:childTnLst>
                                </p:cTn>
                              </p:par>
                              <p:par>
                                <p:cTn id="107" presetID="53" presetClass="entr" presetSubtype="16" fill="hold" grpId="0" nodeType="withEffect">
                                  <p:stCondLst>
                                    <p:cond delay="3300"/>
                                  </p:stCondLst>
                                  <p:childTnLst>
                                    <p:set>
                                      <p:cBhvr>
                                        <p:cTn id="108" dur="1" fill="hold">
                                          <p:stCondLst>
                                            <p:cond delay="0"/>
                                          </p:stCondLst>
                                        </p:cTn>
                                        <p:tgtEl>
                                          <p:spTgt spid="22541"/>
                                        </p:tgtEl>
                                        <p:attrNameLst>
                                          <p:attrName>style.visibility</p:attrName>
                                        </p:attrNameLst>
                                      </p:cBhvr>
                                      <p:to>
                                        <p:strVal val="visible"/>
                                      </p:to>
                                    </p:set>
                                    <p:anim calcmode="lin" valueType="num">
                                      <p:cBhvr>
                                        <p:cTn id="109" dur="300" fill="hold"/>
                                        <p:tgtEl>
                                          <p:spTgt spid="22541"/>
                                        </p:tgtEl>
                                        <p:attrNameLst>
                                          <p:attrName>ppt_w</p:attrName>
                                        </p:attrNameLst>
                                      </p:cBhvr>
                                      <p:tavLst>
                                        <p:tav tm="0">
                                          <p:val>
                                            <p:fltVal val="0"/>
                                          </p:val>
                                        </p:tav>
                                        <p:tav tm="100000">
                                          <p:val>
                                            <p:strVal val="#ppt_w"/>
                                          </p:val>
                                        </p:tav>
                                      </p:tavLst>
                                    </p:anim>
                                    <p:anim calcmode="lin" valueType="num">
                                      <p:cBhvr>
                                        <p:cTn id="110" dur="300" fill="hold"/>
                                        <p:tgtEl>
                                          <p:spTgt spid="22541"/>
                                        </p:tgtEl>
                                        <p:attrNameLst>
                                          <p:attrName>ppt_h</p:attrName>
                                        </p:attrNameLst>
                                      </p:cBhvr>
                                      <p:tavLst>
                                        <p:tav tm="0">
                                          <p:val>
                                            <p:fltVal val="0"/>
                                          </p:val>
                                        </p:tav>
                                        <p:tav tm="100000">
                                          <p:val>
                                            <p:strVal val="#ppt_h"/>
                                          </p:val>
                                        </p:tav>
                                      </p:tavLst>
                                    </p:anim>
                                    <p:animEffect transition="in" filter="fade">
                                      <p:cBhvr>
                                        <p:cTn id="111" dur="300"/>
                                        <p:tgtEl>
                                          <p:spTgt spid="22541"/>
                                        </p:tgtEl>
                                      </p:cBhvr>
                                    </p:animEffect>
                                  </p:childTnLst>
                                </p:cTn>
                              </p:par>
                              <p:par>
                                <p:cTn id="112" presetID="2" presetClass="entr" presetSubtype="4" fill="hold" grpId="0" nodeType="withEffect">
                                  <p:stCondLst>
                                    <p:cond delay="3300"/>
                                  </p:stCondLst>
                                  <p:childTnLst>
                                    <p:set>
                                      <p:cBhvr>
                                        <p:cTn id="113" dur="1" fill="hold">
                                          <p:stCondLst>
                                            <p:cond delay="0"/>
                                          </p:stCondLst>
                                        </p:cTn>
                                        <p:tgtEl>
                                          <p:spTgt spid="22559"/>
                                        </p:tgtEl>
                                        <p:attrNameLst>
                                          <p:attrName>style.visibility</p:attrName>
                                        </p:attrNameLst>
                                      </p:cBhvr>
                                      <p:to>
                                        <p:strVal val="visible"/>
                                      </p:to>
                                    </p:set>
                                    <p:anim calcmode="lin" valueType="num">
                                      <p:cBhvr additive="base">
                                        <p:cTn id="114" dur="750" fill="hold"/>
                                        <p:tgtEl>
                                          <p:spTgt spid="22559"/>
                                        </p:tgtEl>
                                        <p:attrNameLst>
                                          <p:attrName>ppt_x</p:attrName>
                                        </p:attrNameLst>
                                      </p:cBhvr>
                                      <p:tavLst>
                                        <p:tav tm="0">
                                          <p:val>
                                            <p:strVal val="#ppt_x"/>
                                          </p:val>
                                        </p:tav>
                                        <p:tav tm="100000">
                                          <p:val>
                                            <p:strVal val="#ppt_x"/>
                                          </p:val>
                                        </p:tav>
                                      </p:tavLst>
                                    </p:anim>
                                    <p:anim calcmode="lin" valueType="num">
                                      <p:cBhvr additive="base">
                                        <p:cTn id="115" dur="750" fill="hold"/>
                                        <p:tgtEl>
                                          <p:spTgt spid="22559"/>
                                        </p:tgtEl>
                                        <p:attrNameLst>
                                          <p:attrName>ppt_y</p:attrName>
                                        </p:attrNameLst>
                                      </p:cBhvr>
                                      <p:tavLst>
                                        <p:tav tm="0">
                                          <p:val>
                                            <p:strVal val="1+#ppt_h/2"/>
                                          </p:val>
                                        </p:tav>
                                        <p:tav tm="100000">
                                          <p:val>
                                            <p:strVal val="#ppt_y"/>
                                          </p:val>
                                        </p:tav>
                                      </p:tavLst>
                                    </p:anim>
                                  </p:childTnLst>
                                </p:cTn>
                              </p:par>
                              <p:par>
                                <p:cTn id="116" presetID="6" presetClass="emph" presetSubtype="0" autoRev="1" fill="hold" grpId="1" nodeType="withEffect">
                                  <p:stCondLst>
                                    <p:cond delay="3600"/>
                                  </p:stCondLst>
                                  <p:childTnLst>
                                    <p:animScale>
                                      <p:cBhvr>
                                        <p:cTn id="117" dur="150" fill="hold"/>
                                        <p:tgtEl>
                                          <p:spTgt spid="22541"/>
                                        </p:tgtEl>
                                      </p:cBhvr>
                                      <p:by x="110000" y="110000"/>
                                    </p:animScale>
                                  </p:childTnLst>
                                </p:cTn>
                              </p:par>
                              <p:par>
                                <p:cTn id="118" presetID="53" presetClass="entr" presetSubtype="16" fill="hold" nodeType="withEffect">
                                  <p:stCondLst>
                                    <p:cond delay="3400"/>
                                  </p:stCondLst>
                                  <p:childTnLst>
                                    <p:set>
                                      <p:cBhvr>
                                        <p:cTn id="119" dur="1" fill="hold">
                                          <p:stCondLst>
                                            <p:cond delay="0"/>
                                          </p:stCondLst>
                                        </p:cTn>
                                        <p:tgtEl>
                                          <p:spTgt spid="2"/>
                                        </p:tgtEl>
                                        <p:attrNameLst>
                                          <p:attrName>style.visibility</p:attrName>
                                        </p:attrNameLst>
                                      </p:cBhvr>
                                      <p:to>
                                        <p:strVal val="visible"/>
                                      </p:to>
                                    </p:set>
                                    <p:anim calcmode="lin" valueType="num">
                                      <p:cBhvr>
                                        <p:cTn id="120" dur="300" fill="hold"/>
                                        <p:tgtEl>
                                          <p:spTgt spid="2"/>
                                        </p:tgtEl>
                                        <p:attrNameLst>
                                          <p:attrName>ppt_w</p:attrName>
                                        </p:attrNameLst>
                                      </p:cBhvr>
                                      <p:tavLst>
                                        <p:tav tm="0">
                                          <p:val>
                                            <p:fltVal val="0"/>
                                          </p:val>
                                        </p:tav>
                                        <p:tav tm="100000">
                                          <p:val>
                                            <p:strVal val="#ppt_w"/>
                                          </p:val>
                                        </p:tav>
                                      </p:tavLst>
                                    </p:anim>
                                    <p:anim calcmode="lin" valueType="num">
                                      <p:cBhvr>
                                        <p:cTn id="121" dur="300" fill="hold"/>
                                        <p:tgtEl>
                                          <p:spTgt spid="2"/>
                                        </p:tgtEl>
                                        <p:attrNameLst>
                                          <p:attrName>ppt_h</p:attrName>
                                        </p:attrNameLst>
                                      </p:cBhvr>
                                      <p:tavLst>
                                        <p:tav tm="0">
                                          <p:val>
                                            <p:fltVal val="0"/>
                                          </p:val>
                                        </p:tav>
                                        <p:tav tm="100000">
                                          <p:val>
                                            <p:strVal val="#ppt_h"/>
                                          </p:val>
                                        </p:tav>
                                      </p:tavLst>
                                    </p:anim>
                                    <p:animEffect transition="in" filter="fade">
                                      <p:cBhvr>
                                        <p:cTn id="122" dur="300"/>
                                        <p:tgtEl>
                                          <p:spTgt spid="2"/>
                                        </p:tgtEl>
                                      </p:cBhvr>
                                    </p:animEffect>
                                  </p:childTnLst>
                                </p:cTn>
                              </p:par>
                              <p:par>
                                <p:cTn id="123" presetID="6" presetClass="emph" presetSubtype="0" autoRev="1" fill="hold" nodeType="withEffect">
                                  <p:stCondLst>
                                    <p:cond delay="3700"/>
                                  </p:stCondLst>
                                  <p:childTnLst>
                                    <p:animScale>
                                      <p:cBhvr>
                                        <p:cTn id="124" dur="150" fill="hold"/>
                                        <p:tgtEl>
                                          <p:spTgt spid="2"/>
                                        </p:tgtEl>
                                      </p:cBhvr>
                                      <p:by x="110000" y="110000"/>
                                    </p:animScale>
                                  </p:childTnLst>
                                </p:cTn>
                              </p:par>
                              <p:par>
                                <p:cTn id="125" presetID="2" presetClass="entr" presetSubtype="4" fill="hold" grpId="0" nodeType="withEffect">
                                  <p:stCondLst>
                                    <p:cond delay="3700"/>
                                  </p:stCondLst>
                                  <p:childTnLst>
                                    <p:set>
                                      <p:cBhvr>
                                        <p:cTn id="126" dur="1" fill="hold">
                                          <p:stCondLst>
                                            <p:cond delay="0"/>
                                          </p:stCondLst>
                                        </p:cTn>
                                        <p:tgtEl>
                                          <p:spTgt spid="22558"/>
                                        </p:tgtEl>
                                        <p:attrNameLst>
                                          <p:attrName>style.visibility</p:attrName>
                                        </p:attrNameLst>
                                      </p:cBhvr>
                                      <p:to>
                                        <p:strVal val="visible"/>
                                      </p:to>
                                    </p:set>
                                    <p:anim calcmode="lin" valueType="num">
                                      <p:cBhvr additive="base">
                                        <p:cTn id="127" dur="750" fill="hold"/>
                                        <p:tgtEl>
                                          <p:spTgt spid="22558"/>
                                        </p:tgtEl>
                                        <p:attrNameLst>
                                          <p:attrName>ppt_x</p:attrName>
                                        </p:attrNameLst>
                                      </p:cBhvr>
                                      <p:tavLst>
                                        <p:tav tm="0">
                                          <p:val>
                                            <p:strVal val="#ppt_x"/>
                                          </p:val>
                                        </p:tav>
                                        <p:tav tm="100000">
                                          <p:val>
                                            <p:strVal val="#ppt_x"/>
                                          </p:val>
                                        </p:tav>
                                      </p:tavLst>
                                    </p:anim>
                                    <p:anim calcmode="lin" valueType="num">
                                      <p:cBhvr additive="base">
                                        <p:cTn id="128" dur="750" fill="hold"/>
                                        <p:tgtEl>
                                          <p:spTgt spid="22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1" grpId="0" animBg="1"/>
      <p:bldP spid="22532" grpId="0" animBg="1"/>
      <p:bldP spid="22533" grpId="0" animBg="1"/>
      <p:bldP spid="22534" grpId="0" animBg="1"/>
      <p:bldP spid="22535" grpId="0" animBg="1"/>
      <p:bldP spid="22536" grpId="0" animBg="1"/>
      <p:bldP spid="22537" grpId="0" animBg="1"/>
      <p:bldP spid="22538" grpId="0" animBg="1"/>
      <p:bldP spid="22538" grpId="1" animBg="1"/>
      <p:bldP spid="22539" grpId="0" animBg="1"/>
      <p:bldP spid="22539" grpId="1" animBg="1"/>
      <p:bldP spid="22540" grpId="0" animBg="1"/>
      <p:bldP spid="22540" grpId="1" animBg="1"/>
      <p:bldP spid="22541" grpId="0" animBg="1"/>
      <p:bldP spid="22541" grpId="1" animBg="1"/>
      <p:bldP spid="22557" grpId="0"/>
      <p:bldP spid="22558" grpId="0"/>
      <p:bldP spid="22559" grpId="0"/>
      <p:bldP spid="22560" grpId="0"/>
      <p:bldP spid="22561" grpId="0"/>
      <p:bldP spid="22562" grpId="0"/>
      <p:bldP spid="22563" grpId="0"/>
      <p:bldP spid="22564" grpId="0"/>
      <p:bldP spid="22565" grpId="0"/>
      <p:bldP spid="225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619539" y="1561822"/>
            <a:ext cx="5563899" cy="2738120"/>
            <a:chOff x="776287" y="706437"/>
            <a:chExt cx="7658101" cy="3768726"/>
          </a:xfrm>
          <a:solidFill>
            <a:schemeClr val="bg1">
              <a:lumMod val="75000"/>
              <a:alpha val="98000"/>
            </a:schemeClr>
          </a:solidFill>
        </p:grpSpPr>
        <p:sp>
          <p:nvSpPr>
            <p:cNvPr id="4" name="Freeform 10"/>
            <p:cNvSpPr/>
            <p:nvPr/>
          </p:nvSpPr>
          <p:spPr bwMode="auto">
            <a:xfrm>
              <a:off x="5540375" y="830262"/>
              <a:ext cx="55563" cy="30163"/>
            </a:xfrm>
            <a:custGeom>
              <a:avLst/>
              <a:gdLst>
                <a:gd name="T0" fmla="*/ 8 w 15"/>
                <a:gd name="T1" fmla="*/ 0 h 8"/>
                <a:gd name="T2" fmla="*/ 9 w 15"/>
                <a:gd name="T3" fmla="*/ 1 h 8"/>
                <a:gd name="T4" fmla="*/ 12 w 15"/>
                <a:gd name="T5" fmla="*/ 7 h 8"/>
                <a:gd name="T6" fmla="*/ 5 w 15"/>
                <a:gd name="T7" fmla="*/ 4 h 8"/>
                <a:gd name="T8" fmla="*/ 8 w 15"/>
                <a:gd name="T9" fmla="*/ 0 h 8"/>
              </a:gdLst>
              <a:ahLst/>
              <a:cxnLst>
                <a:cxn ang="0">
                  <a:pos x="T0" y="T1"/>
                </a:cxn>
                <a:cxn ang="0">
                  <a:pos x="T2" y="T3"/>
                </a:cxn>
                <a:cxn ang="0">
                  <a:pos x="T4" y="T5"/>
                </a:cxn>
                <a:cxn ang="0">
                  <a:pos x="T6" y="T7"/>
                </a:cxn>
                <a:cxn ang="0">
                  <a:pos x="T8" y="T9"/>
                </a:cxn>
              </a:cxnLst>
              <a:rect l="0" t="0" r="r" b="b"/>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 name="Freeform 11"/>
            <p:cNvSpPr/>
            <p:nvPr/>
          </p:nvSpPr>
          <p:spPr bwMode="auto">
            <a:xfrm>
              <a:off x="6342062" y="830262"/>
              <a:ext cx="109538" cy="55563"/>
            </a:xfrm>
            <a:custGeom>
              <a:avLst/>
              <a:gdLst>
                <a:gd name="T0" fmla="*/ 28 w 29"/>
                <a:gd name="T1" fmla="*/ 11 h 15"/>
                <a:gd name="T2" fmla="*/ 17 w 29"/>
                <a:gd name="T3" fmla="*/ 14 h 15"/>
                <a:gd name="T4" fmla="*/ 3 w 29"/>
                <a:gd name="T5" fmla="*/ 14 h 15"/>
                <a:gd name="T6" fmla="*/ 0 w 29"/>
                <a:gd name="T7" fmla="*/ 11 h 15"/>
                <a:gd name="T8" fmla="*/ 22 w 29"/>
                <a:gd name="T9" fmla="*/ 0 h 15"/>
                <a:gd name="T10" fmla="*/ 27 w 29"/>
                <a:gd name="T11" fmla="*/ 3 h 15"/>
                <a:gd name="T12" fmla="*/ 24 w 29"/>
                <a:gd name="T13" fmla="*/ 4 h 15"/>
                <a:gd name="T14" fmla="*/ 28 w 29"/>
                <a:gd name="T15" fmla="*/ 11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 name="Freeform 12"/>
            <p:cNvSpPr/>
            <p:nvPr/>
          </p:nvSpPr>
          <p:spPr bwMode="auto">
            <a:xfrm>
              <a:off x="5711825" y="833437"/>
              <a:ext cx="57150" cy="33338"/>
            </a:xfrm>
            <a:custGeom>
              <a:avLst/>
              <a:gdLst>
                <a:gd name="T0" fmla="*/ 15 w 15"/>
                <a:gd name="T1" fmla="*/ 2 h 9"/>
                <a:gd name="T2" fmla="*/ 14 w 15"/>
                <a:gd name="T3" fmla="*/ 7 h 9"/>
                <a:gd name="T4" fmla="*/ 8 w 15"/>
                <a:gd name="T5" fmla="*/ 9 h 9"/>
                <a:gd name="T6" fmla="*/ 1 w 15"/>
                <a:gd name="T7" fmla="*/ 4 h 9"/>
                <a:gd name="T8" fmla="*/ 9 w 15"/>
                <a:gd name="T9" fmla="*/ 4 h 9"/>
                <a:gd name="T10" fmla="*/ 15 w 15"/>
                <a:gd name="T11" fmla="*/ 2 h 9"/>
              </a:gdLst>
              <a:ahLst/>
              <a:cxnLst>
                <a:cxn ang="0">
                  <a:pos x="T0" y="T1"/>
                </a:cxn>
                <a:cxn ang="0">
                  <a:pos x="T2" y="T3"/>
                </a:cxn>
                <a:cxn ang="0">
                  <a:pos x="T4" y="T5"/>
                </a:cxn>
                <a:cxn ang="0">
                  <a:pos x="T6" y="T7"/>
                </a:cxn>
                <a:cxn ang="0">
                  <a:pos x="T8" y="T9"/>
                </a:cxn>
                <a:cxn ang="0">
                  <a:pos x="T10" y="T11"/>
                </a:cxn>
              </a:cxnLst>
              <a:rect l="0" t="0" r="r" b="b"/>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 name="Freeform 13"/>
            <p:cNvSpPr/>
            <p:nvPr/>
          </p:nvSpPr>
          <p:spPr bwMode="auto">
            <a:xfrm>
              <a:off x="5375275" y="849312"/>
              <a:ext cx="71438" cy="36513"/>
            </a:xfrm>
            <a:custGeom>
              <a:avLst/>
              <a:gdLst>
                <a:gd name="T0" fmla="*/ 18 w 19"/>
                <a:gd name="T1" fmla="*/ 0 h 10"/>
                <a:gd name="T2" fmla="*/ 15 w 19"/>
                <a:gd name="T3" fmla="*/ 5 h 10"/>
                <a:gd name="T4" fmla="*/ 11 w 19"/>
                <a:gd name="T5" fmla="*/ 9 h 10"/>
                <a:gd name="T6" fmla="*/ 8 w 19"/>
                <a:gd name="T7" fmla="*/ 6 h 10"/>
                <a:gd name="T8" fmla="*/ 4 w 19"/>
                <a:gd name="T9" fmla="*/ 7 h 10"/>
                <a:gd name="T10" fmla="*/ 1 w 19"/>
                <a:gd name="T11" fmla="*/ 5 h 10"/>
                <a:gd name="T12" fmla="*/ 8 w 19"/>
                <a:gd name="T13" fmla="*/ 3 h 10"/>
                <a:gd name="T14" fmla="*/ 8 w 19"/>
                <a:gd name="T15" fmla="*/ 2 h 10"/>
                <a:gd name="T16" fmla="*/ 18 w 19"/>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 name="Freeform 14"/>
            <p:cNvSpPr/>
            <p:nvPr/>
          </p:nvSpPr>
          <p:spPr bwMode="auto">
            <a:xfrm>
              <a:off x="5648325" y="849312"/>
              <a:ext cx="57150" cy="17463"/>
            </a:xfrm>
            <a:custGeom>
              <a:avLst/>
              <a:gdLst>
                <a:gd name="T0" fmla="*/ 14 w 15"/>
                <a:gd name="T1" fmla="*/ 5 h 5"/>
                <a:gd name="T2" fmla="*/ 3 w 15"/>
                <a:gd name="T3" fmla="*/ 5 h 5"/>
                <a:gd name="T4" fmla="*/ 7 w 15"/>
                <a:gd name="T5" fmla="*/ 0 h 5"/>
                <a:gd name="T6" fmla="*/ 14 w 15"/>
                <a:gd name="T7" fmla="*/ 5 h 5"/>
              </a:gdLst>
              <a:ahLst/>
              <a:cxnLst>
                <a:cxn ang="0">
                  <a:pos x="T0" y="T1"/>
                </a:cxn>
                <a:cxn ang="0">
                  <a:pos x="T2" y="T3"/>
                </a:cxn>
                <a:cxn ang="0">
                  <a:pos x="T4" y="T5"/>
                </a:cxn>
                <a:cxn ang="0">
                  <a:pos x="T6" y="T7"/>
                </a:cxn>
              </a:cxnLst>
              <a:rect l="0" t="0" r="r" b="b"/>
              <a:pathLst>
                <a:path w="15" h="5">
                  <a:moveTo>
                    <a:pt x="14" y="5"/>
                  </a:moveTo>
                  <a:cubicBezTo>
                    <a:pt x="3" y="5"/>
                    <a:pt x="3" y="5"/>
                    <a:pt x="3" y="5"/>
                  </a:cubicBezTo>
                  <a:cubicBezTo>
                    <a:pt x="0" y="0"/>
                    <a:pt x="7" y="4"/>
                    <a:pt x="7" y="0"/>
                  </a:cubicBezTo>
                  <a:cubicBezTo>
                    <a:pt x="8" y="3"/>
                    <a:pt x="15"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 name="Freeform 15"/>
            <p:cNvSpPr/>
            <p:nvPr/>
          </p:nvSpPr>
          <p:spPr bwMode="auto">
            <a:xfrm>
              <a:off x="5568950" y="871537"/>
              <a:ext cx="68263" cy="25400"/>
            </a:xfrm>
            <a:custGeom>
              <a:avLst/>
              <a:gdLst>
                <a:gd name="T0" fmla="*/ 12 w 18"/>
                <a:gd name="T1" fmla="*/ 0 h 7"/>
                <a:gd name="T2" fmla="*/ 12 w 18"/>
                <a:gd name="T3" fmla="*/ 6 h 7"/>
                <a:gd name="T4" fmla="*/ 0 w 18"/>
                <a:gd name="T5" fmla="*/ 4 h 7"/>
                <a:gd name="T6" fmla="*/ 12 w 18"/>
                <a:gd name="T7" fmla="*/ 0 h 7"/>
              </a:gdLst>
              <a:ahLst/>
              <a:cxnLst>
                <a:cxn ang="0">
                  <a:pos x="T0" y="T1"/>
                </a:cxn>
                <a:cxn ang="0">
                  <a:pos x="T2" y="T3"/>
                </a:cxn>
                <a:cxn ang="0">
                  <a:pos x="T4" y="T5"/>
                </a:cxn>
                <a:cxn ang="0">
                  <a:pos x="T6" y="T7"/>
                </a:cxn>
              </a:cxnLst>
              <a:rect l="0" t="0" r="r" b="b"/>
              <a:pathLst>
                <a:path w="18" h="7">
                  <a:moveTo>
                    <a:pt x="12" y="0"/>
                  </a:moveTo>
                  <a:cubicBezTo>
                    <a:pt x="18" y="2"/>
                    <a:pt x="12" y="2"/>
                    <a:pt x="12" y="6"/>
                  </a:cubicBezTo>
                  <a:cubicBezTo>
                    <a:pt x="8" y="5"/>
                    <a:pt x="2" y="7"/>
                    <a:pt x="0" y="4"/>
                  </a:cubicBezTo>
                  <a:cubicBezTo>
                    <a:pt x="2" y="1"/>
                    <a:pt x="10" y="3"/>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 name="Freeform 16"/>
            <p:cNvSpPr/>
            <p:nvPr/>
          </p:nvSpPr>
          <p:spPr bwMode="auto">
            <a:xfrm>
              <a:off x="2220912" y="893762"/>
              <a:ext cx="30163" cy="19050"/>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5" y="0"/>
                    <a:pt x="8" y="0"/>
                    <a:pt x="8" y="5"/>
                  </a:cubicBezTo>
                  <a:cubicBezTo>
                    <a:pt x="5" y="3"/>
                    <a:pt x="0" y="4"/>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2" name="Freeform 17"/>
            <p:cNvSpPr/>
            <p:nvPr/>
          </p:nvSpPr>
          <p:spPr bwMode="auto">
            <a:xfrm>
              <a:off x="6380162" y="890587"/>
              <a:ext cx="123825" cy="58738"/>
            </a:xfrm>
            <a:custGeom>
              <a:avLst/>
              <a:gdLst>
                <a:gd name="T0" fmla="*/ 29 w 33"/>
                <a:gd name="T1" fmla="*/ 3 h 16"/>
                <a:gd name="T2" fmla="*/ 32 w 33"/>
                <a:gd name="T3" fmla="*/ 10 h 16"/>
                <a:gd name="T4" fmla="*/ 18 w 33"/>
                <a:gd name="T5" fmla="*/ 15 h 16"/>
                <a:gd name="T6" fmla="*/ 15 w 33"/>
                <a:gd name="T7" fmla="*/ 13 h 16"/>
                <a:gd name="T8" fmla="*/ 10 w 33"/>
                <a:gd name="T9" fmla="*/ 13 h 16"/>
                <a:gd name="T10" fmla="*/ 10 w 33"/>
                <a:gd name="T11" fmla="*/ 10 h 16"/>
                <a:gd name="T12" fmla="*/ 5 w 33"/>
                <a:gd name="T13" fmla="*/ 12 h 16"/>
                <a:gd name="T14" fmla="*/ 7 w 33"/>
                <a:gd name="T15" fmla="*/ 9 h 16"/>
                <a:gd name="T16" fmla="*/ 1 w 33"/>
                <a:gd name="T17" fmla="*/ 8 h 16"/>
                <a:gd name="T18" fmla="*/ 4 w 33"/>
                <a:gd name="T19" fmla="*/ 5 h 16"/>
                <a:gd name="T20" fmla="*/ 8 w 33"/>
                <a:gd name="T21" fmla="*/ 2 h 16"/>
                <a:gd name="T22" fmla="*/ 21 w 33"/>
                <a:gd name="T23" fmla="*/ 1 h 16"/>
                <a:gd name="T24" fmla="*/ 21 w 33"/>
                <a:gd name="T25" fmla="*/ 3 h 16"/>
                <a:gd name="T26" fmla="*/ 29 w 33"/>
                <a:gd name="T2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3" name="Freeform 18"/>
            <p:cNvSpPr/>
            <p:nvPr/>
          </p:nvSpPr>
          <p:spPr bwMode="auto">
            <a:xfrm>
              <a:off x="6330950" y="890587"/>
              <a:ext cx="49213" cy="33338"/>
            </a:xfrm>
            <a:custGeom>
              <a:avLst/>
              <a:gdLst>
                <a:gd name="T0" fmla="*/ 13 w 13"/>
                <a:gd name="T1" fmla="*/ 5 h 9"/>
                <a:gd name="T2" fmla="*/ 9 w 13"/>
                <a:gd name="T3" fmla="*/ 5 h 9"/>
                <a:gd name="T4" fmla="*/ 7 w 13"/>
                <a:gd name="T5" fmla="*/ 8 h 9"/>
                <a:gd name="T6" fmla="*/ 0 w 13"/>
                <a:gd name="T7" fmla="*/ 5 h 9"/>
                <a:gd name="T8" fmla="*/ 13 w 13"/>
                <a:gd name="T9" fmla="*/ 5 h 9"/>
              </a:gdLst>
              <a:ahLst/>
              <a:cxnLst>
                <a:cxn ang="0">
                  <a:pos x="T0" y="T1"/>
                </a:cxn>
                <a:cxn ang="0">
                  <a:pos x="T2" y="T3"/>
                </a:cxn>
                <a:cxn ang="0">
                  <a:pos x="T4" y="T5"/>
                </a:cxn>
                <a:cxn ang="0">
                  <a:pos x="T6" y="T7"/>
                </a:cxn>
                <a:cxn ang="0">
                  <a:pos x="T8" y="T9"/>
                </a:cxn>
              </a:cxnLst>
              <a:rect l="0" t="0" r="r" b="b"/>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4" name="Freeform 19"/>
            <p:cNvSpPr/>
            <p:nvPr/>
          </p:nvSpPr>
          <p:spPr bwMode="auto">
            <a:xfrm>
              <a:off x="2111375" y="927100"/>
              <a:ext cx="123825" cy="68263"/>
            </a:xfrm>
            <a:custGeom>
              <a:avLst/>
              <a:gdLst>
                <a:gd name="T0" fmla="*/ 24 w 33"/>
                <a:gd name="T1" fmla="*/ 5 h 18"/>
                <a:gd name="T2" fmla="*/ 28 w 33"/>
                <a:gd name="T3" fmla="*/ 10 h 18"/>
                <a:gd name="T4" fmla="*/ 32 w 33"/>
                <a:gd name="T5" fmla="*/ 17 h 18"/>
                <a:gd name="T6" fmla="*/ 28 w 33"/>
                <a:gd name="T7" fmla="*/ 17 h 18"/>
                <a:gd name="T8" fmla="*/ 28 w 33"/>
                <a:gd name="T9" fmla="*/ 15 h 18"/>
                <a:gd name="T10" fmla="*/ 25 w 33"/>
                <a:gd name="T11" fmla="*/ 13 h 18"/>
                <a:gd name="T12" fmla="*/ 7 w 33"/>
                <a:gd name="T13" fmla="*/ 12 h 18"/>
                <a:gd name="T14" fmla="*/ 11 w 33"/>
                <a:gd name="T15" fmla="*/ 9 h 18"/>
                <a:gd name="T16" fmla="*/ 8 w 33"/>
                <a:gd name="T17" fmla="*/ 6 h 18"/>
                <a:gd name="T18" fmla="*/ 0 w 33"/>
                <a:gd name="T19" fmla="*/ 2 h 18"/>
                <a:gd name="T20" fmla="*/ 11 w 33"/>
                <a:gd name="T21" fmla="*/ 2 h 18"/>
                <a:gd name="T22" fmla="*/ 14 w 33"/>
                <a:gd name="T23" fmla="*/ 5 h 18"/>
                <a:gd name="T24" fmla="*/ 20 w 33"/>
                <a:gd name="T25" fmla="*/ 5 h 18"/>
                <a:gd name="T26" fmla="*/ 24 w 33"/>
                <a:gd name="T27"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5" name="Freeform 20"/>
            <p:cNvSpPr/>
            <p:nvPr/>
          </p:nvSpPr>
          <p:spPr bwMode="auto">
            <a:xfrm>
              <a:off x="6507162" y="927100"/>
              <a:ext cx="123825" cy="63500"/>
            </a:xfrm>
            <a:custGeom>
              <a:avLst/>
              <a:gdLst>
                <a:gd name="T0" fmla="*/ 13 w 33"/>
                <a:gd name="T1" fmla="*/ 0 h 17"/>
                <a:gd name="T2" fmla="*/ 19 w 33"/>
                <a:gd name="T3" fmla="*/ 5 h 17"/>
                <a:gd name="T4" fmla="*/ 20 w 33"/>
                <a:gd name="T5" fmla="*/ 2 h 17"/>
                <a:gd name="T6" fmla="*/ 23 w 33"/>
                <a:gd name="T7" fmla="*/ 5 h 17"/>
                <a:gd name="T8" fmla="*/ 26 w 33"/>
                <a:gd name="T9" fmla="*/ 5 h 17"/>
                <a:gd name="T10" fmla="*/ 26 w 33"/>
                <a:gd name="T11" fmla="*/ 6 h 17"/>
                <a:gd name="T12" fmla="*/ 32 w 33"/>
                <a:gd name="T13" fmla="*/ 7 h 17"/>
                <a:gd name="T14" fmla="*/ 22 w 33"/>
                <a:gd name="T15" fmla="*/ 10 h 17"/>
                <a:gd name="T16" fmla="*/ 20 w 33"/>
                <a:gd name="T17" fmla="*/ 13 h 17"/>
                <a:gd name="T18" fmla="*/ 8 w 33"/>
                <a:gd name="T19" fmla="*/ 13 h 17"/>
                <a:gd name="T20" fmla="*/ 6 w 33"/>
                <a:gd name="T21" fmla="*/ 16 h 17"/>
                <a:gd name="T22" fmla="*/ 1 w 33"/>
                <a:gd name="T23" fmla="*/ 15 h 17"/>
                <a:gd name="T24" fmla="*/ 1 w 33"/>
                <a:gd name="T25" fmla="*/ 10 h 17"/>
                <a:gd name="T26" fmla="*/ 4 w 33"/>
                <a:gd name="T27" fmla="*/ 10 h 17"/>
                <a:gd name="T28" fmla="*/ 5 w 33"/>
                <a:gd name="T29" fmla="*/ 6 h 17"/>
                <a:gd name="T30" fmla="*/ 8 w 33"/>
                <a:gd name="T31" fmla="*/ 6 h 17"/>
                <a:gd name="T32" fmla="*/ 13 w 33"/>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6" name="Freeform 21"/>
            <p:cNvSpPr/>
            <p:nvPr/>
          </p:nvSpPr>
          <p:spPr bwMode="auto">
            <a:xfrm>
              <a:off x="1893887" y="973137"/>
              <a:ext cx="23813" cy="36513"/>
            </a:xfrm>
            <a:custGeom>
              <a:avLst/>
              <a:gdLst>
                <a:gd name="T0" fmla="*/ 6 w 6"/>
                <a:gd name="T1" fmla="*/ 5 h 10"/>
                <a:gd name="T2" fmla="*/ 6 w 6"/>
                <a:gd name="T3" fmla="*/ 5 h 10"/>
              </a:gdLst>
              <a:ahLst/>
              <a:cxnLst>
                <a:cxn ang="0">
                  <a:pos x="T0" y="T1"/>
                </a:cxn>
                <a:cxn ang="0">
                  <a:pos x="T2" y="T3"/>
                </a:cxn>
              </a:cxnLst>
              <a:rect l="0" t="0" r="r" b="b"/>
              <a:pathLst>
                <a:path w="6" h="10">
                  <a:moveTo>
                    <a:pt x="6" y="5"/>
                  </a:moveTo>
                  <a:cubicBezTo>
                    <a:pt x="3" y="10"/>
                    <a:pt x="0" y="0"/>
                    <a:pt x="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7" name="Freeform 22"/>
            <p:cNvSpPr/>
            <p:nvPr/>
          </p:nvSpPr>
          <p:spPr bwMode="auto">
            <a:xfrm>
              <a:off x="1943100" y="979487"/>
              <a:ext cx="68263" cy="41275"/>
            </a:xfrm>
            <a:custGeom>
              <a:avLst/>
              <a:gdLst>
                <a:gd name="T0" fmla="*/ 17 w 18"/>
                <a:gd name="T1" fmla="*/ 3 h 11"/>
                <a:gd name="T2" fmla="*/ 4 w 18"/>
                <a:gd name="T3" fmla="*/ 10 h 11"/>
                <a:gd name="T4" fmla="*/ 0 w 18"/>
                <a:gd name="T5" fmla="*/ 6 h 11"/>
                <a:gd name="T6" fmla="*/ 9 w 18"/>
                <a:gd name="T7" fmla="*/ 3 h 11"/>
                <a:gd name="T8" fmla="*/ 17 w 18"/>
                <a:gd name="T9" fmla="*/ 3 h 11"/>
              </a:gdLst>
              <a:ahLst/>
              <a:cxnLst>
                <a:cxn ang="0">
                  <a:pos x="T0" y="T1"/>
                </a:cxn>
                <a:cxn ang="0">
                  <a:pos x="T2" y="T3"/>
                </a:cxn>
                <a:cxn ang="0">
                  <a:pos x="T4" y="T5"/>
                </a:cxn>
                <a:cxn ang="0">
                  <a:pos x="T6" y="T7"/>
                </a:cxn>
                <a:cxn ang="0">
                  <a:pos x="T8" y="T9"/>
                </a:cxn>
              </a:cxnLst>
              <a:rect l="0" t="0" r="r" b="b"/>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8" name="Freeform 23"/>
            <p:cNvSpPr/>
            <p:nvPr/>
          </p:nvSpPr>
          <p:spPr bwMode="auto">
            <a:xfrm>
              <a:off x="2317750" y="987425"/>
              <a:ext cx="60325" cy="30163"/>
            </a:xfrm>
            <a:custGeom>
              <a:avLst/>
              <a:gdLst>
                <a:gd name="T0" fmla="*/ 14 w 16"/>
                <a:gd name="T1" fmla="*/ 3 h 8"/>
                <a:gd name="T2" fmla="*/ 14 w 16"/>
                <a:gd name="T3" fmla="*/ 5 h 8"/>
                <a:gd name="T4" fmla="*/ 10 w 16"/>
                <a:gd name="T5" fmla="*/ 7 h 8"/>
                <a:gd name="T6" fmla="*/ 8 w 16"/>
                <a:gd name="T7" fmla="*/ 8 h 8"/>
                <a:gd name="T8" fmla="*/ 4 w 16"/>
                <a:gd name="T9" fmla="*/ 7 h 8"/>
                <a:gd name="T10" fmla="*/ 3 w 16"/>
                <a:gd name="T11" fmla="*/ 8 h 8"/>
                <a:gd name="T12" fmla="*/ 1 w 16"/>
                <a:gd name="T13" fmla="*/ 7 h 8"/>
                <a:gd name="T14" fmla="*/ 14 w 16"/>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9" name="Freeform 24"/>
            <p:cNvSpPr/>
            <p:nvPr/>
          </p:nvSpPr>
          <p:spPr bwMode="auto">
            <a:xfrm>
              <a:off x="2097087" y="1001712"/>
              <a:ext cx="33338" cy="19050"/>
            </a:xfrm>
            <a:custGeom>
              <a:avLst/>
              <a:gdLst>
                <a:gd name="T0" fmla="*/ 0 w 9"/>
                <a:gd name="T1" fmla="*/ 3 h 5"/>
                <a:gd name="T2" fmla="*/ 7 w 9"/>
                <a:gd name="T3" fmla="*/ 4 h 5"/>
                <a:gd name="T4" fmla="*/ 0 w 9"/>
                <a:gd name="T5" fmla="*/ 3 h 5"/>
              </a:gdLst>
              <a:ahLst/>
              <a:cxnLst>
                <a:cxn ang="0">
                  <a:pos x="T0" y="T1"/>
                </a:cxn>
                <a:cxn ang="0">
                  <a:pos x="T2" y="T3"/>
                </a:cxn>
                <a:cxn ang="0">
                  <a:pos x="T4" y="T5"/>
                </a:cxn>
              </a:cxnLst>
              <a:rect l="0" t="0" r="r" b="b"/>
              <a:pathLst>
                <a:path w="9" h="5">
                  <a:moveTo>
                    <a:pt x="0" y="3"/>
                  </a:moveTo>
                  <a:cubicBezTo>
                    <a:pt x="0" y="1"/>
                    <a:pt x="9" y="0"/>
                    <a:pt x="7" y="4"/>
                  </a:cubicBezTo>
                  <a:cubicBezTo>
                    <a:pt x="4" y="3"/>
                    <a:pt x="4" y="5"/>
                    <a:pt x="0"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0" name="Freeform 25"/>
            <p:cNvSpPr/>
            <p:nvPr/>
          </p:nvSpPr>
          <p:spPr bwMode="auto">
            <a:xfrm>
              <a:off x="2427287" y="1006475"/>
              <a:ext cx="19050" cy="19050"/>
            </a:xfrm>
            <a:custGeom>
              <a:avLst/>
              <a:gdLst>
                <a:gd name="T0" fmla="*/ 0 w 5"/>
                <a:gd name="T1" fmla="*/ 0 h 5"/>
                <a:gd name="T2" fmla="*/ 4 w 5"/>
                <a:gd name="T3" fmla="*/ 5 h 5"/>
                <a:gd name="T4" fmla="*/ 0 w 5"/>
                <a:gd name="T5" fmla="*/ 5 h 5"/>
                <a:gd name="T6" fmla="*/ 0 w 5"/>
                <a:gd name="T7" fmla="*/ 0 h 5"/>
              </a:gdLst>
              <a:ahLst/>
              <a:cxnLst>
                <a:cxn ang="0">
                  <a:pos x="T0" y="T1"/>
                </a:cxn>
                <a:cxn ang="0">
                  <a:pos x="T2" y="T3"/>
                </a:cxn>
                <a:cxn ang="0">
                  <a:pos x="T4" y="T5"/>
                </a:cxn>
                <a:cxn ang="0">
                  <a:pos x="T6" y="T7"/>
                </a:cxn>
              </a:cxnLst>
              <a:rect l="0" t="0" r="r" b="b"/>
              <a:pathLst>
                <a:path w="5" h="5">
                  <a:moveTo>
                    <a:pt x="0" y="0"/>
                  </a:moveTo>
                  <a:cubicBezTo>
                    <a:pt x="3" y="0"/>
                    <a:pt x="5" y="2"/>
                    <a:pt x="4" y="5"/>
                  </a:cubicBezTo>
                  <a:cubicBezTo>
                    <a:pt x="0" y="5"/>
                    <a:pt x="0" y="5"/>
                    <a:pt x="0" y="5"/>
                  </a:cubicBezTo>
                  <a:lnTo>
                    <a:pt x="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1" name="Freeform 26"/>
            <p:cNvSpPr/>
            <p:nvPr/>
          </p:nvSpPr>
          <p:spPr bwMode="auto">
            <a:xfrm>
              <a:off x="2284412" y="1036637"/>
              <a:ext cx="374650" cy="112713"/>
            </a:xfrm>
            <a:custGeom>
              <a:avLst/>
              <a:gdLst>
                <a:gd name="T0" fmla="*/ 100 w 100"/>
                <a:gd name="T1" fmla="*/ 16 h 30"/>
                <a:gd name="T2" fmla="*/ 100 w 100"/>
                <a:gd name="T3" fmla="*/ 23 h 30"/>
                <a:gd name="T4" fmla="*/ 96 w 100"/>
                <a:gd name="T5" fmla="*/ 26 h 30"/>
                <a:gd name="T6" fmla="*/ 79 w 100"/>
                <a:gd name="T7" fmla="*/ 26 h 30"/>
                <a:gd name="T8" fmla="*/ 73 w 100"/>
                <a:gd name="T9" fmla="*/ 29 h 30"/>
                <a:gd name="T10" fmla="*/ 69 w 100"/>
                <a:gd name="T11" fmla="*/ 28 h 30"/>
                <a:gd name="T12" fmla="*/ 68 w 100"/>
                <a:gd name="T13" fmla="*/ 29 h 30"/>
                <a:gd name="T14" fmla="*/ 62 w 100"/>
                <a:gd name="T15" fmla="*/ 29 h 30"/>
                <a:gd name="T16" fmla="*/ 62 w 100"/>
                <a:gd name="T17" fmla="*/ 28 h 30"/>
                <a:gd name="T18" fmla="*/ 59 w 100"/>
                <a:gd name="T19" fmla="*/ 29 h 30"/>
                <a:gd name="T20" fmla="*/ 54 w 100"/>
                <a:gd name="T21" fmla="*/ 26 h 30"/>
                <a:gd name="T22" fmla="*/ 33 w 100"/>
                <a:gd name="T23" fmla="*/ 26 h 30"/>
                <a:gd name="T24" fmla="*/ 34 w 100"/>
                <a:gd name="T25" fmla="*/ 23 h 30"/>
                <a:gd name="T26" fmla="*/ 31 w 100"/>
                <a:gd name="T27" fmla="*/ 22 h 30"/>
                <a:gd name="T28" fmla="*/ 28 w 100"/>
                <a:gd name="T29" fmla="*/ 16 h 30"/>
                <a:gd name="T30" fmla="*/ 31 w 100"/>
                <a:gd name="T31" fmla="*/ 14 h 30"/>
                <a:gd name="T32" fmla="*/ 28 w 100"/>
                <a:gd name="T33" fmla="*/ 8 h 30"/>
                <a:gd name="T34" fmla="*/ 16 w 100"/>
                <a:gd name="T35" fmla="*/ 9 h 30"/>
                <a:gd name="T36" fmla="*/ 13 w 100"/>
                <a:gd name="T37" fmla="*/ 7 h 30"/>
                <a:gd name="T38" fmla="*/ 10 w 100"/>
                <a:gd name="T39" fmla="*/ 5 h 30"/>
                <a:gd name="T40" fmla="*/ 5 w 100"/>
                <a:gd name="T41" fmla="*/ 7 h 30"/>
                <a:gd name="T42" fmla="*/ 2 w 100"/>
                <a:gd name="T43" fmla="*/ 1 h 30"/>
                <a:gd name="T44" fmla="*/ 17 w 100"/>
                <a:gd name="T45" fmla="*/ 0 h 30"/>
                <a:gd name="T46" fmla="*/ 20 w 100"/>
                <a:gd name="T47" fmla="*/ 1 h 30"/>
                <a:gd name="T48" fmla="*/ 20 w 100"/>
                <a:gd name="T49" fmla="*/ 4 h 30"/>
                <a:gd name="T50" fmla="*/ 24 w 100"/>
                <a:gd name="T51" fmla="*/ 7 h 30"/>
                <a:gd name="T52" fmla="*/ 37 w 100"/>
                <a:gd name="T53" fmla="*/ 7 h 30"/>
                <a:gd name="T54" fmla="*/ 37 w 100"/>
                <a:gd name="T55" fmla="*/ 14 h 30"/>
                <a:gd name="T56" fmla="*/ 47 w 100"/>
                <a:gd name="T57" fmla="*/ 15 h 30"/>
                <a:gd name="T58" fmla="*/ 47 w 100"/>
                <a:gd name="T59" fmla="*/ 18 h 30"/>
                <a:gd name="T60" fmla="*/ 49 w 100"/>
                <a:gd name="T61" fmla="*/ 16 h 30"/>
                <a:gd name="T62" fmla="*/ 66 w 100"/>
                <a:gd name="T63" fmla="*/ 16 h 30"/>
                <a:gd name="T64" fmla="*/ 69 w 100"/>
                <a:gd name="T65" fmla="*/ 18 h 30"/>
                <a:gd name="T66" fmla="*/ 73 w 100"/>
                <a:gd name="T67" fmla="*/ 15 h 30"/>
                <a:gd name="T68" fmla="*/ 77 w 100"/>
                <a:gd name="T69" fmla="*/ 15 h 30"/>
                <a:gd name="T70" fmla="*/ 100 w 100"/>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2" name="Freeform 27"/>
            <p:cNvSpPr/>
            <p:nvPr/>
          </p:nvSpPr>
          <p:spPr bwMode="auto">
            <a:xfrm>
              <a:off x="5475287" y="1031875"/>
              <a:ext cx="376238" cy="269875"/>
            </a:xfrm>
            <a:custGeom>
              <a:avLst/>
              <a:gdLst>
                <a:gd name="T0" fmla="*/ 82 w 100"/>
                <a:gd name="T1" fmla="*/ 2 h 72"/>
                <a:gd name="T2" fmla="*/ 99 w 100"/>
                <a:gd name="T3" fmla="*/ 1 h 72"/>
                <a:gd name="T4" fmla="*/ 98 w 100"/>
                <a:gd name="T5" fmla="*/ 8 h 72"/>
                <a:gd name="T6" fmla="*/ 79 w 100"/>
                <a:gd name="T7" fmla="*/ 10 h 72"/>
                <a:gd name="T8" fmla="*/ 77 w 100"/>
                <a:gd name="T9" fmla="*/ 13 h 72"/>
                <a:gd name="T10" fmla="*/ 74 w 100"/>
                <a:gd name="T11" fmla="*/ 13 h 72"/>
                <a:gd name="T12" fmla="*/ 71 w 100"/>
                <a:gd name="T13" fmla="*/ 16 h 72"/>
                <a:gd name="T14" fmla="*/ 68 w 100"/>
                <a:gd name="T15" fmla="*/ 15 h 72"/>
                <a:gd name="T16" fmla="*/ 63 w 100"/>
                <a:gd name="T17" fmla="*/ 16 h 72"/>
                <a:gd name="T18" fmla="*/ 57 w 100"/>
                <a:gd name="T19" fmla="*/ 17 h 72"/>
                <a:gd name="T20" fmla="*/ 56 w 100"/>
                <a:gd name="T21" fmla="*/ 20 h 72"/>
                <a:gd name="T22" fmla="*/ 49 w 100"/>
                <a:gd name="T23" fmla="*/ 24 h 72"/>
                <a:gd name="T24" fmla="*/ 44 w 100"/>
                <a:gd name="T25" fmla="*/ 27 h 72"/>
                <a:gd name="T26" fmla="*/ 42 w 100"/>
                <a:gd name="T27" fmla="*/ 30 h 72"/>
                <a:gd name="T28" fmla="*/ 40 w 100"/>
                <a:gd name="T29" fmla="*/ 33 h 72"/>
                <a:gd name="T30" fmla="*/ 33 w 100"/>
                <a:gd name="T31" fmla="*/ 36 h 72"/>
                <a:gd name="T32" fmla="*/ 32 w 100"/>
                <a:gd name="T33" fmla="*/ 37 h 72"/>
                <a:gd name="T34" fmla="*/ 26 w 100"/>
                <a:gd name="T35" fmla="*/ 40 h 72"/>
                <a:gd name="T36" fmla="*/ 23 w 100"/>
                <a:gd name="T37" fmla="*/ 45 h 72"/>
                <a:gd name="T38" fmla="*/ 25 w 100"/>
                <a:gd name="T39" fmla="*/ 54 h 72"/>
                <a:gd name="T40" fmla="*/ 20 w 100"/>
                <a:gd name="T41" fmla="*/ 57 h 72"/>
                <a:gd name="T42" fmla="*/ 23 w 100"/>
                <a:gd name="T43" fmla="*/ 62 h 72"/>
                <a:gd name="T44" fmla="*/ 22 w 100"/>
                <a:gd name="T45" fmla="*/ 64 h 72"/>
                <a:gd name="T46" fmla="*/ 23 w 100"/>
                <a:gd name="T47" fmla="*/ 65 h 72"/>
                <a:gd name="T48" fmla="*/ 25 w 100"/>
                <a:gd name="T49" fmla="*/ 64 h 72"/>
                <a:gd name="T50" fmla="*/ 29 w 100"/>
                <a:gd name="T51" fmla="*/ 66 h 72"/>
                <a:gd name="T52" fmla="*/ 27 w 100"/>
                <a:gd name="T53" fmla="*/ 72 h 72"/>
                <a:gd name="T54" fmla="*/ 15 w 100"/>
                <a:gd name="T55" fmla="*/ 72 h 72"/>
                <a:gd name="T56" fmla="*/ 16 w 100"/>
                <a:gd name="T57" fmla="*/ 69 h 72"/>
                <a:gd name="T58" fmla="*/ 12 w 100"/>
                <a:gd name="T59" fmla="*/ 68 h 72"/>
                <a:gd name="T60" fmla="*/ 9 w 100"/>
                <a:gd name="T61" fmla="*/ 65 h 72"/>
                <a:gd name="T62" fmla="*/ 6 w 100"/>
                <a:gd name="T63" fmla="*/ 65 h 72"/>
                <a:gd name="T64" fmla="*/ 2 w 100"/>
                <a:gd name="T65" fmla="*/ 65 h 72"/>
                <a:gd name="T66" fmla="*/ 1 w 100"/>
                <a:gd name="T67" fmla="*/ 55 h 72"/>
                <a:gd name="T68" fmla="*/ 8 w 100"/>
                <a:gd name="T69" fmla="*/ 52 h 72"/>
                <a:gd name="T70" fmla="*/ 6 w 100"/>
                <a:gd name="T71" fmla="*/ 51 h 72"/>
                <a:gd name="T72" fmla="*/ 8 w 100"/>
                <a:gd name="T73" fmla="*/ 48 h 72"/>
                <a:gd name="T74" fmla="*/ 15 w 100"/>
                <a:gd name="T75" fmla="*/ 45 h 72"/>
                <a:gd name="T76" fmla="*/ 15 w 100"/>
                <a:gd name="T77" fmla="*/ 40 h 72"/>
                <a:gd name="T78" fmla="*/ 19 w 100"/>
                <a:gd name="T79" fmla="*/ 38 h 72"/>
                <a:gd name="T80" fmla="*/ 22 w 100"/>
                <a:gd name="T81" fmla="*/ 34 h 72"/>
                <a:gd name="T82" fmla="*/ 22 w 100"/>
                <a:gd name="T83" fmla="*/ 27 h 72"/>
                <a:gd name="T84" fmla="*/ 33 w 100"/>
                <a:gd name="T85" fmla="*/ 23 h 72"/>
                <a:gd name="T86" fmla="*/ 35 w 100"/>
                <a:gd name="T87" fmla="*/ 20 h 72"/>
                <a:gd name="T88" fmla="*/ 36 w 100"/>
                <a:gd name="T89" fmla="*/ 22 h 72"/>
                <a:gd name="T90" fmla="*/ 39 w 100"/>
                <a:gd name="T91" fmla="*/ 19 h 72"/>
                <a:gd name="T92" fmla="*/ 40 w 100"/>
                <a:gd name="T93" fmla="*/ 16 h 72"/>
                <a:gd name="T94" fmla="*/ 47 w 100"/>
                <a:gd name="T95" fmla="*/ 15 h 72"/>
                <a:gd name="T96" fmla="*/ 56 w 100"/>
                <a:gd name="T97" fmla="*/ 13 h 72"/>
                <a:gd name="T98" fmla="*/ 57 w 100"/>
                <a:gd name="T99" fmla="*/ 12 h 72"/>
                <a:gd name="T100" fmla="*/ 60 w 100"/>
                <a:gd name="T101" fmla="*/ 13 h 72"/>
                <a:gd name="T102" fmla="*/ 61 w 100"/>
                <a:gd name="T103" fmla="*/ 10 h 72"/>
                <a:gd name="T104" fmla="*/ 63 w 100"/>
                <a:gd name="T105" fmla="*/ 10 h 72"/>
                <a:gd name="T106" fmla="*/ 72 w 100"/>
                <a:gd name="T107" fmla="*/ 9 h 72"/>
                <a:gd name="T108" fmla="*/ 75 w 100"/>
                <a:gd name="T109" fmla="*/ 8 h 72"/>
                <a:gd name="T110" fmla="*/ 77 w 100"/>
                <a:gd name="T111" fmla="*/ 6 h 72"/>
                <a:gd name="T112" fmla="*/ 82 w 100"/>
                <a:gd name="T113" fmla="*/ 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3" name="Freeform 28"/>
            <p:cNvSpPr/>
            <p:nvPr/>
          </p:nvSpPr>
          <p:spPr bwMode="auto">
            <a:xfrm>
              <a:off x="2187575" y="1047750"/>
              <a:ext cx="41275" cy="19050"/>
            </a:xfrm>
            <a:custGeom>
              <a:avLst/>
              <a:gdLst>
                <a:gd name="T0" fmla="*/ 8 w 11"/>
                <a:gd name="T1" fmla="*/ 1 h 5"/>
                <a:gd name="T2" fmla="*/ 11 w 11"/>
                <a:gd name="T3" fmla="*/ 1 h 5"/>
                <a:gd name="T4" fmla="*/ 8 w 11"/>
                <a:gd name="T5" fmla="*/ 1 h 5"/>
              </a:gdLst>
              <a:ahLst/>
              <a:cxnLst>
                <a:cxn ang="0">
                  <a:pos x="T0" y="T1"/>
                </a:cxn>
                <a:cxn ang="0">
                  <a:pos x="T2" y="T3"/>
                </a:cxn>
                <a:cxn ang="0">
                  <a:pos x="T4" y="T5"/>
                </a:cxn>
              </a:cxnLst>
              <a:rect l="0" t="0" r="r" b="b"/>
              <a:pathLst>
                <a:path w="11" h="5">
                  <a:moveTo>
                    <a:pt x="8" y="1"/>
                  </a:moveTo>
                  <a:cubicBezTo>
                    <a:pt x="11" y="1"/>
                    <a:pt x="11" y="1"/>
                    <a:pt x="11" y="1"/>
                  </a:cubicBezTo>
                  <a:cubicBezTo>
                    <a:pt x="11" y="5"/>
                    <a:pt x="0" y="0"/>
                    <a:pt x="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4" name="Freeform 29"/>
            <p:cNvSpPr/>
            <p:nvPr/>
          </p:nvSpPr>
          <p:spPr bwMode="auto">
            <a:xfrm>
              <a:off x="7310437" y="1069975"/>
              <a:ext cx="115888" cy="90488"/>
            </a:xfrm>
            <a:custGeom>
              <a:avLst/>
              <a:gdLst>
                <a:gd name="T0" fmla="*/ 8 w 31"/>
                <a:gd name="T1" fmla="*/ 0 h 24"/>
                <a:gd name="T2" fmla="*/ 10 w 31"/>
                <a:gd name="T3" fmla="*/ 2 h 24"/>
                <a:gd name="T4" fmla="*/ 18 w 31"/>
                <a:gd name="T5" fmla="*/ 6 h 24"/>
                <a:gd name="T6" fmla="*/ 22 w 31"/>
                <a:gd name="T7" fmla="*/ 3 h 24"/>
                <a:gd name="T8" fmla="*/ 31 w 31"/>
                <a:gd name="T9" fmla="*/ 5 h 24"/>
                <a:gd name="T10" fmla="*/ 28 w 31"/>
                <a:gd name="T11" fmla="*/ 12 h 24"/>
                <a:gd name="T12" fmla="*/ 17 w 31"/>
                <a:gd name="T13" fmla="*/ 14 h 24"/>
                <a:gd name="T14" fmla="*/ 17 w 31"/>
                <a:gd name="T15" fmla="*/ 16 h 24"/>
                <a:gd name="T16" fmla="*/ 14 w 31"/>
                <a:gd name="T17" fmla="*/ 19 h 24"/>
                <a:gd name="T18" fmla="*/ 10 w 31"/>
                <a:gd name="T19" fmla="*/ 20 h 24"/>
                <a:gd name="T20" fmla="*/ 4 w 31"/>
                <a:gd name="T21" fmla="*/ 17 h 24"/>
                <a:gd name="T22" fmla="*/ 0 w 31"/>
                <a:gd name="T23" fmla="*/ 6 h 24"/>
                <a:gd name="T24" fmla="*/ 8 w 31"/>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5" name="Freeform 30"/>
            <p:cNvSpPr/>
            <p:nvPr/>
          </p:nvSpPr>
          <p:spPr bwMode="auto">
            <a:xfrm>
              <a:off x="1808162" y="1081087"/>
              <a:ext cx="30163" cy="22225"/>
            </a:xfrm>
            <a:custGeom>
              <a:avLst/>
              <a:gdLst>
                <a:gd name="T0" fmla="*/ 4 w 8"/>
                <a:gd name="T1" fmla="*/ 0 h 6"/>
                <a:gd name="T2" fmla="*/ 5 w 8"/>
                <a:gd name="T3" fmla="*/ 6 h 6"/>
                <a:gd name="T4" fmla="*/ 0 w 8"/>
                <a:gd name="T5" fmla="*/ 4 h 6"/>
                <a:gd name="T6" fmla="*/ 4 w 8"/>
                <a:gd name="T7" fmla="*/ 0 h 6"/>
              </a:gdLst>
              <a:ahLst/>
              <a:cxnLst>
                <a:cxn ang="0">
                  <a:pos x="T0" y="T1"/>
                </a:cxn>
                <a:cxn ang="0">
                  <a:pos x="T2" y="T3"/>
                </a:cxn>
                <a:cxn ang="0">
                  <a:pos x="T4" y="T5"/>
                </a:cxn>
                <a:cxn ang="0">
                  <a:pos x="T6" y="T7"/>
                </a:cxn>
              </a:cxnLst>
              <a:rect l="0" t="0" r="r" b="b"/>
              <a:pathLst>
                <a:path w="8" h="6">
                  <a:moveTo>
                    <a:pt x="4" y="0"/>
                  </a:moveTo>
                  <a:cubicBezTo>
                    <a:pt x="8" y="1"/>
                    <a:pt x="5" y="2"/>
                    <a:pt x="5" y="6"/>
                  </a:cubicBezTo>
                  <a:cubicBezTo>
                    <a:pt x="4" y="5"/>
                    <a:pt x="2" y="4"/>
                    <a:pt x="0" y="4"/>
                  </a:cubicBezTo>
                  <a:cubicBezTo>
                    <a:pt x="0" y="2"/>
                    <a:pt x="4" y="3"/>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6" name="Freeform 31"/>
            <p:cNvSpPr/>
            <p:nvPr/>
          </p:nvSpPr>
          <p:spPr bwMode="auto">
            <a:xfrm>
              <a:off x="7437437" y="1081087"/>
              <a:ext cx="52388" cy="49213"/>
            </a:xfrm>
            <a:custGeom>
              <a:avLst/>
              <a:gdLst>
                <a:gd name="T0" fmla="*/ 0 w 14"/>
                <a:gd name="T1" fmla="*/ 4 h 13"/>
                <a:gd name="T2" fmla="*/ 14 w 14"/>
                <a:gd name="T3" fmla="*/ 7 h 13"/>
                <a:gd name="T4" fmla="*/ 8 w 14"/>
                <a:gd name="T5" fmla="*/ 13 h 13"/>
                <a:gd name="T6" fmla="*/ 5 w 14"/>
                <a:gd name="T7" fmla="*/ 10 h 13"/>
                <a:gd name="T8" fmla="*/ 3 w 14"/>
                <a:gd name="T9" fmla="*/ 10 h 13"/>
                <a:gd name="T10" fmla="*/ 0 w 14"/>
                <a:gd name="T11" fmla="*/ 4 h 13"/>
              </a:gdLst>
              <a:ahLst/>
              <a:cxnLst>
                <a:cxn ang="0">
                  <a:pos x="T0" y="T1"/>
                </a:cxn>
                <a:cxn ang="0">
                  <a:pos x="T2" y="T3"/>
                </a:cxn>
                <a:cxn ang="0">
                  <a:pos x="T4" y="T5"/>
                </a:cxn>
                <a:cxn ang="0">
                  <a:pos x="T6" y="T7"/>
                </a:cxn>
                <a:cxn ang="0">
                  <a:pos x="T8" y="T9"/>
                </a:cxn>
                <a:cxn ang="0">
                  <a:pos x="T10" y="T11"/>
                </a:cxn>
              </a:cxnLst>
              <a:rect l="0" t="0" r="r" b="b"/>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7" name="Freeform 32"/>
            <p:cNvSpPr/>
            <p:nvPr/>
          </p:nvSpPr>
          <p:spPr bwMode="auto">
            <a:xfrm>
              <a:off x="7504112" y="1096962"/>
              <a:ext cx="79375" cy="44450"/>
            </a:xfrm>
            <a:custGeom>
              <a:avLst/>
              <a:gdLst>
                <a:gd name="T0" fmla="*/ 1 w 21"/>
                <a:gd name="T1" fmla="*/ 2 h 12"/>
                <a:gd name="T2" fmla="*/ 4 w 21"/>
                <a:gd name="T3" fmla="*/ 2 h 12"/>
                <a:gd name="T4" fmla="*/ 11 w 21"/>
                <a:gd name="T5" fmla="*/ 5 h 12"/>
                <a:gd name="T6" fmla="*/ 18 w 21"/>
                <a:gd name="T7" fmla="*/ 7 h 12"/>
                <a:gd name="T8" fmla="*/ 21 w 21"/>
                <a:gd name="T9" fmla="*/ 10 h 12"/>
                <a:gd name="T10" fmla="*/ 4 w 21"/>
                <a:gd name="T11" fmla="*/ 7 h 12"/>
                <a:gd name="T12" fmla="*/ 1 w 21"/>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8" name="Freeform 33"/>
            <p:cNvSpPr/>
            <p:nvPr/>
          </p:nvSpPr>
          <p:spPr bwMode="auto">
            <a:xfrm>
              <a:off x="2165350" y="1166812"/>
              <a:ext cx="130175" cy="109538"/>
            </a:xfrm>
            <a:custGeom>
              <a:avLst/>
              <a:gdLst>
                <a:gd name="T0" fmla="*/ 11 w 35"/>
                <a:gd name="T1" fmla="*/ 5 h 29"/>
                <a:gd name="T2" fmla="*/ 11 w 35"/>
                <a:gd name="T3" fmla="*/ 4 h 29"/>
                <a:gd name="T4" fmla="*/ 27 w 35"/>
                <a:gd name="T5" fmla="*/ 0 h 29"/>
                <a:gd name="T6" fmla="*/ 30 w 35"/>
                <a:gd name="T7" fmla="*/ 5 h 29"/>
                <a:gd name="T8" fmla="*/ 27 w 35"/>
                <a:gd name="T9" fmla="*/ 9 h 29"/>
                <a:gd name="T10" fmla="*/ 34 w 35"/>
                <a:gd name="T11" fmla="*/ 11 h 29"/>
                <a:gd name="T12" fmla="*/ 35 w 35"/>
                <a:gd name="T13" fmla="*/ 22 h 29"/>
                <a:gd name="T14" fmla="*/ 31 w 35"/>
                <a:gd name="T15" fmla="*/ 22 h 29"/>
                <a:gd name="T16" fmla="*/ 31 w 35"/>
                <a:gd name="T17" fmla="*/ 25 h 29"/>
                <a:gd name="T18" fmla="*/ 27 w 35"/>
                <a:gd name="T19" fmla="*/ 25 h 29"/>
                <a:gd name="T20" fmla="*/ 23 w 35"/>
                <a:gd name="T21" fmla="*/ 28 h 29"/>
                <a:gd name="T22" fmla="*/ 18 w 35"/>
                <a:gd name="T23" fmla="*/ 23 h 29"/>
                <a:gd name="T24" fmla="*/ 14 w 35"/>
                <a:gd name="T25" fmla="*/ 19 h 29"/>
                <a:gd name="T26" fmla="*/ 11 w 35"/>
                <a:gd name="T27" fmla="*/ 16 h 29"/>
                <a:gd name="T28" fmla="*/ 4 w 35"/>
                <a:gd name="T29" fmla="*/ 15 h 29"/>
                <a:gd name="T30" fmla="*/ 0 w 35"/>
                <a:gd name="T31" fmla="*/ 12 h 29"/>
                <a:gd name="T32" fmla="*/ 14 w 35"/>
                <a:gd name="T33" fmla="*/ 14 h 29"/>
                <a:gd name="T34" fmla="*/ 15 w 35"/>
                <a:gd name="T35" fmla="*/ 8 h 29"/>
                <a:gd name="T36" fmla="*/ 10 w 35"/>
                <a:gd name="T37" fmla="*/ 4 h 29"/>
                <a:gd name="T38" fmla="*/ 11 w 35"/>
                <a:gd name="T3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9" name="Freeform 34"/>
            <p:cNvSpPr/>
            <p:nvPr/>
          </p:nvSpPr>
          <p:spPr bwMode="auto">
            <a:xfrm>
              <a:off x="2636837" y="1174750"/>
              <a:ext cx="82550" cy="38100"/>
            </a:xfrm>
            <a:custGeom>
              <a:avLst/>
              <a:gdLst>
                <a:gd name="T0" fmla="*/ 0 w 22"/>
                <a:gd name="T1" fmla="*/ 2 h 10"/>
                <a:gd name="T2" fmla="*/ 6 w 22"/>
                <a:gd name="T3" fmla="*/ 0 h 10"/>
                <a:gd name="T4" fmla="*/ 21 w 22"/>
                <a:gd name="T5" fmla="*/ 5 h 10"/>
                <a:gd name="T6" fmla="*/ 20 w 22"/>
                <a:gd name="T7" fmla="*/ 10 h 10"/>
                <a:gd name="T8" fmla="*/ 5 w 22"/>
                <a:gd name="T9" fmla="*/ 5 h 10"/>
                <a:gd name="T10" fmla="*/ 0 w 22"/>
                <a:gd name="T11" fmla="*/ 2 h 10"/>
              </a:gdLst>
              <a:ahLst/>
              <a:cxnLst>
                <a:cxn ang="0">
                  <a:pos x="T0" y="T1"/>
                </a:cxn>
                <a:cxn ang="0">
                  <a:pos x="T2" y="T3"/>
                </a:cxn>
                <a:cxn ang="0">
                  <a:pos x="T4" y="T5"/>
                </a:cxn>
                <a:cxn ang="0">
                  <a:pos x="T6" y="T7"/>
                </a:cxn>
                <a:cxn ang="0">
                  <a:pos x="T8" y="T9"/>
                </a:cxn>
                <a:cxn ang="0">
                  <a:pos x="T10" y="T11"/>
                </a:cxn>
              </a:cxnLst>
              <a:rect l="0" t="0" r="r" b="b"/>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0" name="Freeform 35"/>
            <p:cNvSpPr/>
            <p:nvPr/>
          </p:nvSpPr>
          <p:spPr bwMode="auto">
            <a:xfrm>
              <a:off x="7385050" y="1174750"/>
              <a:ext cx="52388" cy="22225"/>
            </a:xfrm>
            <a:custGeom>
              <a:avLst/>
              <a:gdLst>
                <a:gd name="T0" fmla="*/ 14 w 14"/>
                <a:gd name="T1" fmla="*/ 5 h 6"/>
                <a:gd name="T2" fmla="*/ 0 w 14"/>
                <a:gd name="T3" fmla="*/ 3 h 6"/>
                <a:gd name="T4" fmla="*/ 4 w 14"/>
                <a:gd name="T5" fmla="*/ 0 h 6"/>
                <a:gd name="T6" fmla="*/ 14 w 14"/>
                <a:gd name="T7" fmla="*/ 5 h 6"/>
              </a:gdLst>
              <a:ahLst/>
              <a:cxnLst>
                <a:cxn ang="0">
                  <a:pos x="T0" y="T1"/>
                </a:cxn>
                <a:cxn ang="0">
                  <a:pos x="T2" y="T3"/>
                </a:cxn>
                <a:cxn ang="0">
                  <a:pos x="T4" y="T5"/>
                </a:cxn>
                <a:cxn ang="0">
                  <a:pos x="T6" y="T7"/>
                </a:cxn>
              </a:cxnLst>
              <a:rect l="0" t="0" r="r" b="b"/>
              <a:pathLst>
                <a:path w="14" h="6">
                  <a:moveTo>
                    <a:pt x="14" y="5"/>
                  </a:moveTo>
                  <a:cubicBezTo>
                    <a:pt x="12" y="6"/>
                    <a:pt x="3" y="5"/>
                    <a:pt x="0" y="3"/>
                  </a:cubicBezTo>
                  <a:cubicBezTo>
                    <a:pt x="0" y="1"/>
                    <a:pt x="4" y="3"/>
                    <a:pt x="4" y="0"/>
                  </a:cubicBezTo>
                  <a:cubicBezTo>
                    <a:pt x="7" y="2"/>
                    <a:pt x="14"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1" name="Freeform 36"/>
            <p:cNvSpPr/>
            <p:nvPr/>
          </p:nvSpPr>
          <p:spPr bwMode="auto">
            <a:xfrm>
              <a:off x="3217862" y="1290637"/>
              <a:ext cx="41275" cy="30163"/>
            </a:xfrm>
            <a:custGeom>
              <a:avLst/>
              <a:gdLst>
                <a:gd name="T0" fmla="*/ 11 w 11"/>
                <a:gd name="T1" fmla="*/ 6 h 8"/>
                <a:gd name="T2" fmla="*/ 0 w 11"/>
                <a:gd name="T3" fmla="*/ 3 h 8"/>
                <a:gd name="T4" fmla="*/ 11 w 11"/>
                <a:gd name="T5" fmla="*/ 6 h 8"/>
              </a:gdLst>
              <a:ahLst/>
              <a:cxnLst>
                <a:cxn ang="0">
                  <a:pos x="T0" y="T1"/>
                </a:cxn>
                <a:cxn ang="0">
                  <a:pos x="T2" y="T3"/>
                </a:cxn>
                <a:cxn ang="0">
                  <a:pos x="T4" y="T5"/>
                </a:cxn>
              </a:cxnLst>
              <a:rect l="0" t="0" r="r" b="b"/>
              <a:pathLst>
                <a:path w="11" h="8">
                  <a:moveTo>
                    <a:pt x="11" y="6"/>
                  </a:moveTo>
                  <a:cubicBezTo>
                    <a:pt x="4" y="8"/>
                    <a:pt x="5" y="2"/>
                    <a:pt x="0" y="3"/>
                  </a:cubicBezTo>
                  <a:cubicBezTo>
                    <a:pt x="2" y="0"/>
                    <a:pt x="11" y="2"/>
                    <a:pt x="11"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2" name="Freeform 37"/>
            <p:cNvSpPr/>
            <p:nvPr/>
          </p:nvSpPr>
          <p:spPr bwMode="auto">
            <a:xfrm>
              <a:off x="3187700" y="1320800"/>
              <a:ext cx="60325" cy="34925"/>
            </a:xfrm>
            <a:custGeom>
              <a:avLst/>
              <a:gdLst>
                <a:gd name="T0" fmla="*/ 16 w 16"/>
                <a:gd name="T1" fmla="*/ 5 h 9"/>
                <a:gd name="T2" fmla="*/ 2 w 16"/>
                <a:gd name="T3" fmla="*/ 5 h 9"/>
                <a:gd name="T4" fmla="*/ 6 w 16"/>
                <a:gd name="T5" fmla="*/ 1 h 9"/>
                <a:gd name="T6" fmla="*/ 16 w 16"/>
                <a:gd name="T7" fmla="*/ 5 h 9"/>
              </a:gdLst>
              <a:ahLst/>
              <a:cxnLst>
                <a:cxn ang="0">
                  <a:pos x="T0" y="T1"/>
                </a:cxn>
                <a:cxn ang="0">
                  <a:pos x="T2" y="T3"/>
                </a:cxn>
                <a:cxn ang="0">
                  <a:pos x="T4" y="T5"/>
                </a:cxn>
                <a:cxn ang="0">
                  <a:pos x="T6" y="T7"/>
                </a:cxn>
              </a:cxnLst>
              <a:rect l="0" t="0" r="r" b="b"/>
              <a:pathLst>
                <a:path w="16" h="9">
                  <a:moveTo>
                    <a:pt x="16" y="5"/>
                  </a:moveTo>
                  <a:cubicBezTo>
                    <a:pt x="14" y="9"/>
                    <a:pt x="4" y="9"/>
                    <a:pt x="2" y="5"/>
                  </a:cubicBezTo>
                  <a:cubicBezTo>
                    <a:pt x="0" y="0"/>
                    <a:pt x="7" y="4"/>
                    <a:pt x="6" y="1"/>
                  </a:cubicBezTo>
                  <a:cubicBezTo>
                    <a:pt x="9" y="3"/>
                    <a:pt x="12" y="4"/>
                    <a:pt x="1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3" name="Freeform 38"/>
            <p:cNvSpPr/>
            <p:nvPr/>
          </p:nvSpPr>
          <p:spPr bwMode="auto">
            <a:xfrm>
              <a:off x="5400675" y="1343025"/>
              <a:ext cx="38100" cy="34925"/>
            </a:xfrm>
            <a:custGeom>
              <a:avLst/>
              <a:gdLst>
                <a:gd name="T0" fmla="*/ 4 w 10"/>
                <a:gd name="T1" fmla="*/ 0 h 9"/>
                <a:gd name="T2" fmla="*/ 10 w 10"/>
                <a:gd name="T3" fmla="*/ 6 h 9"/>
                <a:gd name="T4" fmla="*/ 3 w 10"/>
                <a:gd name="T5" fmla="*/ 9 h 9"/>
                <a:gd name="T6" fmla="*/ 1 w 10"/>
                <a:gd name="T7" fmla="*/ 2 h 9"/>
                <a:gd name="T8" fmla="*/ 4 w 10"/>
                <a:gd name="T9" fmla="*/ 0 h 9"/>
              </a:gdLst>
              <a:ahLst/>
              <a:cxnLst>
                <a:cxn ang="0">
                  <a:pos x="T0" y="T1"/>
                </a:cxn>
                <a:cxn ang="0">
                  <a:pos x="T2" y="T3"/>
                </a:cxn>
                <a:cxn ang="0">
                  <a:pos x="T4" y="T5"/>
                </a:cxn>
                <a:cxn ang="0">
                  <a:pos x="T6" y="T7"/>
                </a:cxn>
                <a:cxn ang="0">
                  <a:pos x="T8" y="T9"/>
                </a:cxn>
              </a:cxnLst>
              <a:rect l="0" t="0" r="r" b="b"/>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4" name="Freeform 39"/>
            <p:cNvSpPr/>
            <p:nvPr/>
          </p:nvSpPr>
          <p:spPr bwMode="auto">
            <a:xfrm>
              <a:off x="2044700" y="1366837"/>
              <a:ext cx="38100" cy="25400"/>
            </a:xfrm>
            <a:custGeom>
              <a:avLst/>
              <a:gdLst>
                <a:gd name="T0" fmla="*/ 10 w 10"/>
                <a:gd name="T1" fmla="*/ 6 h 7"/>
                <a:gd name="T2" fmla="*/ 0 w 10"/>
                <a:gd name="T3" fmla="*/ 7 h 7"/>
                <a:gd name="T4" fmla="*/ 10 w 10"/>
                <a:gd name="T5" fmla="*/ 6 h 7"/>
              </a:gdLst>
              <a:ahLst/>
              <a:cxnLst>
                <a:cxn ang="0">
                  <a:pos x="T0" y="T1"/>
                </a:cxn>
                <a:cxn ang="0">
                  <a:pos x="T2" y="T3"/>
                </a:cxn>
                <a:cxn ang="0">
                  <a:pos x="T4" y="T5"/>
                </a:cxn>
              </a:cxnLst>
              <a:rect l="0" t="0" r="r" b="b"/>
              <a:pathLst>
                <a:path w="10" h="7">
                  <a:moveTo>
                    <a:pt x="10" y="6"/>
                  </a:moveTo>
                  <a:cubicBezTo>
                    <a:pt x="5" y="5"/>
                    <a:pt x="3" y="6"/>
                    <a:pt x="0" y="7"/>
                  </a:cubicBezTo>
                  <a:cubicBezTo>
                    <a:pt x="0" y="4"/>
                    <a:pt x="10" y="0"/>
                    <a:pt x="10"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5" name="Freeform 40"/>
            <p:cNvSpPr/>
            <p:nvPr/>
          </p:nvSpPr>
          <p:spPr bwMode="auto">
            <a:xfrm>
              <a:off x="2705100" y="1384300"/>
              <a:ext cx="66675" cy="41275"/>
            </a:xfrm>
            <a:custGeom>
              <a:avLst/>
              <a:gdLst>
                <a:gd name="T0" fmla="*/ 15 w 18"/>
                <a:gd name="T1" fmla="*/ 2 h 11"/>
                <a:gd name="T2" fmla="*/ 16 w 18"/>
                <a:gd name="T3" fmla="*/ 10 h 11"/>
                <a:gd name="T4" fmla="*/ 2 w 18"/>
                <a:gd name="T5" fmla="*/ 8 h 11"/>
                <a:gd name="T6" fmla="*/ 5 w 18"/>
                <a:gd name="T7" fmla="*/ 2 h 11"/>
                <a:gd name="T8" fmla="*/ 15 w 18"/>
                <a:gd name="T9" fmla="*/ 2 h 11"/>
              </a:gdLst>
              <a:ahLst/>
              <a:cxnLst>
                <a:cxn ang="0">
                  <a:pos x="T0" y="T1"/>
                </a:cxn>
                <a:cxn ang="0">
                  <a:pos x="T2" y="T3"/>
                </a:cxn>
                <a:cxn ang="0">
                  <a:pos x="T4" y="T5"/>
                </a:cxn>
                <a:cxn ang="0">
                  <a:pos x="T6" y="T7"/>
                </a:cxn>
                <a:cxn ang="0">
                  <a:pos x="T8" y="T9"/>
                </a:cxn>
              </a:cxnLst>
              <a:rect l="0" t="0" r="r" b="b"/>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6" name="Freeform 41"/>
            <p:cNvSpPr/>
            <p:nvPr/>
          </p:nvSpPr>
          <p:spPr bwMode="auto">
            <a:xfrm>
              <a:off x="2682875" y="1497012"/>
              <a:ext cx="77788" cy="38100"/>
            </a:xfrm>
            <a:custGeom>
              <a:avLst/>
              <a:gdLst>
                <a:gd name="T0" fmla="*/ 19 w 21"/>
                <a:gd name="T1" fmla="*/ 4 h 10"/>
                <a:gd name="T2" fmla="*/ 14 w 21"/>
                <a:gd name="T3" fmla="*/ 7 h 10"/>
                <a:gd name="T4" fmla="*/ 8 w 21"/>
                <a:gd name="T5" fmla="*/ 8 h 10"/>
                <a:gd name="T6" fmla="*/ 2 w 21"/>
                <a:gd name="T7" fmla="*/ 7 h 10"/>
                <a:gd name="T8" fmla="*/ 4 w 21"/>
                <a:gd name="T9" fmla="*/ 3 h 10"/>
                <a:gd name="T10" fmla="*/ 8 w 21"/>
                <a:gd name="T11" fmla="*/ 0 h 10"/>
                <a:gd name="T12" fmla="*/ 19 w 21"/>
                <a:gd name="T13" fmla="*/ 4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7" name="Freeform 42"/>
            <p:cNvSpPr/>
            <p:nvPr/>
          </p:nvSpPr>
          <p:spPr bwMode="auto">
            <a:xfrm>
              <a:off x="2682875" y="1554162"/>
              <a:ext cx="36513" cy="19050"/>
            </a:xfrm>
            <a:custGeom>
              <a:avLst/>
              <a:gdLst>
                <a:gd name="T0" fmla="*/ 8 w 10"/>
                <a:gd name="T1" fmla="*/ 5 h 5"/>
                <a:gd name="T2" fmla="*/ 2 w 10"/>
                <a:gd name="T3" fmla="*/ 5 h 5"/>
                <a:gd name="T4" fmla="*/ 8 w 10"/>
                <a:gd name="T5" fmla="*/ 5 h 5"/>
              </a:gdLst>
              <a:ahLst/>
              <a:cxnLst>
                <a:cxn ang="0">
                  <a:pos x="T0" y="T1"/>
                </a:cxn>
                <a:cxn ang="0">
                  <a:pos x="T2" y="T3"/>
                </a:cxn>
                <a:cxn ang="0">
                  <a:pos x="T4" y="T5"/>
                </a:cxn>
              </a:cxnLst>
              <a:rect l="0" t="0" r="r" b="b"/>
              <a:pathLst>
                <a:path w="10" h="5">
                  <a:moveTo>
                    <a:pt x="8" y="5"/>
                  </a:moveTo>
                  <a:cubicBezTo>
                    <a:pt x="5" y="2"/>
                    <a:pt x="6" y="5"/>
                    <a:pt x="2" y="5"/>
                  </a:cubicBezTo>
                  <a:cubicBezTo>
                    <a:pt x="0" y="0"/>
                    <a:pt x="10" y="0"/>
                    <a:pt x="8"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8" name="Freeform 43"/>
            <p:cNvSpPr/>
            <p:nvPr/>
          </p:nvSpPr>
          <p:spPr bwMode="auto">
            <a:xfrm>
              <a:off x="2565400" y="1579562"/>
              <a:ext cx="41275" cy="22225"/>
            </a:xfrm>
            <a:custGeom>
              <a:avLst/>
              <a:gdLst>
                <a:gd name="T0" fmla="*/ 9 w 11"/>
                <a:gd name="T1" fmla="*/ 0 h 6"/>
                <a:gd name="T2" fmla="*/ 11 w 11"/>
                <a:gd name="T3" fmla="*/ 3 h 6"/>
                <a:gd name="T4" fmla="*/ 5 w 11"/>
                <a:gd name="T5" fmla="*/ 5 h 6"/>
                <a:gd name="T6" fmla="*/ 0 w 11"/>
                <a:gd name="T7" fmla="*/ 5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9" name="Freeform 44"/>
            <p:cNvSpPr/>
            <p:nvPr/>
          </p:nvSpPr>
          <p:spPr bwMode="auto">
            <a:xfrm>
              <a:off x="2644775" y="1601787"/>
              <a:ext cx="14288" cy="26988"/>
            </a:xfrm>
            <a:custGeom>
              <a:avLst/>
              <a:gdLst>
                <a:gd name="T0" fmla="*/ 1 w 4"/>
                <a:gd name="T1" fmla="*/ 0 h 7"/>
                <a:gd name="T2" fmla="*/ 4 w 4"/>
                <a:gd name="T3" fmla="*/ 6 h 7"/>
                <a:gd name="T4" fmla="*/ 1 w 4"/>
                <a:gd name="T5" fmla="*/ 0 h 7"/>
              </a:gdLst>
              <a:ahLst/>
              <a:cxnLst>
                <a:cxn ang="0">
                  <a:pos x="T0" y="T1"/>
                </a:cxn>
                <a:cxn ang="0">
                  <a:pos x="T2" y="T3"/>
                </a:cxn>
                <a:cxn ang="0">
                  <a:pos x="T4" y="T5"/>
                </a:cxn>
              </a:cxnLst>
              <a:rect l="0" t="0" r="r" b="b"/>
              <a:pathLst>
                <a:path w="4" h="7">
                  <a:moveTo>
                    <a:pt x="1" y="0"/>
                  </a:moveTo>
                  <a:cubicBezTo>
                    <a:pt x="4" y="0"/>
                    <a:pt x="4" y="2"/>
                    <a:pt x="4" y="6"/>
                  </a:cubicBezTo>
                  <a:cubicBezTo>
                    <a:pt x="0" y="7"/>
                    <a:pt x="1" y="2"/>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0" name="Freeform 45"/>
            <p:cNvSpPr/>
            <p:nvPr/>
          </p:nvSpPr>
          <p:spPr bwMode="auto">
            <a:xfrm>
              <a:off x="4148137" y="1824037"/>
              <a:ext cx="93663" cy="107950"/>
            </a:xfrm>
            <a:custGeom>
              <a:avLst/>
              <a:gdLst>
                <a:gd name="T0" fmla="*/ 10 w 25"/>
                <a:gd name="T1" fmla="*/ 0 h 29"/>
                <a:gd name="T2" fmla="*/ 11 w 25"/>
                <a:gd name="T3" fmla="*/ 1 h 29"/>
                <a:gd name="T4" fmla="*/ 21 w 25"/>
                <a:gd name="T5" fmla="*/ 1 h 29"/>
                <a:gd name="T6" fmla="*/ 25 w 25"/>
                <a:gd name="T7" fmla="*/ 4 h 29"/>
                <a:gd name="T8" fmla="*/ 24 w 25"/>
                <a:gd name="T9" fmla="*/ 7 h 29"/>
                <a:gd name="T10" fmla="*/ 21 w 25"/>
                <a:gd name="T11" fmla="*/ 8 h 29"/>
                <a:gd name="T12" fmla="*/ 24 w 25"/>
                <a:gd name="T13" fmla="*/ 15 h 29"/>
                <a:gd name="T14" fmla="*/ 22 w 25"/>
                <a:gd name="T15" fmla="*/ 22 h 29"/>
                <a:gd name="T16" fmla="*/ 15 w 25"/>
                <a:gd name="T17" fmla="*/ 22 h 29"/>
                <a:gd name="T18" fmla="*/ 14 w 25"/>
                <a:gd name="T19" fmla="*/ 27 h 29"/>
                <a:gd name="T20" fmla="*/ 11 w 25"/>
                <a:gd name="T21" fmla="*/ 29 h 29"/>
                <a:gd name="T22" fmla="*/ 3 w 25"/>
                <a:gd name="T23" fmla="*/ 29 h 29"/>
                <a:gd name="T24" fmla="*/ 6 w 25"/>
                <a:gd name="T25" fmla="*/ 21 h 29"/>
                <a:gd name="T26" fmla="*/ 6 w 25"/>
                <a:gd name="T27" fmla="*/ 15 h 29"/>
                <a:gd name="T28" fmla="*/ 3 w 25"/>
                <a:gd name="T29" fmla="*/ 8 h 29"/>
                <a:gd name="T30" fmla="*/ 8 w 25"/>
                <a:gd name="T31" fmla="*/ 10 h 29"/>
                <a:gd name="T32" fmla="*/ 10 w 25"/>
                <a:gd name="T3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1" name="Freeform 46"/>
            <p:cNvSpPr/>
            <p:nvPr/>
          </p:nvSpPr>
          <p:spPr bwMode="auto">
            <a:xfrm>
              <a:off x="833437" y="1827212"/>
              <a:ext cx="30163" cy="26988"/>
            </a:xfrm>
            <a:custGeom>
              <a:avLst/>
              <a:gdLst>
                <a:gd name="T0" fmla="*/ 7 w 8"/>
                <a:gd name="T1" fmla="*/ 0 h 7"/>
                <a:gd name="T2" fmla="*/ 6 w 8"/>
                <a:gd name="T3" fmla="*/ 3 h 7"/>
                <a:gd name="T4" fmla="*/ 0 w 8"/>
                <a:gd name="T5" fmla="*/ 5 h 7"/>
                <a:gd name="T6" fmla="*/ 7 w 8"/>
                <a:gd name="T7" fmla="*/ 0 h 7"/>
              </a:gdLst>
              <a:ahLst/>
              <a:cxnLst>
                <a:cxn ang="0">
                  <a:pos x="T0" y="T1"/>
                </a:cxn>
                <a:cxn ang="0">
                  <a:pos x="T2" y="T3"/>
                </a:cxn>
                <a:cxn ang="0">
                  <a:pos x="T4" y="T5"/>
                </a:cxn>
                <a:cxn ang="0">
                  <a:pos x="T6" y="T7"/>
                </a:cxn>
              </a:cxnLst>
              <a:rect l="0" t="0" r="r" b="b"/>
              <a:pathLst>
                <a:path w="8" h="7">
                  <a:moveTo>
                    <a:pt x="7" y="0"/>
                  </a:moveTo>
                  <a:cubicBezTo>
                    <a:pt x="8" y="2"/>
                    <a:pt x="6" y="2"/>
                    <a:pt x="6" y="3"/>
                  </a:cubicBezTo>
                  <a:cubicBezTo>
                    <a:pt x="4" y="6"/>
                    <a:pt x="3" y="7"/>
                    <a:pt x="0" y="5"/>
                  </a:cubicBezTo>
                  <a:cubicBezTo>
                    <a:pt x="1" y="2"/>
                    <a:pt x="4" y="1"/>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2" name="Freeform 47"/>
            <p:cNvSpPr/>
            <p:nvPr/>
          </p:nvSpPr>
          <p:spPr bwMode="auto">
            <a:xfrm>
              <a:off x="1519237" y="1849437"/>
              <a:ext cx="33338" cy="52388"/>
            </a:xfrm>
            <a:custGeom>
              <a:avLst/>
              <a:gdLst>
                <a:gd name="T0" fmla="*/ 2 w 9"/>
                <a:gd name="T1" fmla="*/ 0 h 14"/>
                <a:gd name="T2" fmla="*/ 9 w 9"/>
                <a:gd name="T3" fmla="*/ 10 h 14"/>
                <a:gd name="T4" fmla="*/ 4 w 9"/>
                <a:gd name="T5" fmla="*/ 7 h 14"/>
                <a:gd name="T6" fmla="*/ 2 w 9"/>
                <a:gd name="T7" fmla="*/ 0 h 14"/>
              </a:gdLst>
              <a:ahLst/>
              <a:cxnLst>
                <a:cxn ang="0">
                  <a:pos x="T0" y="T1"/>
                </a:cxn>
                <a:cxn ang="0">
                  <a:pos x="T2" y="T3"/>
                </a:cxn>
                <a:cxn ang="0">
                  <a:pos x="T4" y="T5"/>
                </a:cxn>
                <a:cxn ang="0">
                  <a:pos x="T6" y="T7"/>
                </a:cxn>
              </a:cxnLst>
              <a:rect l="0" t="0" r="r" b="b"/>
              <a:pathLst>
                <a:path w="9" h="14">
                  <a:moveTo>
                    <a:pt x="2" y="0"/>
                  </a:moveTo>
                  <a:cubicBezTo>
                    <a:pt x="5" y="3"/>
                    <a:pt x="5" y="8"/>
                    <a:pt x="9" y="10"/>
                  </a:cubicBezTo>
                  <a:cubicBezTo>
                    <a:pt x="8" y="14"/>
                    <a:pt x="4" y="9"/>
                    <a:pt x="4" y="7"/>
                  </a:cubicBezTo>
                  <a:cubicBezTo>
                    <a:pt x="0" y="7"/>
                    <a:pt x="0"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3" name="Freeform 48"/>
            <p:cNvSpPr/>
            <p:nvPr/>
          </p:nvSpPr>
          <p:spPr bwMode="auto">
            <a:xfrm>
              <a:off x="7407275" y="1827212"/>
              <a:ext cx="55563" cy="244475"/>
            </a:xfrm>
            <a:custGeom>
              <a:avLst/>
              <a:gdLst>
                <a:gd name="T0" fmla="*/ 5 w 15"/>
                <a:gd name="T1" fmla="*/ 7 h 65"/>
                <a:gd name="T2" fmla="*/ 8 w 15"/>
                <a:gd name="T3" fmla="*/ 17 h 65"/>
                <a:gd name="T4" fmla="*/ 9 w 15"/>
                <a:gd name="T5" fmla="*/ 23 h 65"/>
                <a:gd name="T6" fmla="*/ 9 w 15"/>
                <a:gd name="T7" fmla="*/ 27 h 65"/>
                <a:gd name="T8" fmla="*/ 11 w 15"/>
                <a:gd name="T9" fmla="*/ 38 h 65"/>
                <a:gd name="T10" fmla="*/ 15 w 15"/>
                <a:gd name="T11" fmla="*/ 44 h 65"/>
                <a:gd name="T12" fmla="*/ 9 w 15"/>
                <a:gd name="T13" fmla="*/ 45 h 65"/>
                <a:gd name="T14" fmla="*/ 9 w 15"/>
                <a:gd name="T15" fmla="*/ 55 h 65"/>
                <a:gd name="T16" fmla="*/ 6 w 15"/>
                <a:gd name="T17" fmla="*/ 55 h 65"/>
                <a:gd name="T18" fmla="*/ 9 w 15"/>
                <a:gd name="T19" fmla="*/ 65 h 65"/>
                <a:gd name="T20" fmla="*/ 2 w 15"/>
                <a:gd name="T21" fmla="*/ 63 h 65"/>
                <a:gd name="T22" fmla="*/ 4 w 15"/>
                <a:gd name="T23" fmla="*/ 55 h 65"/>
                <a:gd name="T24" fmla="*/ 1 w 15"/>
                <a:gd name="T25" fmla="*/ 51 h 65"/>
                <a:gd name="T26" fmla="*/ 4 w 15"/>
                <a:gd name="T27" fmla="*/ 34 h 65"/>
                <a:gd name="T28" fmla="*/ 1 w 15"/>
                <a:gd name="T29" fmla="*/ 27 h 65"/>
                <a:gd name="T30" fmla="*/ 1 w 15"/>
                <a:gd name="T31" fmla="*/ 17 h 65"/>
                <a:gd name="T32" fmla="*/ 5 w 15"/>
                <a:gd name="T33" fmla="*/ 13 h 65"/>
                <a:gd name="T34" fmla="*/ 6 w 15"/>
                <a:gd name="T35" fmla="*/ 9 h 65"/>
                <a:gd name="T36" fmla="*/ 5 w 15"/>
                <a:gd name="T37" fmla="*/ 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4" name="Freeform 49"/>
            <p:cNvSpPr/>
            <p:nvPr/>
          </p:nvSpPr>
          <p:spPr bwMode="auto">
            <a:xfrm>
              <a:off x="792162" y="1854200"/>
              <a:ext cx="14288" cy="25400"/>
            </a:xfrm>
            <a:custGeom>
              <a:avLst/>
              <a:gdLst>
                <a:gd name="T0" fmla="*/ 1 w 4"/>
                <a:gd name="T1" fmla="*/ 0 h 7"/>
                <a:gd name="T2" fmla="*/ 0 w 4"/>
                <a:gd name="T3" fmla="*/ 5 h 7"/>
                <a:gd name="T4" fmla="*/ 0 w 4"/>
                <a:gd name="T5" fmla="*/ 2 h 7"/>
                <a:gd name="T6" fmla="*/ 1 w 4"/>
                <a:gd name="T7" fmla="*/ 0 h 7"/>
              </a:gdLst>
              <a:ahLst/>
              <a:cxnLst>
                <a:cxn ang="0">
                  <a:pos x="T0" y="T1"/>
                </a:cxn>
                <a:cxn ang="0">
                  <a:pos x="T2" y="T3"/>
                </a:cxn>
                <a:cxn ang="0">
                  <a:pos x="T4" y="T5"/>
                </a:cxn>
                <a:cxn ang="0">
                  <a:pos x="T6" y="T7"/>
                </a:cxn>
              </a:cxnLst>
              <a:rect l="0" t="0" r="r" b="b"/>
              <a:pathLst>
                <a:path w="4" h="7">
                  <a:moveTo>
                    <a:pt x="1" y="0"/>
                  </a:moveTo>
                  <a:cubicBezTo>
                    <a:pt x="4" y="0"/>
                    <a:pt x="3" y="7"/>
                    <a:pt x="0" y="5"/>
                  </a:cubicBezTo>
                  <a:cubicBezTo>
                    <a:pt x="0" y="2"/>
                    <a:pt x="0" y="2"/>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5" name="Freeform 50"/>
            <p:cNvSpPr/>
            <p:nvPr/>
          </p:nvSpPr>
          <p:spPr bwMode="auto">
            <a:xfrm>
              <a:off x="3090862" y="1939925"/>
              <a:ext cx="157163" cy="131763"/>
            </a:xfrm>
            <a:custGeom>
              <a:avLst/>
              <a:gdLst>
                <a:gd name="T0" fmla="*/ 18 w 42"/>
                <a:gd name="T1" fmla="*/ 0 h 35"/>
                <a:gd name="T2" fmla="*/ 22 w 42"/>
                <a:gd name="T3" fmla="*/ 3 h 35"/>
                <a:gd name="T4" fmla="*/ 21 w 42"/>
                <a:gd name="T5" fmla="*/ 8 h 35"/>
                <a:gd name="T6" fmla="*/ 27 w 42"/>
                <a:gd name="T7" fmla="*/ 11 h 35"/>
                <a:gd name="T8" fmla="*/ 35 w 42"/>
                <a:gd name="T9" fmla="*/ 14 h 35"/>
                <a:gd name="T10" fmla="*/ 34 w 42"/>
                <a:gd name="T11" fmla="*/ 19 h 35"/>
                <a:gd name="T12" fmla="*/ 38 w 42"/>
                <a:gd name="T13" fmla="*/ 21 h 35"/>
                <a:gd name="T14" fmla="*/ 41 w 42"/>
                <a:gd name="T15" fmla="*/ 25 h 35"/>
                <a:gd name="T16" fmla="*/ 38 w 42"/>
                <a:gd name="T17" fmla="*/ 32 h 35"/>
                <a:gd name="T18" fmla="*/ 36 w 42"/>
                <a:gd name="T19" fmla="*/ 29 h 35"/>
                <a:gd name="T20" fmla="*/ 28 w 42"/>
                <a:gd name="T21" fmla="*/ 29 h 35"/>
                <a:gd name="T22" fmla="*/ 22 w 42"/>
                <a:gd name="T23" fmla="*/ 35 h 35"/>
                <a:gd name="T24" fmla="*/ 20 w 42"/>
                <a:gd name="T25" fmla="*/ 31 h 35"/>
                <a:gd name="T26" fmla="*/ 15 w 42"/>
                <a:gd name="T27" fmla="*/ 29 h 35"/>
                <a:gd name="T28" fmla="*/ 10 w 42"/>
                <a:gd name="T29" fmla="*/ 25 h 35"/>
                <a:gd name="T30" fmla="*/ 0 w 42"/>
                <a:gd name="T31" fmla="*/ 26 h 35"/>
                <a:gd name="T32" fmla="*/ 1 w 42"/>
                <a:gd name="T33" fmla="*/ 21 h 35"/>
                <a:gd name="T34" fmla="*/ 7 w 42"/>
                <a:gd name="T35" fmla="*/ 18 h 35"/>
                <a:gd name="T36" fmla="*/ 10 w 42"/>
                <a:gd name="T37" fmla="*/ 12 h 35"/>
                <a:gd name="T38" fmla="*/ 11 w 42"/>
                <a:gd name="T39" fmla="*/ 5 h 35"/>
                <a:gd name="T40" fmla="*/ 14 w 42"/>
                <a:gd name="T41" fmla="*/ 5 h 35"/>
                <a:gd name="T42" fmla="*/ 14 w 42"/>
                <a:gd name="T43" fmla="*/ 3 h 35"/>
                <a:gd name="T44" fmla="*/ 18 w 42"/>
                <a:gd name="T45"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6" name="Freeform 51"/>
            <p:cNvSpPr/>
            <p:nvPr/>
          </p:nvSpPr>
          <p:spPr bwMode="auto">
            <a:xfrm>
              <a:off x="3008312" y="1981200"/>
              <a:ext cx="33338" cy="33338"/>
            </a:xfrm>
            <a:custGeom>
              <a:avLst/>
              <a:gdLst>
                <a:gd name="T0" fmla="*/ 0 w 9"/>
                <a:gd name="T1" fmla="*/ 0 h 9"/>
                <a:gd name="T2" fmla="*/ 9 w 9"/>
                <a:gd name="T3" fmla="*/ 4 h 9"/>
                <a:gd name="T4" fmla="*/ 0 w 9"/>
                <a:gd name="T5" fmla="*/ 0 h 9"/>
              </a:gdLst>
              <a:ahLst/>
              <a:cxnLst>
                <a:cxn ang="0">
                  <a:pos x="T0" y="T1"/>
                </a:cxn>
                <a:cxn ang="0">
                  <a:pos x="T2" y="T3"/>
                </a:cxn>
                <a:cxn ang="0">
                  <a:pos x="T4" y="T5"/>
                </a:cxn>
              </a:cxnLst>
              <a:rect l="0" t="0" r="r" b="b"/>
              <a:pathLst>
                <a:path w="9" h="9">
                  <a:moveTo>
                    <a:pt x="0" y="0"/>
                  </a:moveTo>
                  <a:cubicBezTo>
                    <a:pt x="5" y="0"/>
                    <a:pt x="5" y="4"/>
                    <a:pt x="9" y="4"/>
                  </a:cubicBezTo>
                  <a:cubicBezTo>
                    <a:pt x="8" y="9"/>
                    <a:pt x="0" y="5"/>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7" name="Freeform 52"/>
            <p:cNvSpPr/>
            <p:nvPr/>
          </p:nvSpPr>
          <p:spPr bwMode="auto">
            <a:xfrm>
              <a:off x="7388225" y="2112962"/>
              <a:ext cx="112713" cy="77788"/>
            </a:xfrm>
            <a:custGeom>
              <a:avLst/>
              <a:gdLst>
                <a:gd name="T0" fmla="*/ 9 w 30"/>
                <a:gd name="T1" fmla="*/ 0 h 21"/>
                <a:gd name="T2" fmla="*/ 10 w 30"/>
                <a:gd name="T3" fmla="*/ 2 h 21"/>
                <a:gd name="T4" fmla="*/ 16 w 30"/>
                <a:gd name="T5" fmla="*/ 7 h 21"/>
                <a:gd name="T6" fmla="*/ 30 w 30"/>
                <a:gd name="T7" fmla="*/ 6 h 21"/>
                <a:gd name="T8" fmla="*/ 24 w 30"/>
                <a:gd name="T9" fmla="*/ 14 h 21"/>
                <a:gd name="T10" fmla="*/ 20 w 30"/>
                <a:gd name="T11" fmla="*/ 13 h 21"/>
                <a:gd name="T12" fmla="*/ 14 w 30"/>
                <a:gd name="T13" fmla="*/ 16 h 21"/>
                <a:gd name="T14" fmla="*/ 13 w 30"/>
                <a:gd name="T15" fmla="*/ 20 h 21"/>
                <a:gd name="T16" fmla="*/ 6 w 30"/>
                <a:gd name="T17" fmla="*/ 17 h 21"/>
                <a:gd name="T18" fmla="*/ 9 w 30"/>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8" name="Freeform 53"/>
            <p:cNvSpPr/>
            <p:nvPr/>
          </p:nvSpPr>
          <p:spPr bwMode="auto">
            <a:xfrm>
              <a:off x="7192962" y="2206625"/>
              <a:ext cx="214313" cy="184150"/>
            </a:xfrm>
            <a:custGeom>
              <a:avLst/>
              <a:gdLst>
                <a:gd name="T0" fmla="*/ 51 w 57"/>
                <a:gd name="T1" fmla="*/ 0 h 49"/>
                <a:gd name="T2" fmla="*/ 55 w 57"/>
                <a:gd name="T3" fmla="*/ 2 h 49"/>
                <a:gd name="T4" fmla="*/ 55 w 57"/>
                <a:gd name="T5" fmla="*/ 23 h 49"/>
                <a:gd name="T6" fmla="*/ 53 w 57"/>
                <a:gd name="T7" fmla="*/ 20 h 49"/>
                <a:gd name="T8" fmla="*/ 53 w 57"/>
                <a:gd name="T9" fmla="*/ 28 h 49"/>
                <a:gd name="T10" fmla="*/ 51 w 57"/>
                <a:gd name="T11" fmla="*/ 27 h 49"/>
                <a:gd name="T12" fmla="*/ 51 w 57"/>
                <a:gd name="T13" fmla="*/ 41 h 49"/>
                <a:gd name="T14" fmla="*/ 48 w 57"/>
                <a:gd name="T15" fmla="*/ 40 h 49"/>
                <a:gd name="T16" fmla="*/ 44 w 57"/>
                <a:gd name="T17" fmla="*/ 42 h 49"/>
                <a:gd name="T18" fmla="*/ 41 w 57"/>
                <a:gd name="T19" fmla="*/ 41 h 49"/>
                <a:gd name="T20" fmla="*/ 35 w 57"/>
                <a:gd name="T21" fmla="*/ 42 h 49"/>
                <a:gd name="T22" fmla="*/ 28 w 57"/>
                <a:gd name="T23" fmla="*/ 44 h 49"/>
                <a:gd name="T24" fmla="*/ 25 w 57"/>
                <a:gd name="T25" fmla="*/ 49 h 49"/>
                <a:gd name="T26" fmla="*/ 20 w 57"/>
                <a:gd name="T27" fmla="*/ 42 h 49"/>
                <a:gd name="T28" fmla="*/ 17 w 57"/>
                <a:gd name="T29" fmla="*/ 45 h 49"/>
                <a:gd name="T30" fmla="*/ 14 w 57"/>
                <a:gd name="T31" fmla="*/ 44 h 49"/>
                <a:gd name="T32" fmla="*/ 0 w 57"/>
                <a:gd name="T33" fmla="*/ 47 h 49"/>
                <a:gd name="T34" fmla="*/ 2 w 57"/>
                <a:gd name="T35" fmla="*/ 41 h 49"/>
                <a:gd name="T36" fmla="*/ 4 w 57"/>
                <a:gd name="T37" fmla="*/ 42 h 49"/>
                <a:gd name="T38" fmla="*/ 6 w 57"/>
                <a:gd name="T39" fmla="*/ 40 h 49"/>
                <a:gd name="T40" fmla="*/ 25 w 57"/>
                <a:gd name="T41" fmla="*/ 38 h 49"/>
                <a:gd name="T42" fmla="*/ 28 w 57"/>
                <a:gd name="T43" fmla="*/ 28 h 49"/>
                <a:gd name="T44" fmla="*/ 31 w 57"/>
                <a:gd name="T45" fmla="*/ 26 h 49"/>
                <a:gd name="T46" fmla="*/ 39 w 57"/>
                <a:gd name="T47" fmla="*/ 27 h 49"/>
                <a:gd name="T48" fmla="*/ 39 w 57"/>
                <a:gd name="T49" fmla="*/ 21 h 49"/>
                <a:gd name="T50" fmla="*/ 41 w 57"/>
                <a:gd name="T51" fmla="*/ 24 h 49"/>
                <a:gd name="T52" fmla="*/ 42 w 57"/>
                <a:gd name="T53" fmla="*/ 17 h 49"/>
                <a:gd name="T54" fmla="*/ 46 w 57"/>
                <a:gd name="T55" fmla="*/ 6 h 49"/>
                <a:gd name="T56" fmla="*/ 51 w 57"/>
                <a:gd name="T5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9" name="Freeform 54"/>
            <p:cNvSpPr/>
            <p:nvPr/>
          </p:nvSpPr>
          <p:spPr bwMode="auto">
            <a:xfrm>
              <a:off x="4549775" y="2217737"/>
              <a:ext cx="38100" cy="41275"/>
            </a:xfrm>
            <a:custGeom>
              <a:avLst/>
              <a:gdLst>
                <a:gd name="T0" fmla="*/ 4 w 10"/>
                <a:gd name="T1" fmla="*/ 0 h 11"/>
                <a:gd name="T2" fmla="*/ 1 w 10"/>
                <a:gd name="T3" fmla="*/ 10 h 11"/>
                <a:gd name="T4" fmla="*/ 4 w 10"/>
                <a:gd name="T5" fmla="*/ 0 h 11"/>
              </a:gdLst>
              <a:ahLst/>
              <a:cxnLst>
                <a:cxn ang="0">
                  <a:pos x="T0" y="T1"/>
                </a:cxn>
                <a:cxn ang="0">
                  <a:pos x="T2" y="T3"/>
                </a:cxn>
                <a:cxn ang="0">
                  <a:pos x="T4" y="T5"/>
                </a:cxn>
              </a:cxnLst>
              <a:rect l="0" t="0" r="r" b="b"/>
              <a:pathLst>
                <a:path w="10" h="11">
                  <a:moveTo>
                    <a:pt x="4" y="0"/>
                  </a:moveTo>
                  <a:cubicBezTo>
                    <a:pt x="10" y="0"/>
                    <a:pt x="8" y="11"/>
                    <a:pt x="1" y="10"/>
                  </a:cubicBezTo>
                  <a:cubicBezTo>
                    <a:pt x="4" y="9"/>
                    <a:pt x="0"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0" name="Freeform 55"/>
            <p:cNvSpPr/>
            <p:nvPr/>
          </p:nvSpPr>
          <p:spPr bwMode="auto">
            <a:xfrm>
              <a:off x="4640262" y="2278062"/>
              <a:ext cx="55563" cy="41275"/>
            </a:xfrm>
            <a:custGeom>
              <a:avLst/>
              <a:gdLst>
                <a:gd name="T0" fmla="*/ 12 w 15"/>
                <a:gd name="T1" fmla="*/ 2 h 11"/>
                <a:gd name="T2" fmla="*/ 15 w 15"/>
                <a:gd name="T3" fmla="*/ 9 h 11"/>
                <a:gd name="T4" fmla="*/ 8 w 15"/>
                <a:gd name="T5" fmla="*/ 9 h 11"/>
                <a:gd name="T6" fmla="*/ 8 w 15"/>
                <a:gd name="T7" fmla="*/ 8 h 11"/>
                <a:gd name="T8" fmla="*/ 2 w 15"/>
                <a:gd name="T9" fmla="*/ 7 h 11"/>
                <a:gd name="T10" fmla="*/ 12 w 15"/>
                <a:gd name="T11" fmla="*/ 2 h 11"/>
              </a:gdLst>
              <a:ahLst/>
              <a:cxnLst>
                <a:cxn ang="0">
                  <a:pos x="T0" y="T1"/>
                </a:cxn>
                <a:cxn ang="0">
                  <a:pos x="T2" y="T3"/>
                </a:cxn>
                <a:cxn ang="0">
                  <a:pos x="T4" y="T5"/>
                </a:cxn>
                <a:cxn ang="0">
                  <a:pos x="T6" y="T7"/>
                </a:cxn>
                <a:cxn ang="0">
                  <a:pos x="T8" y="T9"/>
                </a:cxn>
                <a:cxn ang="0">
                  <a:pos x="T10" y="T11"/>
                </a:cxn>
              </a:cxnLst>
              <a:rect l="0" t="0" r="r" b="b"/>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1" name="Freeform 56"/>
            <p:cNvSpPr/>
            <p:nvPr/>
          </p:nvSpPr>
          <p:spPr bwMode="auto">
            <a:xfrm>
              <a:off x="5067300" y="2352675"/>
              <a:ext cx="41275" cy="19050"/>
            </a:xfrm>
            <a:custGeom>
              <a:avLst/>
              <a:gdLst>
                <a:gd name="T0" fmla="*/ 0 w 11"/>
                <a:gd name="T1" fmla="*/ 5 h 5"/>
                <a:gd name="T2" fmla="*/ 6 w 11"/>
                <a:gd name="T3" fmla="*/ 1 h 5"/>
                <a:gd name="T4" fmla="*/ 5 w 11"/>
                <a:gd name="T5" fmla="*/ 2 h 5"/>
                <a:gd name="T6" fmla="*/ 0 w 11"/>
                <a:gd name="T7" fmla="*/ 5 h 5"/>
              </a:gdLst>
              <a:ahLst/>
              <a:cxnLst>
                <a:cxn ang="0">
                  <a:pos x="T0" y="T1"/>
                </a:cxn>
                <a:cxn ang="0">
                  <a:pos x="T2" y="T3"/>
                </a:cxn>
                <a:cxn ang="0">
                  <a:pos x="T4" y="T5"/>
                </a:cxn>
                <a:cxn ang="0">
                  <a:pos x="T6" y="T7"/>
                </a:cxn>
              </a:cxnLst>
              <a:rect l="0" t="0" r="r" b="b"/>
              <a:pathLst>
                <a:path w="11" h="5">
                  <a:moveTo>
                    <a:pt x="0" y="5"/>
                  </a:moveTo>
                  <a:cubicBezTo>
                    <a:pt x="0" y="1"/>
                    <a:pt x="2" y="0"/>
                    <a:pt x="6" y="1"/>
                  </a:cubicBezTo>
                  <a:cubicBezTo>
                    <a:pt x="11" y="0"/>
                    <a:pt x="8" y="3"/>
                    <a:pt x="5" y="2"/>
                  </a:cubicBezTo>
                  <a:cubicBezTo>
                    <a:pt x="3" y="3"/>
                    <a:pt x="3" y="5"/>
                    <a:pt x="0"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2" name="Freeform 57"/>
            <p:cNvSpPr/>
            <p:nvPr/>
          </p:nvSpPr>
          <p:spPr bwMode="auto">
            <a:xfrm>
              <a:off x="7212012" y="2386012"/>
              <a:ext cx="41275" cy="22225"/>
            </a:xfrm>
            <a:custGeom>
              <a:avLst/>
              <a:gdLst>
                <a:gd name="T0" fmla="*/ 9 w 11"/>
                <a:gd name="T1" fmla="*/ 0 h 6"/>
                <a:gd name="T2" fmla="*/ 6 w 11"/>
                <a:gd name="T3" fmla="*/ 6 h 6"/>
                <a:gd name="T4" fmla="*/ 1 w 11"/>
                <a:gd name="T5" fmla="*/ 1 h 6"/>
                <a:gd name="T6" fmla="*/ 9 w 11"/>
                <a:gd name="T7" fmla="*/ 0 h 6"/>
              </a:gdLst>
              <a:ahLst/>
              <a:cxnLst>
                <a:cxn ang="0">
                  <a:pos x="T0" y="T1"/>
                </a:cxn>
                <a:cxn ang="0">
                  <a:pos x="T2" y="T3"/>
                </a:cxn>
                <a:cxn ang="0">
                  <a:pos x="T4" y="T5"/>
                </a:cxn>
                <a:cxn ang="0">
                  <a:pos x="T6" y="T7"/>
                </a:cxn>
              </a:cxnLst>
              <a:rect l="0" t="0" r="r" b="b"/>
              <a:pathLst>
                <a:path w="11" h="6">
                  <a:moveTo>
                    <a:pt x="9" y="0"/>
                  </a:moveTo>
                  <a:cubicBezTo>
                    <a:pt x="11" y="5"/>
                    <a:pt x="5" y="1"/>
                    <a:pt x="6" y="6"/>
                  </a:cubicBezTo>
                  <a:cubicBezTo>
                    <a:pt x="3" y="6"/>
                    <a:pt x="0" y="5"/>
                    <a:pt x="1" y="1"/>
                  </a:cubicBezTo>
                  <a:cubicBezTo>
                    <a:pt x="4" y="5"/>
                    <a:pt x="5"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3" name="Freeform 58"/>
            <p:cNvSpPr/>
            <p:nvPr/>
          </p:nvSpPr>
          <p:spPr bwMode="auto">
            <a:xfrm>
              <a:off x="7145337" y="2386012"/>
              <a:ext cx="55563" cy="60325"/>
            </a:xfrm>
            <a:custGeom>
              <a:avLst/>
              <a:gdLst>
                <a:gd name="T0" fmla="*/ 13 w 15"/>
                <a:gd name="T1" fmla="*/ 3 h 16"/>
                <a:gd name="T2" fmla="*/ 13 w 15"/>
                <a:gd name="T3" fmla="*/ 13 h 16"/>
                <a:gd name="T4" fmla="*/ 5 w 15"/>
                <a:gd name="T5" fmla="*/ 14 h 16"/>
                <a:gd name="T6" fmla="*/ 1 w 15"/>
                <a:gd name="T7" fmla="*/ 8 h 16"/>
                <a:gd name="T8" fmla="*/ 13 w 15"/>
                <a:gd name="T9" fmla="*/ 3 h 16"/>
              </a:gdLst>
              <a:ahLst/>
              <a:cxnLst>
                <a:cxn ang="0">
                  <a:pos x="T0" y="T1"/>
                </a:cxn>
                <a:cxn ang="0">
                  <a:pos x="T2" y="T3"/>
                </a:cxn>
                <a:cxn ang="0">
                  <a:pos x="T4" y="T5"/>
                </a:cxn>
                <a:cxn ang="0">
                  <a:pos x="T6" y="T7"/>
                </a:cxn>
                <a:cxn ang="0">
                  <a:pos x="T8" y="T9"/>
                </a:cxn>
              </a:cxnLst>
              <a:rect l="0" t="0" r="r" b="b"/>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4" name="Freeform 59"/>
            <p:cNvSpPr/>
            <p:nvPr/>
          </p:nvSpPr>
          <p:spPr bwMode="auto">
            <a:xfrm>
              <a:off x="6945312" y="2597150"/>
              <a:ext cx="34925" cy="52388"/>
            </a:xfrm>
            <a:custGeom>
              <a:avLst/>
              <a:gdLst>
                <a:gd name="T0" fmla="*/ 9 w 9"/>
                <a:gd name="T1" fmla="*/ 6 h 14"/>
                <a:gd name="T2" fmla="*/ 6 w 9"/>
                <a:gd name="T3" fmla="*/ 14 h 14"/>
                <a:gd name="T4" fmla="*/ 0 w 9"/>
                <a:gd name="T5" fmla="*/ 14 h 14"/>
                <a:gd name="T6" fmla="*/ 2 w 9"/>
                <a:gd name="T7" fmla="*/ 4 h 14"/>
                <a:gd name="T8" fmla="*/ 9 w 9"/>
                <a:gd name="T9" fmla="*/ 6 h 14"/>
              </a:gdLst>
              <a:ahLst/>
              <a:cxnLst>
                <a:cxn ang="0">
                  <a:pos x="T0" y="T1"/>
                </a:cxn>
                <a:cxn ang="0">
                  <a:pos x="T2" y="T3"/>
                </a:cxn>
                <a:cxn ang="0">
                  <a:pos x="T4" y="T5"/>
                </a:cxn>
                <a:cxn ang="0">
                  <a:pos x="T6" y="T7"/>
                </a:cxn>
                <a:cxn ang="0">
                  <a:pos x="T8" y="T9"/>
                </a:cxn>
              </a:cxnLst>
              <a:rect l="0" t="0" r="r" b="b"/>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5" name="Freeform 60"/>
            <p:cNvSpPr/>
            <p:nvPr/>
          </p:nvSpPr>
          <p:spPr bwMode="auto">
            <a:xfrm>
              <a:off x="1995487" y="2622550"/>
              <a:ext cx="22225" cy="15875"/>
            </a:xfrm>
            <a:custGeom>
              <a:avLst/>
              <a:gdLst>
                <a:gd name="T0" fmla="*/ 0 w 6"/>
                <a:gd name="T1" fmla="*/ 2 h 4"/>
                <a:gd name="T2" fmla="*/ 6 w 6"/>
                <a:gd name="T3" fmla="*/ 0 h 4"/>
                <a:gd name="T4" fmla="*/ 4 w 6"/>
                <a:gd name="T5" fmla="*/ 4 h 4"/>
                <a:gd name="T6" fmla="*/ 2 w 6"/>
                <a:gd name="T7" fmla="*/ 4 h 4"/>
                <a:gd name="T8" fmla="*/ 0 w 6"/>
                <a:gd name="T9" fmla="*/ 2 h 4"/>
              </a:gdLst>
              <a:ahLst/>
              <a:cxnLst>
                <a:cxn ang="0">
                  <a:pos x="T0" y="T1"/>
                </a:cxn>
                <a:cxn ang="0">
                  <a:pos x="T2" y="T3"/>
                </a:cxn>
                <a:cxn ang="0">
                  <a:pos x="T4" y="T5"/>
                </a:cxn>
                <a:cxn ang="0">
                  <a:pos x="T6" y="T7"/>
                </a:cxn>
                <a:cxn ang="0">
                  <a:pos x="T8" y="T9"/>
                </a:cxn>
              </a:cxnLst>
              <a:rect l="0" t="0" r="r" b="b"/>
              <a:pathLst>
                <a:path w="6" h="4">
                  <a:moveTo>
                    <a:pt x="0" y="2"/>
                  </a:moveTo>
                  <a:cubicBezTo>
                    <a:pt x="1" y="0"/>
                    <a:pt x="4" y="0"/>
                    <a:pt x="6" y="0"/>
                  </a:cubicBezTo>
                  <a:cubicBezTo>
                    <a:pt x="6" y="2"/>
                    <a:pt x="4" y="3"/>
                    <a:pt x="4" y="4"/>
                  </a:cubicBezTo>
                  <a:cubicBezTo>
                    <a:pt x="2" y="4"/>
                    <a:pt x="2" y="4"/>
                    <a:pt x="2" y="4"/>
                  </a:cubicBezTo>
                  <a:cubicBezTo>
                    <a:pt x="2" y="3"/>
                    <a:pt x="1" y="2"/>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6" name="Freeform 61"/>
            <p:cNvSpPr/>
            <p:nvPr/>
          </p:nvSpPr>
          <p:spPr bwMode="auto">
            <a:xfrm>
              <a:off x="2554287" y="2638425"/>
              <a:ext cx="214313" cy="85725"/>
            </a:xfrm>
            <a:custGeom>
              <a:avLst/>
              <a:gdLst>
                <a:gd name="T0" fmla="*/ 56 w 57"/>
                <a:gd name="T1" fmla="*/ 16 h 23"/>
                <a:gd name="T2" fmla="*/ 43 w 57"/>
                <a:gd name="T3" fmla="*/ 20 h 23"/>
                <a:gd name="T4" fmla="*/ 41 w 57"/>
                <a:gd name="T5" fmla="*/ 13 h 23"/>
                <a:gd name="T6" fmla="*/ 25 w 57"/>
                <a:gd name="T7" fmla="*/ 10 h 23"/>
                <a:gd name="T8" fmla="*/ 24 w 57"/>
                <a:gd name="T9" fmla="*/ 6 h 23"/>
                <a:gd name="T10" fmla="*/ 10 w 57"/>
                <a:gd name="T11" fmla="*/ 6 h 23"/>
                <a:gd name="T12" fmla="*/ 0 w 57"/>
                <a:gd name="T13" fmla="*/ 9 h 23"/>
                <a:gd name="T14" fmla="*/ 5 w 57"/>
                <a:gd name="T15" fmla="*/ 2 h 23"/>
                <a:gd name="T16" fmla="*/ 18 w 57"/>
                <a:gd name="T17" fmla="*/ 0 h 23"/>
                <a:gd name="T18" fmla="*/ 22 w 57"/>
                <a:gd name="T19" fmla="*/ 3 h 23"/>
                <a:gd name="T20" fmla="*/ 27 w 57"/>
                <a:gd name="T21" fmla="*/ 5 h 23"/>
                <a:gd name="T22" fmla="*/ 38 w 57"/>
                <a:gd name="T23" fmla="*/ 6 h 23"/>
                <a:gd name="T24" fmla="*/ 42 w 57"/>
                <a:gd name="T25" fmla="*/ 13 h 23"/>
                <a:gd name="T26" fmla="*/ 46 w 57"/>
                <a:gd name="T27" fmla="*/ 14 h 23"/>
                <a:gd name="T28" fmla="*/ 56 w 57"/>
                <a:gd name="T29"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7" name="Freeform 62"/>
            <p:cNvSpPr/>
            <p:nvPr/>
          </p:nvSpPr>
          <p:spPr bwMode="auto">
            <a:xfrm>
              <a:off x="2805112" y="2713038"/>
              <a:ext cx="90488" cy="49213"/>
            </a:xfrm>
            <a:custGeom>
              <a:avLst/>
              <a:gdLst>
                <a:gd name="T0" fmla="*/ 2 w 24"/>
                <a:gd name="T1" fmla="*/ 0 h 13"/>
                <a:gd name="T2" fmla="*/ 13 w 24"/>
                <a:gd name="T3" fmla="*/ 1 h 13"/>
                <a:gd name="T4" fmla="*/ 18 w 24"/>
                <a:gd name="T5" fmla="*/ 3 h 13"/>
                <a:gd name="T6" fmla="*/ 24 w 24"/>
                <a:gd name="T7" fmla="*/ 6 h 13"/>
                <a:gd name="T8" fmla="*/ 4 w 24"/>
                <a:gd name="T9" fmla="*/ 8 h 13"/>
                <a:gd name="T10" fmla="*/ 7 w 24"/>
                <a:gd name="T11" fmla="*/ 7 h 13"/>
                <a:gd name="T12" fmla="*/ 2 w 2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8" name="Freeform 63"/>
            <p:cNvSpPr/>
            <p:nvPr/>
          </p:nvSpPr>
          <p:spPr bwMode="auto">
            <a:xfrm>
              <a:off x="6699250" y="2716213"/>
              <a:ext cx="44450" cy="33338"/>
            </a:xfrm>
            <a:custGeom>
              <a:avLst/>
              <a:gdLst>
                <a:gd name="T0" fmla="*/ 10 w 12"/>
                <a:gd name="T1" fmla="*/ 0 h 9"/>
                <a:gd name="T2" fmla="*/ 7 w 12"/>
                <a:gd name="T3" fmla="*/ 9 h 9"/>
                <a:gd name="T4" fmla="*/ 0 w 12"/>
                <a:gd name="T5" fmla="*/ 3 h 9"/>
                <a:gd name="T6" fmla="*/ 3 w 12"/>
                <a:gd name="T7" fmla="*/ 0 h 9"/>
                <a:gd name="T8" fmla="*/ 10 w 12"/>
                <a:gd name="T9" fmla="*/ 0 h 9"/>
              </a:gdLst>
              <a:ahLst/>
              <a:cxnLst>
                <a:cxn ang="0">
                  <a:pos x="T0" y="T1"/>
                </a:cxn>
                <a:cxn ang="0">
                  <a:pos x="T2" y="T3"/>
                </a:cxn>
                <a:cxn ang="0">
                  <a:pos x="T4" y="T5"/>
                </a:cxn>
                <a:cxn ang="0">
                  <a:pos x="T6" y="T7"/>
                </a:cxn>
                <a:cxn ang="0">
                  <a:pos x="T8" y="T9"/>
                </a:cxn>
              </a:cxnLst>
              <a:rect l="0" t="0" r="r" b="b"/>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9" name="Freeform 64"/>
            <p:cNvSpPr/>
            <p:nvPr/>
          </p:nvSpPr>
          <p:spPr bwMode="auto">
            <a:xfrm>
              <a:off x="2776537" y="2727325"/>
              <a:ext cx="33338" cy="26988"/>
            </a:xfrm>
            <a:custGeom>
              <a:avLst/>
              <a:gdLst>
                <a:gd name="T0" fmla="*/ 7 w 9"/>
                <a:gd name="T1" fmla="*/ 7 h 7"/>
                <a:gd name="T2" fmla="*/ 0 w 9"/>
                <a:gd name="T3" fmla="*/ 6 h 7"/>
                <a:gd name="T4" fmla="*/ 7 w 9"/>
                <a:gd name="T5" fmla="*/ 7 h 7"/>
              </a:gdLst>
              <a:ahLst/>
              <a:cxnLst>
                <a:cxn ang="0">
                  <a:pos x="T0" y="T1"/>
                </a:cxn>
                <a:cxn ang="0">
                  <a:pos x="T2" y="T3"/>
                </a:cxn>
                <a:cxn ang="0">
                  <a:pos x="T4" y="T5"/>
                </a:cxn>
              </a:cxnLst>
              <a:rect l="0" t="0" r="r" b="b"/>
              <a:pathLst>
                <a:path w="9" h="7">
                  <a:moveTo>
                    <a:pt x="7" y="7"/>
                  </a:moveTo>
                  <a:cubicBezTo>
                    <a:pt x="5" y="6"/>
                    <a:pt x="3" y="5"/>
                    <a:pt x="0" y="6"/>
                  </a:cubicBezTo>
                  <a:cubicBezTo>
                    <a:pt x="1" y="3"/>
                    <a:pt x="9" y="0"/>
                    <a:pt x="7"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0" name="Freeform 65"/>
            <p:cNvSpPr/>
            <p:nvPr/>
          </p:nvSpPr>
          <p:spPr bwMode="auto">
            <a:xfrm>
              <a:off x="2686050" y="2735263"/>
              <a:ext cx="41275" cy="26988"/>
            </a:xfrm>
            <a:custGeom>
              <a:avLst/>
              <a:gdLst>
                <a:gd name="T0" fmla="*/ 1 w 11"/>
                <a:gd name="T1" fmla="*/ 2 h 7"/>
                <a:gd name="T2" fmla="*/ 10 w 11"/>
                <a:gd name="T3" fmla="*/ 5 h 7"/>
                <a:gd name="T4" fmla="*/ 1 w 11"/>
                <a:gd name="T5" fmla="*/ 2 h 7"/>
              </a:gdLst>
              <a:ahLst/>
              <a:cxnLst>
                <a:cxn ang="0">
                  <a:pos x="T0" y="T1"/>
                </a:cxn>
                <a:cxn ang="0">
                  <a:pos x="T2" y="T3"/>
                </a:cxn>
                <a:cxn ang="0">
                  <a:pos x="T4" y="T5"/>
                </a:cxn>
              </a:cxnLst>
              <a:rect l="0" t="0" r="r" b="b"/>
              <a:pathLst>
                <a:path w="11" h="7">
                  <a:moveTo>
                    <a:pt x="1" y="2"/>
                  </a:moveTo>
                  <a:cubicBezTo>
                    <a:pt x="4" y="3"/>
                    <a:pt x="11" y="0"/>
                    <a:pt x="10" y="5"/>
                  </a:cubicBezTo>
                  <a:cubicBezTo>
                    <a:pt x="7" y="4"/>
                    <a:pt x="0" y="7"/>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1" name="Freeform 66"/>
            <p:cNvSpPr/>
            <p:nvPr/>
          </p:nvSpPr>
          <p:spPr bwMode="auto">
            <a:xfrm>
              <a:off x="6934200" y="2749550"/>
              <a:ext cx="60325" cy="101600"/>
            </a:xfrm>
            <a:custGeom>
              <a:avLst/>
              <a:gdLst>
                <a:gd name="T0" fmla="*/ 7 w 16"/>
                <a:gd name="T1" fmla="*/ 0 h 27"/>
                <a:gd name="T2" fmla="*/ 13 w 16"/>
                <a:gd name="T3" fmla="*/ 0 h 27"/>
                <a:gd name="T4" fmla="*/ 16 w 16"/>
                <a:gd name="T5" fmla="*/ 10 h 27"/>
                <a:gd name="T6" fmla="*/ 12 w 16"/>
                <a:gd name="T7" fmla="*/ 14 h 27"/>
                <a:gd name="T8" fmla="*/ 10 w 16"/>
                <a:gd name="T9" fmla="*/ 18 h 27"/>
                <a:gd name="T10" fmla="*/ 9 w 16"/>
                <a:gd name="T11" fmla="*/ 25 h 27"/>
                <a:gd name="T12" fmla="*/ 5 w 16"/>
                <a:gd name="T13" fmla="*/ 21 h 27"/>
                <a:gd name="T14" fmla="*/ 0 w 16"/>
                <a:gd name="T15" fmla="*/ 15 h 27"/>
                <a:gd name="T16" fmla="*/ 3 w 16"/>
                <a:gd name="T17" fmla="*/ 7 h 27"/>
                <a:gd name="T18" fmla="*/ 7 w 16"/>
                <a:gd name="T1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2" name="Freeform 67"/>
            <p:cNvSpPr/>
            <p:nvPr/>
          </p:nvSpPr>
          <p:spPr bwMode="auto">
            <a:xfrm>
              <a:off x="6994525" y="2836863"/>
              <a:ext cx="79375" cy="82550"/>
            </a:xfrm>
            <a:custGeom>
              <a:avLst/>
              <a:gdLst>
                <a:gd name="T0" fmla="*/ 11 w 21"/>
                <a:gd name="T1" fmla="*/ 2 h 22"/>
                <a:gd name="T2" fmla="*/ 15 w 21"/>
                <a:gd name="T3" fmla="*/ 6 h 22"/>
                <a:gd name="T4" fmla="*/ 14 w 21"/>
                <a:gd name="T5" fmla="*/ 8 h 22"/>
                <a:gd name="T6" fmla="*/ 15 w 21"/>
                <a:gd name="T7" fmla="*/ 11 h 22"/>
                <a:gd name="T8" fmla="*/ 21 w 21"/>
                <a:gd name="T9" fmla="*/ 18 h 22"/>
                <a:gd name="T10" fmla="*/ 18 w 21"/>
                <a:gd name="T11" fmla="*/ 22 h 22"/>
                <a:gd name="T12" fmla="*/ 14 w 21"/>
                <a:gd name="T13" fmla="*/ 22 h 22"/>
                <a:gd name="T14" fmla="*/ 7 w 21"/>
                <a:gd name="T15" fmla="*/ 15 h 22"/>
                <a:gd name="T16" fmla="*/ 10 w 21"/>
                <a:gd name="T17" fmla="*/ 12 h 22"/>
                <a:gd name="T18" fmla="*/ 0 w 21"/>
                <a:gd name="T19" fmla="*/ 4 h 22"/>
                <a:gd name="T20" fmla="*/ 11 w 21"/>
                <a:gd name="T2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3" name="Rectangle 68"/>
            <p:cNvSpPr>
              <a:spLocks noChangeArrowheads="1"/>
            </p:cNvSpPr>
            <p:nvPr/>
          </p:nvSpPr>
          <p:spPr bwMode="auto">
            <a:xfrm>
              <a:off x="6961187" y="2870200"/>
              <a:ext cx="19050" cy="11113"/>
            </a:xfrm>
            <a:prstGeom prst="rect">
              <a:avLst/>
            </a:pr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4" name="Freeform 69"/>
            <p:cNvSpPr/>
            <p:nvPr/>
          </p:nvSpPr>
          <p:spPr bwMode="auto">
            <a:xfrm>
              <a:off x="6986587" y="2884488"/>
              <a:ext cx="46038" cy="65088"/>
            </a:xfrm>
            <a:custGeom>
              <a:avLst/>
              <a:gdLst>
                <a:gd name="T0" fmla="*/ 12 w 12"/>
                <a:gd name="T1" fmla="*/ 14 h 17"/>
                <a:gd name="T2" fmla="*/ 5 w 12"/>
                <a:gd name="T3" fmla="*/ 16 h 17"/>
                <a:gd name="T4" fmla="*/ 0 w 12"/>
                <a:gd name="T5" fmla="*/ 9 h 17"/>
                <a:gd name="T6" fmla="*/ 12 w 12"/>
                <a:gd name="T7" fmla="*/ 14 h 17"/>
              </a:gdLst>
              <a:ahLst/>
              <a:cxnLst>
                <a:cxn ang="0">
                  <a:pos x="T0" y="T1"/>
                </a:cxn>
                <a:cxn ang="0">
                  <a:pos x="T2" y="T3"/>
                </a:cxn>
                <a:cxn ang="0">
                  <a:pos x="T4" y="T5"/>
                </a:cxn>
                <a:cxn ang="0">
                  <a:pos x="T6" y="T7"/>
                </a:cxn>
              </a:cxnLst>
              <a:rect l="0" t="0" r="r" b="b"/>
              <a:pathLst>
                <a:path w="12" h="17">
                  <a:moveTo>
                    <a:pt x="12" y="14"/>
                  </a:moveTo>
                  <a:cubicBezTo>
                    <a:pt x="12" y="17"/>
                    <a:pt x="7" y="15"/>
                    <a:pt x="5" y="16"/>
                  </a:cubicBezTo>
                  <a:cubicBezTo>
                    <a:pt x="5" y="12"/>
                    <a:pt x="6" y="7"/>
                    <a:pt x="0" y="9"/>
                  </a:cubicBezTo>
                  <a:cubicBezTo>
                    <a:pt x="6" y="0"/>
                    <a:pt x="5" y="16"/>
                    <a:pt x="12" y="1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5" name="Freeform 70"/>
            <p:cNvSpPr/>
            <p:nvPr/>
          </p:nvSpPr>
          <p:spPr bwMode="auto">
            <a:xfrm>
              <a:off x="6080125" y="2938463"/>
              <a:ext cx="44450" cy="77788"/>
            </a:xfrm>
            <a:custGeom>
              <a:avLst/>
              <a:gdLst>
                <a:gd name="T0" fmla="*/ 3 w 12"/>
                <a:gd name="T1" fmla="*/ 2 h 21"/>
                <a:gd name="T2" fmla="*/ 7 w 12"/>
                <a:gd name="T3" fmla="*/ 6 h 21"/>
                <a:gd name="T4" fmla="*/ 8 w 12"/>
                <a:gd name="T5" fmla="*/ 7 h 21"/>
                <a:gd name="T6" fmla="*/ 11 w 12"/>
                <a:gd name="T7" fmla="*/ 10 h 21"/>
                <a:gd name="T8" fmla="*/ 10 w 12"/>
                <a:gd name="T9" fmla="*/ 12 h 21"/>
                <a:gd name="T10" fmla="*/ 11 w 12"/>
                <a:gd name="T11" fmla="*/ 19 h 21"/>
                <a:gd name="T12" fmla="*/ 8 w 12"/>
                <a:gd name="T13" fmla="*/ 21 h 21"/>
                <a:gd name="T14" fmla="*/ 3 w 12"/>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6" name="Freeform 71"/>
            <p:cNvSpPr/>
            <p:nvPr/>
          </p:nvSpPr>
          <p:spPr bwMode="auto">
            <a:xfrm>
              <a:off x="7027862" y="2941638"/>
              <a:ext cx="57150" cy="85725"/>
            </a:xfrm>
            <a:custGeom>
              <a:avLst/>
              <a:gdLst>
                <a:gd name="T0" fmla="*/ 12 w 15"/>
                <a:gd name="T1" fmla="*/ 1 h 23"/>
                <a:gd name="T2" fmla="*/ 15 w 15"/>
                <a:gd name="T3" fmla="*/ 12 h 23"/>
                <a:gd name="T4" fmla="*/ 11 w 15"/>
                <a:gd name="T5" fmla="*/ 13 h 23"/>
                <a:gd name="T6" fmla="*/ 11 w 15"/>
                <a:gd name="T7" fmla="*/ 23 h 23"/>
                <a:gd name="T8" fmla="*/ 3 w 15"/>
                <a:gd name="T9" fmla="*/ 19 h 23"/>
                <a:gd name="T10" fmla="*/ 5 w 15"/>
                <a:gd name="T11" fmla="*/ 13 h 23"/>
                <a:gd name="T12" fmla="*/ 5 w 15"/>
                <a:gd name="T13" fmla="*/ 11 h 23"/>
                <a:gd name="T14" fmla="*/ 3 w 15"/>
                <a:gd name="T15" fmla="*/ 11 h 23"/>
                <a:gd name="T16" fmla="*/ 6 w 15"/>
                <a:gd name="T17" fmla="*/ 6 h 23"/>
                <a:gd name="T18" fmla="*/ 9 w 15"/>
                <a:gd name="T19" fmla="*/ 2 h 23"/>
                <a:gd name="T20" fmla="*/ 12 w 15"/>
                <a:gd name="T21"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7" name="Freeform 72"/>
            <p:cNvSpPr/>
            <p:nvPr/>
          </p:nvSpPr>
          <p:spPr bwMode="auto">
            <a:xfrm>
              <a:off x="6986587" y="2960688"/>
              <a:ext cx="41275" cy="36513"/>
            </a:xfrm>
            <a:custGeom>
              <a:avLst/>
              <a:gdLst>
                <a:gd name="T0" fmla="*/ 6 w 11"/>
                <a:gd name="T1" fmla="*/ 0 h 10"/>
                <a:gd name="T2" fmla="*/ 10 w 11"/>
                <a:gd name="T3" fmla="*/ 4 h 10"/>
                <a:gd name="T4" fmla="*/ 9 w 11"/>
                <a:gd name="T5" fmla="*/ 6 h 10"/>
                <a:gd name="T6" fmla="*/ 0 w 11"/>
                <a:gd name="T7" fmla="*/ 10 h 10"/>
                <a:gd name="T8" fmla="*/ 6 w 11"/>
                <a:gd name="T9" fmla="*/ 0 h 10"/>
              </a:gdLst>
              <a:ahLst/>
              <a:cxnLst>
                <a:cxn ang="0">
                  <a:pos x="T0" y="T1"/>
                </a:cxn>
                <a:cxn ang="0">
                  <a:pos x="T2" y="T3"/>
                </a:cxn>
                <a:cxn ang="0">
                  <a:pos x="T4" y="T5"/>
                </a:cxn>
                <a:cxn ang="0">
                  <a:pos x="T6" y="T7"/>
                </a:cxn>
                <a:cxn ang="0">
                  <a:pos x="T8" y="T9"/>
                </a:cxn>
              </a:cxnLst>
              <a:rect l="0" t="0" r="r" b="b"/>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8" name="Freeform 73"/>
            <p:cNvSpPr/>
            <p:nvPr/>
          </p:nvSpPr>
          <p:spPr bwMode="auto">
            <a:xfrm>
              <a:off x="7104062" y="3095625"/>
              <a:ext cx="25400" cy="52388"/>
            </a:xfrm>
            <a:custGeom>
              <a:avLst/>
              <a:gdLst>
                <a:gd name="T0" fmla="*/ 2 w 7"/>
                <a:gd name="T1" fmla="*/ 0 h 14"/>
                <a:gd name="T2" fmla="*/ 7 w 7"/>
                <a:gd name="T3" fmla="*/ 5 h 14"/>
                <a:gd name="T4" fmla="*/ 0 w 7"/>
                <a:gd name="T5" fmla="*/ 13 h 14"/>
                <a:gd name="T6" fmla="*/ 3 w 7"/>
                <a:gd name="T7" fmla="*/ 12 h 14"/>
                <a:gd name="T8" fmla="*/ 2 w 7"/>
                <a:gd name="T9" fmla="*/ 0 h 14"/>
              </a:gdLst>
              <a:ahLst/>
              <a:cxnLst>
                <a:cxn ang="0">
                  <a:pos x="T0" y="T1"/>
                </a:cxn>
                <a:cxn ang="0">
                  <a:pos x="T2" y="T3"/>
                </a:cxn>
                <a:cxn ang="0">
                  <a:pos x="T4" y="T5"/>
                </a:cxn>
                <a:cxn ang="0">
                  <a:pos x="T6" y="T7"/>
                </a:cxn>
                <a:cxn ang="0">
                  <a:pos x="T8" y="T9"/>
                </a:cxn>
              </a:cxnLst>
              <a:rect l="0" t="0" r="r" b="b"/>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9" name="Freeform 74"/>
            <p:cNvSpPr/>
            <p:nvPr/>
          </p:nvSpPr>
          <p:spPr bwMode="auto">
            <a:xfrm>
              <a:off x="6942137" y="3109913"/>
              <a:ext cx="104775" cy="34925"/>
            </a:xfrm>
            <a:custGeom>
              <a:avLst/>
              <a:gdLst>
                <a:gd name="T0" fmla="*/ 28 w 28"/>
                <a:gd name="T1" fmla="*/ 3 h 9"/>
                <a:gd name="T2" fmla="*/ 19 w 28"/>
                <a:gd name="T3" fmla="*/ 8 h 9"/>
                <a:gd name="T4" fmla="*/ 0 w 28"/>
                <a:gd name="T5" fmla="*/ 9 h 9"/>
                <a:gd name="T6" fmla="*/ 24 w 28"/>
                <a:gd name="T7" fmla="*/ 2 h 9"/>
                <a:gd name="T8" fmla="*/ 28 w 28"/>
                <a:gd name="T9" fmla="*/ 3 h 9"/>
              </a:gdLst>
              <a:ahLst/>
              <a:cxnLst>
                <a:cxn ang="0">
                  <a:pos x="T0" y="T1"/>
                </a:cxn>
                <a:cxn ang="0">
                  <a:pos x="T2" y="T3"/>
                </a:cxn>
                <a:cxn ang="0">
                  <a:pos x="T4" y="T5"/>
                </a:cxn>
                <a:cxn ang="0">
                  <a:pos x="T6" y="T7"/>
                </a:cxn>
                <a:cxn ang="0">
                  <a:pos x="T8" y="T9"/>
                </a:cxn>
              </a:cxnLst>
              <a:rect l="0" t="0" r="r" b="b"/>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0" name="Freeform 75"/>
            <p:cNvSpPr/>
            <p:nvPr/>
          </p:nvSpPr>
          <p:spPr bwMode="auto">
            <a:xfrm>
              <a:off x="7175500" y="3151188"/>
              <a:ext cx="66675" cy="46038"/>
            </a:xfrm>
            <a:custGeom>
              <a:avLst/>
              <a:gdLst>
                <a:gd name="T0" fmla="*/ 18 w 18"/>
                <a:gd name="T1" fmla="*/ 8 h 12"/>
                <a:gd name="T2" fmla="*/ 15 w 18"/>
                <a:gd name="T3" fmla="*/ 11 h 12"/>
                <a:gd name="T4" fmla="*/ 7 w 18"/>
                <a:gd name="T5" fmla="*/ 11 h 12"/>
                <a:gd name="T6" fmla="*/ 5 w 18"/>
                <a:gd name="T7" fmla="*/ 9 h 12"/>
                <a:gd name="T8" fmla="*/ 0 w 18"/>
                <a:gd name="T9" fmla="*/ 5 h 12"/>
                <a:gd name="T10" fmla="*/ 7 w 18"/>
                <a:gd name="T11" fmla="*/ 2 h 12"/>
                <a:gd name="T12" fmla="*/ 11 w 18"/>
                <a:gd name="T13" fmla="*/ 1 h 12"/>
                <a:gd name="T14" fmla="*/ 11 w 18"/>
                <a:gd name="T15" fmla="*/ 2 h 12"/>
                <a:gd name="T16" fmla="*/ 12 w 18"/>
                <a:gd name="T17" fmla="*/ 1 h 12"/>
                <a:gd name="T18" fmla="*/ 18 w 18"/>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1" name="Freeform 76"/>
            <p:cNvSpPr/>
            <p:nvPr/>
          </p:nvSpPr>
          <p:spPr bwMode="auto">
            <a:xfrm>
              <a:off x="7208837" y="3173413"/>
              <a:ext cx="385763" cy="206375"/>
            </a:xfrm>
            <a:custGeom>
              <a:avLst/>
              <a:gdLst>
                <a:gd name="T0" fmla="*/ 34 w 103"/>
                <a:gd name="T1" fmla="*/ 27 h 55"/>
                <a:gd name="T2" fmla="*/ 28 w 103"/>
                <a:gd name="T3" fmla="*/ 24 h 55"/>
                <a:gd name="T4" fmla="*/ 26 w 103"/>
                <a:gd name="T5" fmla="*/ 19 h 55"/>
                <a:gd name="T6" fmla="*/ 10 w 103"/>
                <a:gd name="T7" fmla="*/ 15 h 55"/>
                <a:gd name="T8" fmla="*/ 2 w 103"/>
                <a:gd name="T9" fmla="*/ 15 h 55"/>
                <a:gd name="T10" fmla="*/ 0 w 103"/>
                <a:gd name="T11" fmla="*/ 9 h 55"/>
                <a:gd name="T12" fmla="*/ 5 w 103"/>
                <a:gd name="T13" fmla="*/ 9 h 55"/>
                <a:gd name="T14" fmla="*/ 9 w 103"/>
                <a:gd name="T15" fmla="*/ 7 h 55"/>
                <a:gd name="T16" fmla="*/ 16 w 103"/>
                <a:gd name="T17" fmla="*/ 10 h 55"/>
                <a:gd name="T18" fmla="*/ 21 w 103"/>
                <a:gd name="T19" fmla="*/ 6 h 55"/>
                <a:gd name="T20" fmla="*/ 33 w 103"/>
                <a:gd name="T21" fmla="*/ 2 h 55"/>
                <a:gd name="T22" fmla="*/ 35 w 103"/>
                <a:gd name="T23" fmla="*/ 5 h 55"/>
                <a:gd name="T24" fmla="*/ 47 w 103"/>
                <a:gd name="T25" fmla="*/ 9 h 55"/>
                <a:gd name="T26" fmla="*/ 49 w 103"/>
                <a:gd name="T27" fmla="*/ 7 h 55"/>
                <a:gd name="T28" fmla="*/ 52 w 103"/>
                <a:gd name="T29" fmla="*/ 10 h 55"/>
                <a:gd name="T30" fmla="*/ 59 w 103"/>
                <a:gd name="T31" fmla="*/ 10 h 55"/>
                <a:gd name="T32" fmla="*/ 65 w 103"/>
                <a:gd name="T33" fmla="*/ 13 h 55"/>
                <a:gd name="T34" fmla="*/ 65 w 103"/>
                <a:gd name="T35" fmla="*/ 17 h 55"/>
                <a:gd name="T36" fmla="*/ 68 w 103"/>
                <a:gd name="T37" fmla="*/ 16 h 55"/>
                <a:gd name="T38" fmla="*/ 69 w 103"/>
                <a:gd name="T39" fmla="*/ 20 h 55"/>
                <a:gd name="T40" fmla="*/ 76 w 103"/>
                <a:gd name="T41" fmla="*/ 24 h 55"/>
                <a:gd name="T42" fmla="*/ 87 w 103"/>
                <a:gd name="T43" fmla="*/ 29 h 55"/>
                <a:gd name="T44" fmla="*/ 86 w 103"/>
                <a:gd name="T45" fmla="*/ 33 h 55"/>
                <a:gd name="T46" fmla="*/ 90 w 103"/>
                <a:gd name="T47" fmla="*/ 36 h 55"/>
                <a:gd name="T48" fmla="*/ 90 w 103"/>
                <a:gd name="T49" fmla="*/ 38 h 55"/>
                <a:gd name="T50" fmla="*/ 96 w 103"/>
                <a:gd name="T51" fmla="*/ 44 h 55"/>
                <a:gd name="T52" fmla="*/ 103 w 103"/>
                <a:gd name="T53" fmla="*/ 51 h 55"/>
                <a:gd name="T54" fmla="*/ 93 w 103"/>
                <a:gd name="T55" fmla="*/ 51 h 55"/>
                <a:gd name="T56" fmla="*/ 85 w 103"/>
                <a:gd name="T57" fmla="*/ 45 h 55"/>
                <a:gd name="T58" fmla="*/ 82 w 103"/>
                <a:gd name="T59" fmla="*/ 43 h 55"/>
                <a:gd name="T60" fmla="*/ 80 w 103"/>
                <a:gd name="T61" fmla="*/ 41 h 55"/>
                <a:gd name="T62" fmla="*/ 76 w 103"/>
                <a:gd name="T63" fmla="*/ 37 h 55"/>
                <a:gd name="T64" fmla="*/ 65 w 103"/>
                <a:gd name="T65" fmla="*/ 36 h 55"/>
                <a:gd name="T66" fmla="*/ 59 w 103"/>
                <a:gd name="T67" fmla="*/ 48 h 55"/>
                <a:gd name="T68" fmla="*/ 51 w 103"/>
                <a:gd name="T69" fmla="*/ 45 h 55"/>
                <a:gd name="T70" fmla="*/ 47 w 103"/>
                <a:gd name="T71" fmla="*/ 44 h 55"/>
                <a:gd name="T72" fmla="*/ 41 w 103"/>
                <a:gd name="T73" fmla="*/ 37 h 55"/>
                <a:gd name="T74" fmla="*/ 35 w 103"/>
                <a:gd name="T75" fmla="*/ 43 h 55"/>
                <a:gd name="T76" fmla="*/ 31 w 103"/>
                <a:gd name="T77" fmla="*/ 40 h 55"/>
                <a:gd name="T78" fmla="*/ 35 w 103"/>
                <a:gd name="T79" fmla="*/ 36 h 55"/>
                <a:gd name="T80" fmla="*/ 38 w 103"/>
                <a:gd name="T81" fmla="*/ 30 h 55"/>
                <a:gd name="T82" fmla="*/ 37 w 103"/>
                <a:gd name="T83" fmla="*/ 33 h 55"/>
                <a:gd name="T84" fmla="*/ 34 w 103"/>
                <a:gd name="T8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2" name="Freeform 77"/>
            <p:cNvSpPr/>
            <p:nvPr/>
          </p:nvSpPr>
          <p:spPr bwMode="auto">
            <a:xfrm>
              <a:off x="7123112" y="3200400"/>
              <a:ext cx="36513" cy="33338"/>
            </a:xfrm>
            <a:custGeom>
              <a:avLst/>
              <a:gdLst>
                <a:gd name="T0" fmla="*/ 9 w 10"/>
                <a:gd name="T1" fmla="*/ 3 h 9"/>
                <a:gd name="T2" fmla="*/ 0 w 10"/>
                <a:gd name="T3" fmla="*/ 5 h 9"/>
                <a:gd name="T4" fmla="*/ 9 w 10"/>
                <a:gd name="T5" fmla="*/ 3 h 9"/>
              </a:gdLst>
              <a:ahLst/>
              <a:cxnLst>
                <a:cxn ang="0">
                  <a:pos x="T0" y="T1"/>
                </a:cxn>
                <a:cxn ang="0">
                  <a:pos x="T2" y="T3"/>
                </a:cxn>
                <a:cxn ang="0">
                  <a:pos x="T4" y="T5"/>
                </a:cxn>
              </a:cxnLst>
              <a:rect l="0" t="0" r="r" b="b"/>
              <a:pathLst>
                <a:path w="10" h="9">
                  <a:moveTo>
                    <a:pt x="9" y="3"/>
                  </a:moveTo>
                  <a:cubicBezTo>
                    <a:pt x="10" y="9"/>
                    <a:pt x="2" y="5"/>
                    <a:pt x="0" y="5"/>
                  </a:cubicBezTo>
                  <a:cubicBezTo>
                    <a:pt x="1" y="3"/>
                    <a:pt x="8" y="0"/>
                    <a:pt x="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3" name="Freeform 78"/>
            <p:cNvSpPr/>
            <p:nvPr/>
          </p:nvSpPr>
          <p:spPr bwMode="auto">
            <a:xfrm>
              <a:off x="7069137" y="3208338"/>
              <a:ext cx="26988" cy="14288"/>
            </a:xfrm>
            <a:custGeom>
              <a:avLst/>
              <a:gdLst>
                <a:gd name="T0" fmla="*/ 1 w 7"/>
                <a:gd name="T1" fmla="*/ 3 h 4"/>
                <a:gd name="T2" fmla="*/ 5 w 7"/>
                <a:gd name="T3" fmla="*/ 4 h 4"/>
                <a:gd name="T4" fmla="*/ 2 w 7"/>
                <a:gd name="T5" fmla="*/ 4 h 4"/>
                <a:gd name="T6" fmla="*/ 1 w 7"/>
                <a:gd name="T7" fmla="*/ 3 h 4"/>
              </a:gdLst>
              <a:ahLst/>
              <a:cxnLst>
                <a:cxn ang="0">
                  <a:pos x="T0" y="T1"/>
                </a:cxn>
                <a:cxn ang="0">
                  <a:pos x="T2" y="T3"/>
                </a:cxn>
                <a:cxn ang="0">
                  <a:pos x="T4" y="T5"/>
                </a:cxn>
                <a:cxn ang="0">
                  <a:pos x="T6" y="T7"/>
                </a:cxn>
              </a:cxnLst>
              <a:rect l="0" t="0" r="r" b="b"/>
              <a:pathLst>
                <a:path w="7" h="4">
                  <a:moveTo>
                    <a:pt x="1" y="3"/>
                  </a:moveTo>
                  <a:cubicBezTo>
                    <a:pt x="0" y="0"/>
                    <a:pt x="7" y="1"/>
                    <a:pt x="5" y="4"/>
                  </a:cubicBezTo>
                  <a:cubicBezTo>
                    <a:pt x="2" y="4"/>
                    <a:pt x="2" y="4"/>
                    <a:pt x="2" y="4"/>
                  </a:cubicBezTo>
                  <a:cubicBezTo>
                    <a:pt x="3" y="3"/>
                    <a:pt x="2" y="3"/>
                    <a:pt x="1"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4" name="Freeform 79"/>
            <p:cNvSpPr/>
            <p:nvPr/>
          </p:nvSpPr>
          <p:spPr bwMode="auto">
            <a:xfrm>
              <a:off x="7561262" y="3238500"/>
              <a:ext cx="79375" cy="55563"/>
            </a:xfrm>
            <a:custGeom>
              <a:avLst/>
              <a:gdLst>
                <a:gd name="T0" fmla="*/ 16 w 21"/>
                <a:gd name="T1" fmla="*/ 0 h 15"/>
                <a:gd name="T2" fmla="*/ 20 w 21"/>
                <a:gd name="T3" fmla="*/ 0 h 15"/>
                <a:gd name="T4" fmla="*/ 20 w 21"/>
                <a:gd name="T5" fmla="*/ 5 h 15"/>
                <a:gd name="T6" fmla="*/ 17 w 21"/>
                <a:gd name="T7" fmla="*/ 6 h 15"/>
                <a:gd name="T8" fmla="*/ 17 w 21"/>
                <a:gd name="T9" fmla="*/ 10 h 15"/>
                <a:gd name="T10" fmla="*/ 14 w 21"/>
                <a:gd name="T11" fmla="*/ 12 h 15"/>
                <a:gd name="T12" fmla="*/ 2 w 21"/>
                <a:gd name="T13" fmla="*/ 7 h 15"/>
                <a:gd name="T14" fmla="*/ 16 w 21"/>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5" name="Freeform 80"/>
            <p:cNvSpPr/>
            <p:nvPr/>
          </p:nvSpPr>
          <p:spPr bwMode="auto">
            <a:xfrm>
              <a:off x="6878637" y="3321050"/>
              <a:ext cx="41275" cy="22225"/>
            </a:xfrm>
            <a:custGeom>
              <a:avLst/>
              <a:gdLst>
                <a:gd name="T0" fmla="*/ 11 w 11"/>
                <a:gd name="T1" fmla="*/ 1 h 6"/>
                <a:gd name="T2" fmla="*/ 0 w 11"/>
                <a:gd name="T3" fmla="*/ 5 h 6"/>
                <a:gd name="T4" fmla="*/ 11 w 11"/>
                <a:gd name="T5" fmla="*/ 1 h 6"/>
              </a:gdLst>
              <a:ahLst/>
              <a:cxnLst>
                <a:cxn ang="0">
                  <a:pos x="T0" y="T1"/>
                </a:cxn>
                <a:cxn ang="0">
                  <a:pos x="T2" y="T3"/>
                </a:cxn>
                <a:cxn ang="0">
                  <a:pos x="T4" y="T5"/>
                </a:cxn>
              </a:cxnLst>
              <a:rect l="0" t="0" r="r" b="b"/>
              <a:pathLst>
                <a:path w="11" h="6">
                  <a:moveTo>
                    <a:pt x="11" y="1"/>
                  </a:moveTo>
                  <a:cubicBezTo>
                    <a:pt x="9" y="3"/>
                    <a:pt x="6" y="6"/>
                    <a:pt x="0" y="5"/>
                  </a:cubicBezTo>
                  <a:cubicBezTo>
                    <a:pt x="0"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6" name="Freeform 81"/>
            <p:cNvSpPr/>
            <p:nvPr/>
          </p:nvSpPr>
          <p:spPr bwMode="auto">
            <a:xfrm>
              <a:off x="6942137" y="3321050"/>
              <a:ext cx="41275" cy="14288"/>
            </a:xfrm>
            <a:custGeom>
              <a:avLst/>
              <a:gdLst>
                <a:gd name="T0" fmla="*/ 11 w 11"/>
                <a:gd name="T1" fmla="*/ 1 h 4"/>
                <a:gd name="T2" fmla="*/ 0 w 11"/>
                <a:gd name="T3" fmla="*/ 4 h 4"/>
                <a:gd name="T4" fmla="*/ 11 w 11"/>
                <a:gd name="T5" fmla="*/ 1 h 4"/>
              </a:gdLst>
              <a:ahLst/>
              <a:cxnLst>
                <a:cxn ang="0">
                  <a:pos x="T0" y="T1"/>
                </a:cxn>
                <a:cxn ang="0">
                  <a:pos x="T2" y="T3"/>
                </a:cxn>
                <a:cxn ang="0">
                  <a:pos x="T4" y="T5"/>
                </a:cxn>
              </a:cxnLst>
              <a:rect l="0" t="0" r="r" b="b"/>
              <a:pathLst>
                <a:path w="11" h="4">
                  <a:moveTo>
                    <a:pt x="11" y="1"/>
                  </a:moveTo>
                  <a:cubicBezTo>
                    <a:pt x="10" y="4"/>
                    <a:pt x="5" y="4"/>
                    <a:pt x="0" y="4"/>
                  </a:cubicBezTo>
                  <a:cubicBezTo>
                    <a:pt x="1"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7" name="Freeform 82"/>
            <p:cNvSpPr/>
            <p:nvPr/>
          </p:nvSpPr>
          <p:spPr bwMode="auto">
            <a:xfrm>
              <a:off x="7021512" y="3321050"/>
              <a:ext cx="71438" cy="47625"/>
            </a:xfrm>
            <a:custGeom>
              <a:avLst/>
              <a:gdLst>
                <a:gd name="T0" fmla="*/ 18 w 19"/>
                <a:gd name="T1" fmla="*/ 1 h 13"/>
                <a:gd name="T2" fmla="*/ 17 w 19"/>
                <a:gd name="T3" fmla="*/ 6 h 13"/>
                <a:gd name="T4" fmla="*/ 14 w 19"/>
                <a:gd name="T5" fmla="*/ 6 h 13"/>
                <a:gd name="T6" fmla="*/ 1 w 19"/>
                <a:gd name="T7" fmla="*/ 12 h 13"/>
                <a:gd name="T8" fmla="*/ 6 w 19"/>
                <a:gd name="T9" fmla="*/ 8 h 13"/>
                <a:gd name="T10" fmla="*/ 8 w 19"/>
                <a:gd name="T11" fmla="*/ 5 h 13"/>
                <a:gd name="T12" fmla="*/ 11 w 19"/>
                <a:gd name="T13" fmla="*/ 2 h 13"/>
                <a:gd name="T14" fmla="*/ 18 w 19"/>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8" name="Freeform 83"/>
            <p:cNvSpPr/>
            <p:nvPr/>
          </p:nvSpPr>
          <p:spPr bwMode="auto">
            <a:xfrm>
              <a:off x="8089900" y="3924300"/>
              <a:ext cx="38100" cy="52388"/>
            </a:xfrm>
            <a:custGeom>
              <a:avLst/>
              <a:gdLst>
                <a:gd name="T0" fmla="*/ 1 w 10"/>
                <a:gd name="T1" fmla="*/ 0 h 14"/>
                <a:gd name="T2" fmla="*/ 2 w 10"/>
                <a:gd name="T3" fmla="*/ 2 h 14"/>
                <a:gd name="T4" fmla="*/ 7 w 10"/>
                <a:gd name="T5" fmla="*/ 7 h 14"/>
                <a:gd name="T6" fmla="*/ 8 w 10"/>
                <a:gd name="T7" fmla="*/ 14 h 14"/>
                <a:gd name="T8" fmla="*/ 4 w 10"/>
                <a:gd name="T9" fmla="*/ 14 h 14"/>
                <a:gd name="T10" fmla="*/ 0 w 10"/>
                <a:gd name="T11" fmla="*/ 2 h 14"/>
                <a:gd name="T12" fmla="*/ 1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9" name="Freeform 84"/>
            <p:cNvSpPr/>
            <p:nvPr/>
          </p:nvSpPr>
          <p:spPr bwMode="auto">
            <a:xfrm>
              <a:off x="8097837" y="3968750"/>
              <a:ext cx="85725" cy="117475"/>
            </a:xfrm>
            <a:custGeom>
              <a:avLst/>
              <a:gdLst>
                <a:gd name="T0" fmla="*/ 7 w 23"/>
                <a:gd name="T1" fmla="*/ 0 h 31"/>
                <a:gd name="T2" fmla="*/ 9 w 23"/>
                <a:gd name="T3" fmla="*/ 2 h 31"/>
                <a:gd name="T4" fmla="*/ 12 w 23"/>
                <a:gd name="T5" fmla="*/ 2 h 31"/>
                <a:gd name="T6" fmla="*/ 23 w 23"/>
                <a:gd name="T7" fmla="*/ 7 h 31"/>
                <a:gd name="T8" fmla="*/ 23 w 23"/>
                <a:gd name="T9" fmla="*/ 14 h 31"/>
                <a:gd name="T10" fmla="*/ 19 w 23"/>
                <a:gd name="T11" fmla="*/ 14 h 31"/>
                <a:gd name="T12" fmla="*/ 17 w 23"/>
                <a:gd name="T13" fmla="*/ 17 h 31"/>
                <a:gd name="T14" fmla="*/ 16 w 23"/>
                <a:gd name="T15" fmla="*/ 26 h 31"/>
                <a:gd name="T16" fmla="*/ 14 w 23"/>
                <a:gd name="T17" fmla="*/ 28 h 31"/>
                <a:gd name="T18" fmla="*/ 7 w 23"/>
                <a:gd name="T19" fmla="*/ 30 h 31"/>
                <a:gd name="T20" fmla="*/ 6 w 23"/>
                <a:gd name="T21" fmla="*/ 26 h 31"/>
                <a:gd name="T22" fmla="*/ 9 w 23"/>
                <a:gd name="T23" fmla="*/ 23 h 31"/>
                <a:gd name="T24" fmla="*/ 0 w 23"/>
                <a:gd name="T25" fmla="*/ 19 h 31"/>
                <a:gd name="T26" fmla="*/ 6 w 23"/>
                <a:gd name="T27" fmla="*/ 13 h 31"/>
                <a:gd name="T28" fmla="*/ 7 w 23"/>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0" name="Freeform 85"/>
            <p:cNvSpPr/>
            <p:nvPr/>
          </p:nvSpPr>
          <p:spPr bwMode="auto">
            <a:xfrm>
              <a:off x="7481887" y="4067175"/>
              <a:ext cx="76200" cy="77788"/>
            </a:xfrm>
            <a:custGeom>
              <a:avLst/>
              <a:gdLst>
                <a:gd name="T0" fmla="*/ 19 w 20"/>
                <a:gd name="T1" fmla="*/ 1 h 21"/>
                <a:gd name="T2" fmla="*/ 19 w 20"/>
                <a:gd name="T3" fmla="*/ 9 h 21"/>
                <a:gd name="T4" fmla="*/ 17 w 20"/>
                <a:gd name="T5" fmla="*/ 7 h 21"/>
                <a:gd name="T6" fmla="*/ 16 w 20"/>
                <a:gd name="T7" fmla="*/ 8 h 21"/>
                <a:gd name="T8" fmla="*/ 16 w 20"/>
                <a:gd name="T9" fmla="*/ 15 h 21"/>
                <a:gd name="T10" fmla="*/ 13 w 20"/>
                <a:gd name="T11" fmla="*/ 15 h 21"/>
                <a:gd name="T12" fmla="*/ 13 w 20"/>
                <a:gd name="T13" fmla="*/ 18 h 21"/>
                <a:gd name="T14" fmla="*/ 9 w 20"/>
                <a:gd name="T15" fmla="*/ 21 h 21"/>
                <a:gd name="T16" fmla="*/ 6 w 20"/>
                <a:gd name="T17" fmla="*/ 16 h 21"/>
                <a:gd name="T18" fmla="*/ 3 w 20"/>
                <a:gd name="T19" fmla="*/ 14 h 21"/>
                <a:gd name="T20" fmla="*/ 0 w 20"/>
                <a:gd name="T21" fmla="*/ 5 h 21"/>
                <a:gd name="T22" fmla="*/ 12 w 20"/>
                <a:gd name="T23" fmla="*/ 2 h 21"/>
                <a:gd name="T24" fmla="*/ 19 w 20"/>
                <a:gd name="T25"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1" name="Freeform 86"/>
            <p:cNvSpPr/>
            <p:nvPr/>
          </p:nvSpPr>
          <p:spPr bwMode="auto">
            <a:xfrm>
              <a:off x="2813050" y="706437"/>
              <a:ext cx="1290638" cy="963613"/>
            </a:xfrm>
            <a:custGeom>
              <a:avLst/>
              <a:gdLst>
                <a:gd name="T0" fmla="*/ 244 w 344"/>
                <a:gd name="T1" fmla="*/ 29 h 257"/>
                <a:gd name="T2" fmla="*/ 258 w 344"/>
                <a:gd name="T3" fmla="*/ 30 h 257"/>
                <a:gd name="T4" fmla="*/ 277 w 344"/>
                <a:gd name="T5" fmla="*/ 26 h 257"/>
                <a:gd name="T6" fmla="*/ 289 w 344"/>
                <a:gd name="T7" fmla="*/ 27 h 257"/>
                <a:gd name="T8" fmla="*/ 287 w 344"/>
                <a:gd name="T9" fmla="*/ 31 h 257"/>
                <a:gd name="T10" fmla="*/ 324 w 344"/>
                <a:gd name="T11" fmla="*/ 24 h 257"/>
                <a:gd name="T12" fmla="*/ 343 w 344"/>
                <a:gd name="T13" fmla="*/ 29 h 257"/>
                <a:gd name="T14" fmla="*/ 318 w 344"/>
                <a:gd name="T15" fmla="*/ 41 h 257"/>
                <a:gd name="T16" fmla="*/ 311 w 344"/>
                <a:gd name="T17" fmla="*/ 51 h 257"/>
                <a:gd name="T18" fmla="*/ 298 w 344"/>
                <a:gd name="T19" fmla="*/ 65 h 257"/>
                <a:gd name="T20" fmla="*/ 301 w 344"/>
                <a:gd name="T21" fmla="*/ 78 h 257"/>
                <a:gd name="T22" fmla="*/ 293 w 344"/>
                <a:gd name="T23" fmla="*/ 90 h 257"/>
                <a:gd name="T24" fmla="*/ 303 w 344"/>
                <a:gd name="T25" fmla="*/ 107 h 257"/>
                <a:gd name="T26" fmla="*/ 294 w 344"/>
                <a:gd name="T27" fmla="*/ 120 h 257"/>
                <a:gd name="T28" fmla="*/ 284 w 344"/>
                <a:gd name="T29" fmla="*/ 131 h 257"/>
                <a:gd name="T30" fmla="*/ 298 w 344"/>
                <a:gd name="T31" fmla="*/ 156 h 257"/>
                <a:gd name="T32" fmla="*/ 276 w 344"/>
                <a:gd name="T33" fmla="*/ 153 h 257"/>
                <a:gd name="T34" fmla="*/ 275 w 344"/>
                <a:gd name="T35" fmla="*/ 162 h 257"/>
                <a:gd name="T36" fmla="*/ 265 w 344"/>
                <a:gd name="T37" fmla="*/ 176 h 257"/>
                <a:gd name="T38" fmla="*/ 242 w 344"/>
                <a:gd name="T39" fmla="*/ 182 h 257"/>
                <a:gd name="T40" fmla="*/ 231 w 344"/>
                <a:gd name="T41" fmla="*/ 189 h 257"/>
                <a:gd name="T42" fmla="*/ 224 w 344"/>
                <a:gd name="T43" fmla="*/ 197 h 257"/>
                <a:gd name="T44" fmla="*/ 193 w 344"/>
                <a:gd name="T45" fmla="*/ 205 h 257"/>
                <a:gd name="T46" fmla="*/ 185 w 344"/>
                <a:gd name="T47" fmla="*/ 218 h 257"/>
                <a:gd name="T48" fmla="*/ 176 w 344"/>
                <a:gd name="T49" fmla="*/ 229 h 257"/>
                <a:gd name="T50" fmla="*/ 174 w 344"/>
                <a:gd name="T51" fmla="*/ 240 h 257"/>
                <a:gd name="T52" fmla="*/ 155 w 344"/>
                <a:gd name="T53" fmla="*/ 252 h 257"/>
                <a:gd name="T54" fmla="*/ 136 w 344"/>
                <a:gd name="T55" fmla="*/ 242 h 257"/>
                <a:gd name="T56" fmla="*/ 124 w 344"/>
                <a:gd name="T57" fmla="*/ 228 h 257"/>
                <a:gd name="T58" fmla="*/ 117 w 344"/>
                <a:gd name="T59" fmla="*/ 218 h 257"/>
                <a:gd name="T60" fmla="*/ 112 w 344"/>
                <a:gd name="T61" fmla="*/ 197 h 257"/>
                <a:gd name="T62" fmla="*/ 115 w 344"/>
                <a:gd name="T63" fmla="*/ 190 h 257"/>
                <a:gd name="T64" fmla="*/ 124 w 344"/>
                <a:gd name="T65" fmla="*/ 179 h 257"/>
                <a:gd name="T66" fmla="*/ 119 w 344"/>
                <a:gd name="T67" fmla="*/ 165 h 257"/>
                <a:gd name="T68" fmla="*/ 122 w 344"/>
                <a:gd name="T69" fmla="*/ 153 h 257"/>
                <a:gd name="T70" fmla="*/ 108 w 344"/>
                <a:gd name="T71" fmla="*/ 149 h 257"/>
                <a:gd name="T72" fmla="*/ 98 w 344"/>
                <a:gd name="T73" fmla="*/ 131 h 257"/>
                <a:gd name="T74" fmla="*/ 88 w 344"/>
                <a:gd name="T75" fmla="*/ 111 h 257"/>
                <a:gd name="T76" fmla="*/ 63 w 344"/>
                <a:gd name="T77" fmla="*/ 99 h 257"/>
                <a:gd name="T78" fmla="*/ 28 w 344"/>
                <a:gd name="T79" fmla="*/ 100 h 257"/>
                <a:gd name="T80" fmla="*/ 28 w 344"/>
                <a:gd name="T81" fmla="*/ 92 h 257"/>
                <a:gd name="T82" fmla="*/ 14 w 344"/>
                <a:gd name="T83" fmla="*/ 79 h 257"/>
                <a:gd name="T84" fmla="*/ 21 w 344"/>
                <a:gd name="T85" fmla="*/ 66 h 257"/>
                <a:gd name="T86" fmla="*/ 37 w 344"/>
                <a:gd name="T87" fmla="*/ 59 h 257"/>
                <a:gd name="T88" fmla="*/ 40 w 344"/>
                <a:gd name="T89" fmla="*/ 51 h 257"/>
                <a:gd name="T90" fmla="*/ 36 w 344"/>
                <a:gd name="T91" fmla="*/ 45 h 257"/>
                <a:gd name="T92" fmla="*/ 49 w 344"/>
                <a:gd name="T93" fmla="*/ 41 h 257"/>
                <a:gd name="T94" fmla="*/ 63 w 344"/>
                <a:gd name="T95" fmla="*/ 27 h 257"/>
                <a:gd name="T96" fmla="*/ 105 w 344"/>
                <a:gd name="T97" fmla="*/ 22 h 257"/>
                <a:gd name="T98" fmla="*/ 124 w 344"/>
                <a:gd name="T99" fmla="*/ 27 h 257"/>
                <a:gd name="T100" fmla="*/ 143 w 344"/>
                <a:gd name="T101" fmla="*/ 17 h 257"/>
                <a:gd name="T102" fmla="*/ 160 w 344"/>
                <a:gd name="T103" fmla="*/ 19 h 257"/>
                <a:gd name="T104" fmla="*/ 165 w 344"/>
                <a:gd name="T105" fmla="*/ 9 h 257"/>
                <a:gd name="T106" fmla="*/ 197 w 344"/>
                <a:gd name="T107" fmla="*/ 2 h 257"/>
                <a:gd name="T108" fmla="*/ 242 w 344"/>
                <a:gd name="T109" fmla="*/ 1 h 257"/>
                <a:gd name="T110" fmla="*/ 276 w 344"/>
                <a:gd name="T111" fmla="*/ 12 h 257"/>
                <a:gd name="T112" fmla="*/ 287 w 344"/>
                <a:gd name="T113" fmla="*/ 20 h 257"/>
                <a:gd name="T114" fmla="*/ 239 w 344"/>
                <a:gd name="T115" fmla="*/ 2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2" name="Freeform 87"/>
            <p:cNvSpPr/>
            <p:nvPr/>
          </p:nvSpPr>
          <p:spPr bwMode="auto">
            <a:xfrm>
              <a:off x="2419350" y="731837"/>
              <a:ext cx="633413" cy="346075"/>
            </a:xfrm>
            <a:custGeom>
              <a:avLst/>
              <a:gdLst>
                <a:gd name="T0" fmla="*/ 158 w 169"/>
                <a:gd name="T1" fmla="*/ 9 h 92"/>
                <a:gd name="T2" fmla="*/ 168 w 169"/>
                <a:gd name="T3" fmla="*/ 15 h 92"/>
                <a:gd name="T4" fmla="*/ 164 w 169"/>
                <a:gd name="T5" fmla="*/ 17 h 92"/>
                <a:gd name="T6" fmla="*/ 157 w 169"/>
                <a:gd name="T7" fmla="*/ 20 h 92"/>
                <a:gd name="T8" fmla="*/ 137 w 169"/>
                <a:gd name="T9" fmla="*/ 24 h 92"/>
                <a:gd name="T10" fmla="*/ 145 w 169"/>
                <a:gd name="T11" fmla="*/ 27 h 92"/>
                <a:gd name="T12" fmla="*/ 128 w 169"/>
                <a:gd name="T13" fmla="*/ 34 h 92"/>
                <a:gd name="T14" fmla="*/ 123 w 169"/>
                <a:gd name="T15" fmla="*/ 37 h 92"/>
                <a:gd name="T16" fmla="*/ 114 w 169"/>
                <a:gd name="T17" fmla="*/ 41 h 92"/>
                <a:gd name="T18" fmla="*/ 100 w 169"/>
                <a:gd name="T19" fmla="*/ 47 h 92"/>
                <a:gd name="T20" fmla="*/ 96 w 169"/>
                <a:gd name="T21" fmla="*/ 51 h 92"/>
                <a:gd name="T22" fmla="*/ 86 w 169"/>
                <a:gd name="T23" fmla="*/ 52 h 92"/>
                <a:gd name="T24" fmla="*/ 92 w 169"/>
                <a:gd name="T25" fmla="*/ 61 h 92"/>
                <a:gd name="T26" fmla="*/ 82 w 169"/>
                <a:gd name="T27" fmla="*/ 68 h 92"/>
                <a:gd name="T28" fmla="*/ 75 w 169"/>
                <a:gd name="T29" fmla="*/ 72 h 92"/>
                <a:gd name="T30" fmla="*/ 63 w 169"/>
                <a:gd name="T31" fmla="*/ 81 h 92"/>
                <a:gd name="T32" fmla="*/ 67 w 169"/>
                <a:gd name="T33" fmla="*/ 88 h 92"/>
                <a:gd name="T34" fmla="*/ 55 w 169"/>
                <a:gd name="T35" fmla="*/ 90 h 92"/>
                <a:gd name="T36" fmla="*/ 34 w 169"/>
                <a:gd name="T37" fmla="*/ 86 h 92"/>
                <a:gd name="T38" fmla="*/ 27 w 169"/>
                <a:gd name="T39" fmla="*/ 88 h 92"/>
                <a:gd name="T40" fmla="*/ 18 w 169"/>
                <a:gd name="T41" fmla="*/ 81 h 92"/>
                <a:gd name="T42" fmla="*/ 27 w 169"/>
                <a:gd name="T43" fmla="*/ 72 h 92"/>
                <a:gd name="T44" fmla="*/ 39 w 169"/>
                <a:gd name="T45" fmla="*/ 72 h 92"/>
                <a:gd name="T46" fmla="*/ 19 w 169"/>
                <a:gd name="T47" fmla="*/ 68 h 92"/>
                <a:gd name="T48" fmla="*/ 30 w 169"/>
                <a:gd name="T49" fmla="*/ 59 h 92"/>
                <a:gd name="T50" fmla="*/ 40 w 169"/>
                <a:gd name="T51" fmla="*/ 59 h 92"/>
                <a:gd name="T52" fmla="*/ 40 w 169"/>
                <a:gd name="T53" fmla="*/ 54 h 92"/>
                <a:gd name="T54" fmla="*/ 37 w 169"/>
                <a:gd name="T55" fmla="*/ 47 h 92"/>
                <a:gd name="T56" fmla="*/ 30 w 169"/>
                <a:gd name="T57" fmla="*/ 44 h 92"/>
                <a:gd name="T58" fmla="*/ 46 w 169"/>
                <a:gd name="T59" fmla="*/ 43 h 92"/>
                <a:gd name="T60" fmla="*/ 51 w 169"/>
                <a:gd name="T61" fmla="*/ 40 h 92"/>
                <a:gd name="T62" fmla="*/ 63 w 169"/>
                <a:gd name="T63" fmla="*/ 31 h 92"/>
                <a:gd name="T64" fmla="*/ 39 w 169"/>
                <a:gd name="T65" fmla="*/ 36 h 92"/>
                <a:gd name="T66" fmla="*/ 22 w 169"/>
                <a:gd name="T67" fmla="*/ 31 h 92"/>
                <a:gd name="T68" fmla="*/ 5 w 169"/>
                <a:gd name="T69" fmla="*/ 27 h 92"/>
                <a:gd name="T70" fmla="*/ 2 w 169"/>
                <a:gd name="T71" fmla="*/ 19 h 92"/>
                <a:gd name="T72" fmla="*/ 30 w 169"/>
                <a:gd name="T73" fmla="*/ 12 h 92"/>
                <a:gd name="T74" fmla="*/ 50 w 169"/>
                <a:gd name="T75" fmla="*/ 8 h 92"/>
                <a:gd name="T76" fmla="*/ 74 w 169"/>
                <a:gd name="T77" fmla="*/ 3 h 92"/>
                <a:gd name="T78" fmla="*/ 98 w 169"/>
                <a:gd name="T79" fmla="*/ 2 h 92"/>
                <a:gd name="T80" fmla="*/ 110 w 169"/>
                <a:gd name="T81" fmla="*/ 2 h 92"/>
                <a:gd name="T82" fmla="*/ 134 w 169"/>
                <a:gd name="T83" fmla="*/ 2 h 92"/>
                <a:gd name="T84" fmla="*/ 158 w 169"/>
                <a:gd name="T85" fmla="*/ 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3" name="Freeform 88"/>
            <p:cNvSpPr/>
            <p:nvPr/>
          </p:nvSpPr>
          <p:spPr bwMode="auto">
            <a:xfrm>
              <a:off x="4767262" y="863600"/>
              <a:ext cx="184150" cy="63500"/>
            </a:xfrm>
            <a:custGeom>
              <a:avLst/>
              <a:gdLst>
                <a:gd name="T0" fmla="*/ 13 w 49"/>
                <a:gd name="T1" fmla="*/ 2 h 17"/>
                <a:gd name="T2" fmla="*/ 13 w 49"/>
                <a:gd name="T3" fmla="*/ 3 h 17"/>
                <a:gd name="T4" fmla="*/ 17 w 49"/>
                <a:gd name="T5" fmla="*/ 8 h 17"/>
                <a:gd name="T6" fmla="*/ 22 w 49"/>
                <a:gd name="T7" fmla="*/ 5 h 17"/>
                <a:gd name="T8" fmla="*/ 29 w 49"/>
                <a:gd name="T9" fmla="*/ 8 h 17"/>
                <a:gd name="T10" fmla="*/ 41 w 49"/>
                <a:gd name="T11" fmla="*/ 5 h 17"/>
                <a:gd name="T12" fmla="*/ 47 w 49"/>
                <a:gd name="T13" fmla="*/ 8 h 17"/>
                <a:gd name="T14" fmla="*/ 44 w 49"/>
                <a:gd name="T15" fmla="*/ 13 h 17"/>
                <a:gd name="T16" fmla="*/ 31 w 49"/>
                <a:gd name="T17" fmla="*/ 15 h 17"/>
                <a:gd name="T18" fmla="*/ 23 w 49"/>
                <a:gd name="T19" fmla="*/ 17 h 17"/>
                <a:gd name="T20" fmla="*/ 9 w 49"/>
                <a:gd name="T21" fmla="*/ 8 h 17"/>
                <a:gd name="T22" fmla="*/ 2 w 49"/>
                <a:gd name="T23" fmla="*/ 6 h 17"/>
                <a:gd name="T24" fmla="*/ 13 w 49"/>
                <a:gd name="T25"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4" name="Freeform 89"/>
            <p:cNvSpPr/>
            <p:nvPr/>
          </p:nvSpPr>
          <p:spPr bwMode="auto">
            <a:xfrm>
              <a:off x="1931987" y="954087"/>
              <a:ext cx="82550" cy="22225"/>
            </a:xfrm>
            <a:custGeom>
              <a:avLst/>
              <a:gdLst>
                <a:gd name="T0" fmla="*/ 21 w 22"/>
                <a:gd name="T1" fmla="*/ 0 h 6"/>
                <a:gd name="T2" fmla="*/ 13 w 22"/>
                <a:gd name="T3" fmla="*/ 5 h 6"/>
                <a:gd name="T4" fmla="*/ 10 w 22"/>
                <a:gd name="T5" fmla="*/ 6 h 6"/>
                <a:gd name="T6" fmla="*/ 5 w 22"/>
                <a:gd name="T7" fmla="*/ 6 h 6"/>
                <a:gd name="T8" fmla="*/ 7 w 22"/>
                <a:gd name="T9" fmla="*/ 2 h 6"/>
                <a:gd name="T10" fmla="*/ 21 w 22"/>
                <a:gd name="T11" fmla="*/ 0 h 6"/>
              </a:gdLst>
              <a:ahLst/>
              <a:cxnLst>
                <a:cxn ang="0">
                  <a:pos x="T0" y="T1"/>
                </a:cxn>
                <a:cxn ang="0">
                  <a:pos x="T2" y="T3"/>
                </a:cxn>
                <a:cxn ang="0">
                  <a:pos x="T4" y="T5"/>
                </a:cxn>
                <a:cxn ang="0">
                  <a:pos x="T6" y="T7"/>
                </a:cxn>
                <a:cxn ang="0">
                  <a:pos x="T8" y="T9"/>
                </a:cxn>
                <a:cxn ang="0">
                  <a:pos x="T10" y="T11"/>
                </a:cxn>
              </a:cxnLst>
              <a:rect l="0" t="0" r="r" b="b"/>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5" name="Freeform 90"/>
            <p:cNvSpPr/>
            <p:nvPr/>
          </p:nvSpPr>
          <p:spPr bwMode="auto">
            <a:xfrm>
              <a:off x="2265362" y="954087"/>
              <a:ext cx="76200" cy="47625"/>
            </a:xfrm>
            <a:custGeom>
              <a:avLst/>
              <a:gdLst>
                <a:gd name="T0" fmla="*/ 10 w 20"/>
                <a:gd name="T1" fmla="*/ 0 h 13"/>
                <a:gd name="T2" fmla="*/ 7 w 20"/>
                <a:gd name="T3" fmla="*/ 2 h 13"/>
                <a:gd name="T4" fmla="*/ 14 w 20"/>
                <a:gd name="T5" fmla="*/ 6 h 13"/>
                <a:gd name="T6" fmla="*/ 17 w 20"/>
                <a:gd name="T7" fmla="*/ 5 h 13"/>
                <a:gd name="T8" fmla="*/ 8 w 20"/>
                <a:gd name="T9" fmla="*/ 13 h 13"/>
                <a:gd name="T10" fmla="*/ 0 w 20"/>
                <a:gd name="T11" fmla="*/ 3 h 13"/>
                <a:gd name="T12" fmla="*/ 10 w 2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6" name="Freeform 91"/>
            <p:cNvSpPr>
              <a:spLocks noEditPoints="1"/>
            </p:cNvSpPr>
            <p:nvPr/>
          </p:nvSpPr>
          <p:spPr bwMode="auto">
            <a:xfrm>
              <a:off x="3990975" y="1009651"/>
              <a:ext cx="4443413" cy="2914651"/>
            </a:xfrm>
            <a:custGeom>
              <a:avLst/>
              <a:gdLst>
                <a:gd name="T0" fmla="*/ 704 w 1185"/>
                <a:gd name="T1" fmla="*/ 54 h 777"/>
                <a:gd name="T2" fmla="*/ 832 w 1185"/>
                <a:gd name="T3" fmla="*/ 54 h 777"/>
                <a:gd name="T4" fmla="*/ 938 w 1185"/>
                <a:gd name="T5" fmla="*/ 64 h 777"/>
                <a:gd name="T6" fmla="*/ 1077 w 1185"/>
                <a:gd name="T7" fmla="*/ 86 h 777"/>
                <a:gd name="T8" fmla="*/ 1185 w 1185"/>
                <a:gd name="T9" fmla="*/ 122 h 777"/>
                <a:gd name="T10" fmla="*/ 1117 w 1185"/>
                <a:gd name="T11" fmla="*/ 138 h 777"/>
                <a:gd name="T12" fmla="*/ 1028 w 1185"/>
                <a:gd name="T13" fmla="*/ 206 h 777"/>
                <a:gd name="T14" fmla="*/ 993 w 1185"/>
                <a:gd name="T15" fmla="*/ 227 h 777"/>
                <a:gd name="T16" fmla="*/ 1039 w 1185"/>
                <a:gd name="T17" fmla="*/ 157 h 777"/>
                <a:gd name="T18" fmla="*/ 938 w 1185"/>
                <a:gd name="T19" fmla="*/ 186 h 777"/>
                <a:gd name="T20" fmla="*/ 906 w 1185"/>
                <a:gd name="T21" fmla="*/ 235 h 777"/>
                <a:gd name="T22" fmla="*/ 850 w 1185"/>
                <a:gd name="T23" fmla="*/ 312 h 777"/>
                <a:gd name="T24" fmla="*/ 814 w 1185"/>
                <a:gd name="T25" fmla="*/ 331 h 777"/>
                <a:gd name="T26" fmla="*/ 798 w 1185"/>
                <a:gd name="T27" fmla="*/ 349 h 777"/>
                <a:gd name="T28" fmla="*/ 748 w 1185"/>
                <a:gd name="T29" fmla="*/ 441 h 777"/>
                <a:gd name="T30" fmla="*/ 720 w 1185"/>
                <a:gd name="T31" fmla="*/ 507 h 777"/>
                <a:gd name="T32" fmla="*/ 673 w 1185"/>
                <a:gd name="T33" fmla="*/ 516 h 777"/>
                <a:gd name="T34" fmla="*/ 663 w 1185"/>
                <a:gd name="T35" fmla="*/ 519 h 777"/>
                <a:gd name="T36" fmla="*/ 638 w 1185"/>
                <a:gd name="T37" fmla="*/ 453 h 777"/>
                <a:gd name="T38" fmla="*/ 558 w 1185"/>
                <a:gd name="T39" fmla="*/ 495 h 777"/>
                <a:gd name="T40" fmla="*/ 501 w 1185"/>
                <a:gd name="T41" fmla="*/ 436 h 777"/>
                <a:gd name="T42" fmla="*/ 394 w 1185"/>
                <a:gd name="T43" fmla="*/ 419 h 777"/>
                <a:gd name="T44" fmla="*/ 419 w 1185"/>
                <a:gd name="T45" fmla="*/ 464 h 777"/>
                <a:gd name="T46" fmla="*/ 341 w 1185"/>
                <a:gd name="T47" fmla="*/ 468 h 777"/>
                <a:gd name="T48" fmla="*/ 294 w 1185"/>
                <a:gd name="T49" fmla="*/ 411 h 777"/>
                <a:gd name="T50" fmla="*/ 331 w 1185"/>
                <a:gd name="T51" fmla="*/ 486 h 777"/>
                <a:gd name="T52" fmla="*/ 353 w 1185"/>
                <a:gd name="T53" fmla="*/ 563 h 777"/>
                <a:gd name="T54" fmla="*/ 310 w 1185"/>
                <a:gd name="T55" fmla="*/ 676 h 777"/>
                <a:gd name="T56" fmla="*/ 265 w 1185"/>
                <a:gd name="T57" fmla="*/ 763 h 777"/>
                <a:gd name="T58" fmla="*/ 178 w 1185"/>
                <a:gd name="T59" fmla="*/ 695 h 777"/>
                <a:gd name="T60" fmla="*/ 168 w 1185"/>
                <a:gd name="T61" fmla="*/ 593 h 777"/>
                <a:gd name="T62" fmla="*/ 35 w 1185"/>
                <a:gd name="T63" fmla="*/ 528 h 777"/>
                <a:gd name="T64" fmla="*/ 4 w 1185"/>
                <a:gd name="T65" fmla="*/ 443 h 777"/>
                <a:gd name="T66" fmla="*/ 122 w 1185"/>
                <a:gd name="T67" fmla="*/ 350 h 777"/>
                <a:gd name="T68" fmla="*/ 198 w 1185"/>
                <a:gd name="T69" fmla="*/ 385 h 777"/>
                <a:gd name="T70" fmla="*/ 285 w 1185"/>
                <a:gd name="T71" fmla="*/ 385 h 777"/>
                <a:gd name="T72" fmla="*/ 233 w 1185"/>
                <a:gd name="T73" fmla="*/ 328 h 777"/>
                <a:gd name="T74" fmla="*/ 192 w 1185"/>
                <a:gd name="T75" fmla="*/ 303 h 777"/>
                <a:gd name="T76" fmla="*/ 195 w 1185"/>
                <a:gd name="T77" fmla="*/ 325 h 777"/>
                <a:gd name="T78" fmla="*/ 119 w 1185"/>
                <a:gd name="T79" fmla="*/ 307 h 777"/>
                <a:gd name="T80" fmla="*/ 87 w 1185"/>
                <a:gd name="T81" fmla="*/ 305 h 777"/>
                <a:gd name="T82" fmla="*/ 119 w 1185"/>
                <a:gd name="T83" fmla="*/ 248 h 777"/>
                <a:gd name="T84" fmla="*/ 161 w 1185"/>
                <a:gd name="T85" fmla="*/ 220 h 777"/>
                <a:gd name="T86" fmla="*/ 238 w 1185"/>
                <a:gd name="T87" fmla="*/ 186 h 777"/>
                <a:gd name="T88" fmla="*/ 236 w 1185"/>
                <a:gd name="T89" fmla="*/ 148 h 777"/>
                <a:gd name="T90" fmla="*/ 209 w 1185"/>
                <a:gd name="T91" fmla="*/ 179 h 777"/>
                <a:gd name="T92" fmla="*/ 137 w 1185"/>
                <a:gd name="T93" fmla="*/ 189 h 777"/>
                <a:gd name="T94" fmla="*/ 171 w 1185"/>
                <a:gd name="T95" fmla="*/ 126 h 777"/>
                <a:gd name="T96" fmla="*/ 266 w 1185"/>
                <a:gd name="T97" fmla="*/ 79 h 777"/>
                <a:gd name="T98" fmla="*/ 299 w 1185"/>
                <a:gd name="T99" fmla="*/ 116 h 777"/>
                <a:gd name="T100" fmla="*/ 353 w 1185"/>
                <a:gd name="T101" fmla="*/ 101 h 777"/>
                <a:gd name="T102" fmla="*/ 449 w 1185"/>
                <a:gd name="T103" fmla="*/ 95 h 777"/>
                <a:gd name="T104" fmla="*/ 496 w 1185"/>
                <a:gd name="T105" fmla="*/ 63 h 777"/>
                <a:gd name="T106" fmla="*/ 530 w 1185"/>
                <a:gd name="T107" fmla="*/ 98 h 777"/>
                <a:gd name="T108" fmla="*/ 553 w 1185"/>
                <a:gd name="T109" fmla="*/ 61 h 777"/>
                <a:gd name="T110" fmla="*/ 669 w 1185"/>
                <a:gd name="T111" fmla="*/ 14 h 777"/>
                <a:gd name="T112" fmla="*/ 280 w 1185"/>
                <a:gd name="T113" fmla="*/ 281 h 777"/>
                <a:gd name="T114" fmla="*/ 338 w 1185"/>
                <a:gd name="T115" fmla="*/ 319 h 777"/>
                <a:gd name="T116" fmla="*/ 400 w 1185"/>
                <a:gd name="T117" fmla="*/ 310 h 777"/>
                <a:gd name="T118" fmla="*/ 380 w 1185"/>
                <a:gd name="T119" fmla="*/ 339 h 777"/>
                <a:gd name="T120" fmla="*/ 282 w 1185"/>
                <a:gd name="T121" fmla="*/ 573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7" name="Freeform 92"/>
            <p:cNvSpPr/>
            <p:nvPr/>
          </p:nvSpPr>
          <p:spPr bwMode="auto">
            <a:xfrm>
              <a:off x="2303462" y="1103312"/>
              <a:ext cx="63500" cy="34925"/>
            </a:xfrm>
            <a:custGeom>
              <a:avLst/>
              <a:gdLst>
                <a:gd name="T0" fmla="*/ 12 w 17"/>
                <a:gd name="T1" fmla="*/ 0 h 9"/>
                <a:gd name="T2" fmla="*/ 15 w 17"/>
                <a:gd name="T3" fmla="*/ 8 h 9"/>
                <a:gd name="T4" fmla="*/ 0 w 17"/>
                <a:gd name="T5" fmla="*/ 4 h 9"/>
                <a:gd name="T6" fmla="*/ 12 w 17"/>
                <a:gd name="T7" fmla="*/ 0 h 9"/>
              </a:gdLst>
              <a:ahLst/>
              <a:cxnLst>
                <a:cxn ang="0">
                  <a:pos x="T0" y="T1"/>
                </a:cxn>
                <a:cxn ang="0">
                  <a:pos x="T2" y="T3"/>
                </a:cxn>
                <a:cxn ang="0">
                  <a:pos x="T4" y="T5"/>
                </a:cxn>
                <a:cxn ang="0">
                  <a:pos x="T6" y="T7"/>
                </a:cxn>
              </a:cxnLst>
              <a:rect l="0" t="0" r="r" b="b"/>
              <a:pathLst>
                <a:path w="17" h="9">
                  <a:moveTo>
                    <a:pt x="12" y="0"/>
                  </a:moveTo>
                  <a:cubicBezTo>
                    <a:pt x="12" y="4"/>
                    <a:pt x="17" y="3"/>
                    <a:pt x="15" y="8"/>
                  </a:cubicBezTo>
                  <a:cubicBezTo>
                    <a:pt x="7" y="9"/>
                    <a:pt x="3" y="7"/>
                    <a:pt x="0" y="4"/>
                  </a:cubicBezTo>
                  <a:cubicBezTo>
                    <a:pt x="2" y="1"/>
                    <a:pt x="7" y="1"/>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8" name="Freeform 93"/>
            <p:cNvSpPr>
              <a:spLocks noEditPoints="1"/>
            </p:cNvSpPr>
            <p:nvPr/>
          </p:nvSpPr>
          <p:spPr bwMode="auto">
            <a:xfrm>
              <a:off x="2435225" y="1166812"/>
              <a:ext cx="633413" cy="442913"/>
            </a:xfrm>
            <a:custGeom>
              <a:avLst/>
              <a:gdLst>
                <a:gd name="T0" fmla="*/ 16 w 169"/>
                <a:gd name="T1" fmla="*/ 7 h 118"/>
                <a:gd name="T2" fmla="*/ 22 w 169"/>
                <a:gd name="T3" fmla="*/ 5 h 118"/>
                <a:gd name="T4" fmla="*/ 22 w 169"/>
                <a:gd name="T5" fmla="*/ 8 h 118"/>
                <a:gd name="T6" fmla="*/ 22 w 169"/>
                <a:gd name="T7" fmla="*/ 14 h 118"/>
                <a:gd name="T8" fmla="*/ 26 w 169"/>
                <a:gd name="T9" fmla="*/ 25 h 118"/>
                <a:gd name="T10" fmla="*/ 36 w 169"/>
                <a:gd name="T11" fmla="*/ 7 h 118"/>
                <a:gd name="T12" fmla="*/ 49 w 169"/>
                <a:gd name="T13" fmla="*/ 5 h 118"/>
                <a:gd name="T14" fmla="*/ 57 w 169"/>
                <a:gd name="T15" fmla="*/ 19 h 118"/>
                <a:gd name="T16" fmla="*/ 67 w 169"/>
                <a:gd name="T17" fmla="*/ 16 h 118"/>
                <a:gd name="T18" fmla="*/ 81 w 169"/>
                <a:gd name="T19" fmla="*/ 15 h 118"/>
                <a:gd name="T20" fmla="*/ 87 w 169"/>
                <a:gd name="T21" fmla="*/ 21 h 118"/>
                <a:gd name="T22" fmla="*/ 92 w 169"/>
                <a:gd name="T23" fmla="*/ 23 h 118"/>
                <a:gd name="T24" fmla="*/ 95 w 169"/>
                <a:gd name="T25" fmla="*/ 25 h 118"/>
                <a:gd name="T26" fmla="*/ 108 w 169"/>
                <a:gd name="T27" fmla="*/ 28 h 118"/>
                <a:gd name="T28" fmla="*/ 119 w 169"/>
                <a:gd name="T29" fmla="*/ 33 h 118"/>
                <a:gd name="T30" fmla="*/ 123 w 169"/>
                <a:gd name="T31" fmla="*/ 37 h 118"/>
                <a:gd name="T32" fmla="*/ 131 w 169"/>
                <a:gd name="T33" fmla="*/ 44 h 118"/>
                <a:gd name="T34" fmla="*/ 126 w 169"/>
                <a:gd name="T35" fmla="*/ 56 h 118"/>
                <a:gd name="T36" fmla="*/ 138 w 169"/>
                <a:gd name="T37" fmla="*/ 57 h 118"/>
                <a:gd name="T38" fmla="*/ 141 w 169"/>
                <a:gd name="T39" fmla="*/ 64 h 118"/>
                <a:gd name="T40" fmla="*/ 153 w 169"/>
                <a:gd name="T41" fmla="*/ 66 h 118"/>
                <a:gd name="T42" fmla="*/ 160 w 169"/>
                <a:gd name="T43" fmla="*/ 73 h 118"/>
                <a:gd name="T44" fmla="*/ 162 w 169"/>
                <a:gd name="T45" fmla="*/ 78 h 118"/>
                <a:gd name="T46" fmla="*/ 155 w 169"/>
                <a:gd name="T47" fmla="*/ 88 h 118"/>
                <a:gd name="T48" fmla="*/ 146 w 169"/>
                <a:gd name="T49" fmla="*/ 87 h 118"/>
                <a:gd name="T50" fmla="*/ 137 w 169"/>
                <a:gd name="T51" fmla="*/ 78 h 118"/>
                <a:gd name="T52" fmla="*/ 130 w 169"/>
                <a:gd name="T53" fmla="*/ 85 h 118"/>
                <a:gd name="T54" fmla="*/ 140 w 169"/>
                <a:gd name="T55" fmla="*/ 91 h 118"/>
                <a:gd name="T56" fmla="*/ 146 w 169"/>
                <a:gd name="T57" fmla="*/ 101 h 118"/>
                <a:gd name="T58" fmla="*/ 141 w 169"/>
                <a:gd name="T59" fmla="*/ 110 h 118"/>
                <a:gd name="T60" fmla="*/ 123 w 169"/>
                <a:gd name="T61" fmla="*/ 103 h 118"/>
                <a:gd name="T62" fmla="*/ 129 w 169"/>
                <a:gd name="T63" fmla="*/ 110 h 118"/>
                <a:gd name="T64" fmla="*/ 136 w 169"/>
                <a:gd name="T65" fmla="*/ 115 h 118"/>
                <a:gd name="T66" fmla="*/ 129 w 169"/>
                <a:gd name="T67" fmla="*/ 115 h 118"/>
                <a:gd name="T68" fmla="*/ 113 w 169"/>
                <a:gd name="T69" fmla="*/ 109 h 118"/>
                <a:gd name="T70" fmla="*/ 105 w 169"/>
                <a:gd name="T71" fmla="*/ 105 h 118"/>
                <a:gd name="T72" fmla="*/ 101 w 169"/>
                <a:gd name="T73" fmla="*/ 98 h 118"/>
                <a:gd name="T74" fmla="*/ 92 w 169"/>
                <a:gd name="T75" fmla="*/ 82 h 118"/>
                <a:gd name="T76" fmla="*/ 94 w 169"/>
                <a:gd name="T77" fmla="*/ 78 h 118"/>
                <a:gd name="T78" fmla="*/ 96 w 169"/>
                <a:gd name="T79" fmla="*/ 73 h 118"/>
                <a:gd name="T80" fmla="*/ 101 w 169"/>
                <a:gd name="T81" fmla="*/ 66 h 118"/>
                <a:gd name="T82" fmla="*/ 96 w 169"/>
                <a:gd name="T83" fmla="*/ 57 h 118"/>
                <a:gd name="T84" fmla="*/ 91 w 169"/>
                <a:gd name="T85" fmla="*/ 53 h 118"/>
                <a:gd name="T86" fmla="*/ 87 w 169"/>
                <a:gd name="T87" fmla="*/ 53 h 118"/>
                <a:gd name="T88" fmla="*/ 81 w 169"/>
                <a:gd name="T89" fmla="*/ 52 h 118"/>
                <a:gd name="T90" fmla="*/ 70 w 169"/>
                <a:gd name="T91" fmla="*/ 39 h 118"/>
                <a:gd name="T92" fmla="*/ 59 w 169"/>
                <a:gd name="T93" fmla="*/ 42 h 118"/>
                <a:gd name="T94" fmla="*/ 49 w 169"/>
                <a:gd name="T95" fmla="*/ 42 h 118"/>
                <a:gd name="T96" fmla="*/ 37 w 169"/>
                <a:gd name="T97" fmla="*/ 42 h 118"/>
                <a:gd name="T98" fmla="*/ 16 w 169"/>
                <a:gd name="T99" fmla="*/ 37 h 118"/>
                <a:gd name="T100" fmla="*/ 7 w 169"/>
                <a:gd name="T101" fmla="*/ 32 h 118"/>
                <a:gd name="T102" fmla="*/ 4 w 169"/>
                <a:gd name="T103" fmla="*/ 25 h 118"/>
                <a:gd name="T104" fmla="*/ 5 w 169"/>
                <a:gd name="T105" fmla="*/ 19 h 118"/>
                <a:gd name="T106" fmla="*/ 109 w 169"/>
                <a:gd name="T107" fmla="*/ 81 h 118"/>
                <a:gd name="T108" fmla="*/ 116 w 169"/>
                <a:gd name="T109" fmla="*/ 75 h 118"/>
                <a:gd name="T110" fmla="*/ 109 w 169"/>
                <a:gd name="T111" fmla="*/ 8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9" name="Freeform 94"/>
            <p:cNvSpPr/>
            <p:nvPr/>
          </p:nvSpPr>
          <p:spPr bwMode="auto">
            <a:xfrm>
              <a:off x="1816100" y="1190625"/>
              <a:ext cx="388938" cy="193675"/>
            </a:xfrm>
            <a:custGeom>
              <a:avLst/>
              <a:gdLst>
                <a:gd name="T0" fmla="*/ 12 w 104"/>
                <a:gd name="T1" fmla="*/ 40 h 52"/>
                <a:gd name="T2" fmla="*/ 13 w 104"/>
                <a:gd name="T3" fmla="*/ 36 h 52"/>
                <a:gd name="T4" fmla="*/ 19 w 104"/>
                <a:gd name="T5" fmla="*/ 34 h 52"/>
                <a:gd name="T6" fmla="*/ 22 w 104"/>
                <a:gd name="T7" fmla="*/ 33 h 52"/>
                <a:gd name="T8" fmla="*/ 37 w 104"/>
                <a:gd name="T9" fmla="*/ 31 h 52"/>
                <a:gd name="T10" fmla="*/ 22 w 104"/>
                <a:gd name="T11" fmla="*/ 30 h 52"/>
                <a:gd name="T12" fmla="*/ 20 w 104"/>
                <a:gd name="T13" fmla="*/ 29 h 52"/>
                <a:gd name="T14" fmla="*/ 16 w 104"/>
                <a:gd name="T15" fmla="*/ 30 h 52"/>
                <a:gd name="T16" fmla="*/ 7 w 104"/>
                <a:gd name="T17" fmla="*/ 29 h 52"/>
                <a:gd name="T18" fmla="*/ 15 w 104"/>
                <a:gd name="T19" fmla="*/ 23 h 52"/>
                <a:gd name="T20" fmla="*/ 19 w 104"/>
                <a:gd name="T21" fmla="*/ 23 h 52"/>
                <a:gd name="T22" fmla="*/ 3 w 104"/>
                <a:gd name="T23" fmla="*/ 20 h 52"/>
                <a:gd name="T24" fmla="*/ 0 w 104"/>
                <a:gd name="T25" fmla="*/ 16 h 52"/>
                <a:gd name="T26" fmla="*/ 7 w 104"/>
                <a:gd name="T27" fmla="*/ 10 h 52"/>
                <a:gd name="T28" fmla="*/ 7 w 104"/>
                <a:gd name="T29" fmla="*/ 9 h 52"/>
                <a:gd name="T30" fmla="*/ 22 w 104"/>
                <a:gd name="T31" fmla="*/ 3 h 52"/>
                <a:gd name="T32" fmla="*/ 26 w 104"/>
                <a:gd name="T33" fmla="*/ 1 h 52"/>
                <a:gd name="T34" fmla="*/ 29 w 104"/>
                <a:gd name="T35" fmla="*/ 2 h 52"/>
                <a:gd name="T36" fmla="*/ 31 w 104"/>
                <a:gd name="T37" fmla="*/ 8 h 52"/>
                <a:gd name="T38" fmla="*/ 29 w 104"/>
                <a:gd name="T39" fmla="*/ 9 h 52"/>
                <a:gd name="T40" fmla="*/ 31 w 104"/>
                <a:gd name="T41" fmla="*/ 10 h 52"/>
                <a:gd name="T42" fmla="*/ 33 w 104"/>
                <a:gd name="T43" fmla="*/ 8 h 52"/>
                <a:gd name="T44" fmla="*/ 41 w 104"/>
                <a:gd name="T45" fmla="*/ 6 h 52"/>
                <a:gd name="T46" fmla="*/ 45 w 104"/>
                <a:gd name="T47" fmla="*/ 13 h 52"/>
                <a:gd name="T48" fmla="*/ 51 w 104"/>
                <a:gd name="T49" fmla="*/ 10 h 52"/>
                <a:gd name="T50" fmla="*/ 55 w 104"/>
                <a:gd name="T51" fmla="*/ 6 h 52"/>
                <a:gd name="T52" fmla="*/ 59 w 104"/>
                <a:gd name="T53" fmla="*/ 8 h 52"/>
                <a:gd name="T54" fmla="*/ 61 w 104"/>
                <a:gd name="T55" fmla="*/ 13 h 52"/>
                <a:gd name="T56" fmla="*/ 64 w 104"/>
                <a:gd name="T57" fmla="*/ 19 h 52"/>
                <a:gd name="T58" fmla="*/ 69 w 104"/>
                <a:gd name="T59" fmla="*/ 15 h 52"/>
                <a:gd name="T60" fmla="*/ 65 w 104"/>
                <a:gd name="T61" fmla="*/ 12 h 52"/>
                <a:gd name="T62" fmla="*/ 65 w 104"/>
                <a:gd name="T63" fmla="*/ 3 h 52"/>
                <a:gd name="T64" fmla="*/ 71 w 104"/>
                <a:gd name="T65" fmla="*/ 2 h 52"/>
                <a:gd name="T66" fmla="*/ 76 w 104"/>
                <a:gd name="T67" fmla="*/ 12 h 52"/>
                <a:gd name="T68" fmla="*/ 80 w 104"/>
                <a:gd name="T69" fmla="*/ 15 h 52"/>
                <a:gd name="T70" fmla="*/ 83 w 104"/>
                <a:gd name="T71" fmla="*/ 19 h 52"/>
                <a:gd name="T72" fmla="*/ 82 w 104"/>
                <a:gd name="T73" fmla="*/ 23 h 52"/>
                <a:gd name="T74" fmla="*/ 86 w 104"/>
                <a:gd name="T75" fmla="*/ 29 h 52"/>
                <a:gd name="T76" fmla="*/ 99 w 104"/>
                <a:gd name="T77" fmla="*/ 30 h 52"/>
                <a:gd name="T78" fmla="*/ 103 w 104"/>
                <a:gd name="T79" fmla="*/ 34 h 52"/>
                <a:gd name="T80" fmla="*/ 104 w 104"/>
                <a:gd name="T81" fmla="*/ 37 h 52"/>
                <a:gd name="T82" fmla="*/ 93 w 104"/>
                <a:gd name="T83" fmla="*/ 37 h 52"/>
                <a:gd name="T84" fmla="*/ 96 w 104"/>
                <a:gd name="T85" fmla="*/ 47 h 52"/>
                <a:gd name="T86" fmla="*/ 80 w 104"/>
                <a:gd name="T87" fmla="*/ 47 h 52"/>
                <a:gd name="T88" fmla="*/ 61 w 104"/>
                <a:gd name="T89" fmla="*/ 47 h 52"/>
                <a:gd name="T90" fmla="*/ 54 w 104"/>
                <a:gd name="T91" fmla="*/ 48 h 52"/>
                <a:gd name="T92" fmla="*/ 52 w 104"/>
                <a:gd name="T93" fmla="*/ 51 h 52"/>
                <a:gd name="T94" fmla="*/ 34 w 104"/>
                <a:gd name="T95" fmla="*/ 51 h 52"/>
                <a:gd name="T96" fmla="*/ 29 w 104"/>
                <a:gd name="T97" fmla="*/ 43 h 52"/>
                <a:gd name="T98" fmla="*/ 17 w 104"/>
                <a:gd name="T99" fmla="*/ 40 h 52"/>
                <a:gd name="T100" fmla="*/ 16 w 104"/>
                <a:gd name="T101" fmla="*/ 41 h 52"/>
                <a:gd name="T102" fmla="*/ 16 w 104"/>
                <a:gd name="T103" fmla="*/ 38 h 52"/>
                <a:gd name="T104" fmla="*/ 12 w 104"/>
                <a:gd name="T105"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0" name="Freeform 95"/>
            <p:cNvSpPr>
              <a:spLocks noEditPoints="1"/>
            </p:cNvSpPr>
            <p:nvPr/>
          </p:nvSpPr>
          <p:spPr bwMode="auto">
            <a:xfrm>
              <a:off x="776287" y="1235075"/>
              <a:ext cx="2790825" cy="3240088"/>
            </a:xfrm>
            <a:custGeom>
              <a:avLst/>
              <a:gdLst>
                <a:gd name="T0" fmla="*/ 486 w 744"/>
                <a:gd name="T1" fmla="*/ 57 h 864"/>
                <a:gd name="T2" fmla="*/ 437 w 744"/>
                <a:gd name="T3" fmla="*/ 91 h 864"/>
                <a:gd name="T4" fmla="*/ 432 w 744"/>
                <a:gd name="T5" fmla="*/ 142 h 864"/>
                <a:gd name="T6" fmla="*/ 492 w 744"/>
                <a:gd name="T7" fmla="*/ 182 h 864"/>
                <a:gd name="T8" fmla="*/ 512 w 744"/>
                <a:gd name="T9" fmla="*/ 127 h 864"/>
                <a:gd name="T10" fmla="*/ 562 w 744"/>
                <a:gd name="T11" fmla="*/ 126 h 864"/>
                <a:gd name="T12" fmla="*/ 609 w 744"/>
                <a:gd name="T13" fmla="*/ 139 h 864"/>
                <a:gd name="T14" fmla="*/ 627 w 744"/>
                <a:gd name="T15" fmla="*/ 186 h 864"/>
                <a:gd name="T16" fmla="*/ 569 w 744"/>
                <a:gd name="T17" fmla="*/ 207 h 864"/>
                <a:gd name="T18" fmla="*/ 604 w 744"/>
                <a:gd name="T19" fmla="*/ 228 h 864"/>
                <a:gd name="T20" fmla="*/ 590 w 744"/>
                <a:gd name="T21" fmla="*/ 236 h 864"/>
                <a:gd name="T22" fmla="*/ 527 w 744"/>
                <a:gd name="T23" fmla="*/ 282 h 864"/>
                <a:gd name="T24" fmla="*/ 501 w 744"/>
                <a:gd name="T25" fmla="*/ 360 h 864"/>
                <a:gd name="T26" fmla="*/ 446 w 744"/>
                <a:gd name="T27" fmla="*/ 329 h 864"/>
                <a:gd name="T28" fmla="*/ 402 w 744"/>
                <a:gd name="T29" fmla="*/ 388 h 864"/>
                <a:gd name="T30" fmla="*/ 451 w 744"/>
                <a:gd name="T31" fmla="*/ 412 h 864"/>
                <a:gd name="T32" fmla="*/ 520 w 744"/>
                <a:gd name="T33" fmla="*/ 459 h 864"/>
                <a:gd name="T34" fmla="*/ 576 w 744"/>
                <a:gd name="T35" fmla="*/ 450 h 864"/>
                <a:gd name="T36" fmla="*/ 665 w 744"/>
                <a:gd name="T37" fmla="*/ 488 h 864"/>
                <a:gd name="T38" fmla="*/ 743 w 744"/>
                <a:gd name="T39" fmla="*/ 536 h 864"/>
                <a:gd name="T40" fmla="*/ 710 w 744"/>
                <a:gd name="T41" fmla="*/ 644 h 864"/>
                <a:gd name="T42" fmla="*/ 666 w 744"/>
                <a:gd name="T43" fmla="*/ 691 h 864"/>
                <a:gd name="T44" fmla="*/ 624 w 744"/>
                <a:gd name="T45" fmla="*/ 738 h 864"/>
                <a:gd name="T46" fmla="*/ 586 w 744"/>
                <a:gd name="T47" fmla="*/ 781 h 864"/>
                <a:gd name="T48" fmla="*/ 569 w 744"/>
                <a:gd name="T49" fmla="*/ 815 h 864"/>
                <a:gd name="T50" fmla="*/ 538 w 744"/>
                <a:gd name="T51" fmla="*/ 849 h 864"/>
                <a:gd name="T52" fmla="*/ 529 w 744"/>
                <a:gd name="T53" fmla="*/ 802 h 864"/>
                <a:gd name="T54" fmla="*/ 552 w 744"/>
                <a:gd name="T55" fmla="*/ 705 h 864"/>
                <a:gd name="T56" fmla="*/ 550 w 744"/>
                <a:gd name="T57" fmla="*/ 613 h 864"/>
                <a:gd name="T58" fmla="*/ 501 w 744"/>
                <a:gd name="T59" fmla="*/ 550 h 864"/>
                <a:gd name="T60" fmla="*/ 510 w 744"/>
                <a:gd name="T61" fmla="*/ 498 h 864"/>
                <a:gd name="T62" fmla="*/ 467 w 744"/>
                <a:gd name="T63" fmla="*/ 443 h 864"/>
                <a:gd name="T64" fmla="*/ 421 w 744"/>
                <a:gd name="T65" fmla="*/ 415 h 864"/>
                <a:gd name="T66" fmla="*/ 349 w 744"/>
                <a:gd name="T67" fmla="*/ 374 h 864"/>
                <a:gd name="T68" fmla="*/ 308 w 744"/>
                <a:gd name="T69" fmla="*/ 332 h 864"/>
                <a:gd name="T70" fmla="*/ 308 w 744"/>
                <a:gd name="T71" fmla="*/ 349 h 864"/>
                <a:gd name="T72" fmla="*/ 266 w 744"/>
                <a:gd name="T73" fmla="*/ 296 h 864"/>
                <a:gd name="T74" fmla="*/ 240 w 744"/>
                <a:gd name="T75" fmla="*/ 202 h 864"/>
                <a:gd name="T76" fmla="*/ 224 w 744"/>
                <a:gd name="T77" fmla="*/ 177 h 864"/>
                <a:gd name="T78" fmla="*/ 183 w 744"/>
                <a:gd name="T79" fmla="*/ 132 h 864"/>
                <a:gd name="T80" fmla="*/ 113 w 744"/>
                <a:gd name="T81" fmla="*/ 109 h 864"/>
                <a:gd name="T82" fmla="*/ 78 w 744"/>
                <a:gd name="T83" fmla="*/ 127 h 864"/>
                <a:gd name="T84" fmla="*/ 43 w 744"/>
                <a:gd name="T85" fmla="*/ 150 h 864"/>
                <a:gd name="T86" fmla="*/ 18 w 744"/>
                <a:gd name="T87" fmla="*/ 116 h 864"/>
                <a:gd name="T88" fmla="*/ 7 w 744"/>
                <a:gd name="T89" fmla="*/ 74 h 864"/>
                <a:gd name="T90" fmla="*/ 21 w 744"/>
                <a:gd name="T91" fmla="*/ 48 h 864"/>
                <a:gd name="T92" fmla="*/ 71 w 744"/>
                <a:gd name="T93" fmla="*/ 17 h 864"/>
                <a:gd name="T94" fmla="*/ 192 w 744"/>
                <a:gd name="T95" fmla="*/ 29 h 864"/>
                <a:gd name="T96" fmla="*/ 249 w 744"/>
                <a:gd name="T97" fmla="*/ 32 h 864"/>
                <a:gd name="T98" fmla="*/ 339 w 744"/>
                <a:gd name="T99" fmla="*/ 56 h 864"/>
                <a:gd name="T100" fmla="*/ 404 w 744"/>
                <a:gd name="T101" fmla="*/ 41 h 864"/>
                <a:gd name="T102" fmla="*/ 422 w 744"/>
                <a:gd name="T103" fmla="*/ 10 h 864"/>
                <a:gd name="T104" fmla="*/ 456 w 744"/>
                <a:gd name="T105" fmla="*/ 39 h 864"/>
                <a:gd name="T106" fmla="*/ 244 w 744"/>
                <a:gd name="T107" fmla="*/ 66 h 864"/>
                <a:gd name="T108" fmla="*/ 314 w 744"/>
                <a:gd name="T109" fmla="*/ 102 h 864"/>
                <a:gd name="T110" fmla="*/ 303 w 744"/>
                <a:gd name="T111" fmla="*/ 101 h 864"/>
                <a:gd name="T112" fmla="*/ 401 w 744"/>
                <a:gd name="T113" fmla="*/ 189 h 864"/>
                <a:gd name="T114" fmla="*/ 433 w 744"/>
                <a:gd name="T115" fmla="*/ 223 h 864"/>
                <a:gd name="T116" fmla="*/ 461 w 744"/>
                <a:gd name="T117" fmla="*/ 205 h 864"/>
                <a:gd name="T118" fmla="*/ 456 w 744"/>
                <a:gd name="T119" fmla="*/ 257 h 864"/>
                <a:gd name="T120" fmla="*/ 505 w 744"/>
                <a:gd name="T121" fmla="*/ 240 h 864"/>
                <a:gd name="T122" fmla="*/ 491 w 744"/>
                <a:gd name="T123" fmla="*/ 255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1" name="Freeform 96"/>
            <p:cNvSpPr/>
            <p:nvPr/>
          </p:nvSpPr>
          <p:spPr bwMode="auto">
            <a:xfrm>
              <a:off x="4230687" y="1722437"/>
              <a:ext cx="173038" cy="258763"/>
            </a:xfrm>
            <a:custGeom>
              <a:avLst/>
              <a:gdLst>
                <a:gd name="T0" fmla="*/ 13 w 46"/>
                <a:gd name="T1" fmla="*/ 7 h 69"/>
                <a:gd name="T2" fmla="*/ 23 w 46"/>
                <a:gd name="T3" fmla="*/ 6 h 69"/>
                <a:gd name="T4" fmla="*/ 24 w 46"/>
                <a:gd name="T5" fmla="*/ 14 h 69"/>
                <a:gd name="T6" fmla="*/ 17 w 46"/>
                <a:gd name="T7" fmla="*/ 19 h 69"/>
                <a:gd name="T8" fmla="*/ 26 w 46"/>
                <a:gd name="T9" fmla="*/ 23 h 69"/>
                <a:gd name="T10" fmla="*/ 30 w 46"/>
                <a:gd name="T11" fmla="*/ 33 h 69"/>
                <a:gd name="T12" fmla="*/ 33 w 46"/>
                <a:gd name="T13" fmla="*/ 35 h 69"/>
                <a:gd name="T14" fmla="*/ 38 w 46"/>
                <a:gd name="T15" fmla="*/ 38 h 69"/>
                <a:gd name="T16" fmla="*/ 35 w 46"/>
                <a:gd name="T17" fmla="*/ 44 h 69"/>
                <a:gd name="T18" fmla="*/ 44 w 46"/>
                <a:gd name="T19" fmla="*/ 45 h 69"/>
                <a:gd name="T20" fmla="*/ 44 w 46"/>
                <a:gd name="T21" fmla="*/ 54 h 69"/>
                <a:gd name="T22" fmla="*/ 41 w 46"/>
                <a:gd name="T23" fmla="*/ 54 h 69"/>
                <a:gd name="T24" fmla="*/ 44 w 46"/>
                <a:gd name="T25" fmla="*/ 55 h 69"/>
                <a:gd name="T26" fmla="*/ 41 w 46"/>
                <a:gd name="T27" fmla="*/ 59 h 69"/>
                <a:gd name="T28" fmla="*/ 37 w 46"/>
                <a:gd name="T29" fmla="*/ 62 h 69"/>
                <a:gd name="T30" fmla="*/ 23 w 46"/>
                <a:gd name="T31" fmla="*/ 61 h 69"/>
                <a:gd name="T32" fmla="*/ 17 w 46"/>
                <a:gd name="T33" fmla="*/ 62 h 69"/>
                <a:gd name="T34" fmla="*/ 7 w 46"/>
                <a:gd name="T35" fmla="*/ 62 h 69"/>
                <a:gd name="T36" fmla="*/ 10 w 46"/>
                <a:gd name="T37" fmla="*/ 61 h 69"/>
                <a:gd name="T38" fmla="*/ 12 w 46"/>
                <a:gd name="T39" fmla="*/ 62 h 69"/>
                <a:gd name="T40" fmla="*/ 13 w 46"/>
                <a:gd name="T41" fmla="*/ 59 h 69"/>
                <a:gd name="T42" fmla="*/ 21 w 46"/>
                <a:gd name="T43" fmla="*/ 58 h 69"/>
                <a:gd name="T44" fmla="*/ 10 w 46"/>
                <a:gd name="T45" fmla="*/ 54 h 69"/>
                <a:gd name="T46" fmla="*/ 10 w 46"/>
                <a:gd name="T47" fmla="*/ 45 h 69"/>
                <a:gd name="T48" fmla="*/ 13 w 46"/>
                <a:gd name="T49" fmla="*/ 44 h 69"/>
                <a:gd name="T50" fmla="*/ 19 w 46"/>
                <a:gd name="T51" fmla="*/ 44 h 69"/>
                <a:gd name="T52" fmla="*/ 20 w 46"/>
                <a:gd name="T53" fmla="*/ 35 h 69"/>
                <a:gd name="T54" fmla="*/ 16 w 46"/>
                <a:gd name="T55" fmla="*/ 30 h 69"/>
                <a:gd name="T56" fmla="*/ 10 w 46"/>
                <a:gd name="T57" fmla="*/ 31 h 69"/>
                <a:gd name="T58" fmla="*/ 10 w 46"/>
                <a:gd name="T59" fmla="*/ 24 h 69"/>
                <a:gd name="T60" fmla="*/ 5 w 46"/>
                <a:gd name="T61" fmla="*/ 21 h 69"/>
                <a:gd name="T62" fmla="*/ 0 w 46"/>
                <a:gd name="T63" fmla="*/ 7 h 69"/>
                <a:gd name="T64" fmla="*/ 7 w 46"/>
                <a:gd name="T65" fmla="*/ 0 h 69"/>
                <a:gd name="T66" fmla="*/ 20 w 46"/>
                <a:gd name="T67" fmla="*/ 0 h 69"/>
                <a:gd name="T68" fmla="*/ 13 w 46"/>
                <a:gd name="T6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2" name="Freeform 97"/>
            <p:cNvSpPr/>
            <p:nvPr/>
          </p:nvSpPr>
          <p:spPr bwMode="auto">
            <a:xfrm>
              <a:off x="1050925" y="1738312"/>
              <a:ext cx="44450" cy="33338"/>
            </a:xfrm>
            <a:custGeom>
              <a:avLst/>
              <a:gdLst>
                <a:gd name="T0" fmla="*/ 11 w 12"/>
                <a:gd name="T1" fmla="*/ 1 h 9"/>
                <a:gd name="T2" fmla="*/ 12 w 12"/>
                <a:gd name="T3" fmla="*/ 6 h 9"/>
                <a:gd name="T4" fmla="*/ 5 w 12"/>
                <a:gd name="T5" fmla="*/ 9 h 9"/>
                <a:gd name="T6" fmla="*/ 5 w 12"/>
                <a:gd name="T7" fmla="*/ 6 h 9"/>
                <a:gd name="T8" fmla="*/ 2 w 12"/>
                <a:gd name="T9" fmla="*/ 8 h 9"/>
                <a:gd name="T10" fmla="*/ 4 w 12"/>
                <a:gd name="T11" fmla="*/ 6 h 9"/>
                <a:gd name="T12" fmla="*/ 11 w 1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3" name="Freeform 98"/>
            <p:cNvSpPr/>
            <p:nvPr/>
          </p:nvSpPr>
          <p:spPr bwMode="auto">
            <a:xfrm>
              <a:off x="7366000" y="2157412"/>
              <a:ext cx="26988" cy="30163"/>
            </a:xfrm>
            <a:custGeom>
              <a:avLst/>
              <a:gdLst>
                <a:gd name="T0" fmla="*/ 2 w 7"/>
                <a:gd name="T1" fmla="*/ 2 h 8"/>
                <a:gd name="T2" fmla="*/ 7 w 7"/>
                <a:gd name="T3" fmla="*/ 1 h 8"/>
                <a:gd name="T4" fmla="*/ 0 w 7"/>
                <a:gd name="T5" fmla="*/ 8 h 8"/>
                <a:gd name="T6" fmla="*/ 2 w 7"/>
                <a:gd name="T7" fmla="*/ 2 h 8"/>
              </a:gdLst>
              <a:ahLst/>
              <a:cxnLst>
                <a:cxn ang="0">
                  <a:pos x="T0" y="T1"/>
                </a:cxn>
                <a:cxn ang="0">
                  <a:pos x="T2" y="T3"/>
                </a:cxn>
                <a:cxn ang="0">
                  <a:pos x="T4" y="T5"/>
                </a:cxn>
                <a:cxn ang="0">
                  <a:pos x="T6" y="T7"/>
                </a:cxn>
              </a:cxnLst>
              <a:rect l="0" t="0" r="r" b="b"/>
              <a:pathLst>
                <a:path w="7" h="8">
                  <a:moveTo>
                    <a:pt x="2" y="2"/>
                  </a:moveTo>
                  <a:cubicBezTo>
                    <a:pt x="3" y="0"/>
                    <a:pt x="4" y="3"/>
                    <a:pt x="7" y="1"/>
                  </a:cubicBezTo>
                  <a:cubicBezTo>
                    <a:pt x="6" y="4"/>
                    <a:pt x="6" y="8"/>
                    <a:pt x="0" y="8"/>
                  </a:cubicBezTo>
                  <a:cubicBezTo>
                    <a:pt x="0" y="6"/>
                    <a:pt x="6" y="4"/>
                    <a:pt x="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4" name="Freeform 99"/>
            <p:cNvSpPr/>
            <p:nvPr/>
          </p:nvSpPr>
          <p:spPr bwMode="auto">
            <a:xfrm>
              <a:off x="6702425" y="2986088"/>
              <a:ext cx="214313" cy="247650"/>
            </a:xfrm>
            <a:custGeom>
              <a:avLst/>
              <a:gdLst>
                <a:gd name="T0" fmla="*/ 46 w 57"/>
                <a:gd name="T1" fmla="*/ 4 h 66"/>
                <a:gd name="T2" fmla="*/ 51 w 57"/>
                <a:gd name="T3" fmla="*/ 7 h 66"/>
                <a:gd name="T4" fmla="*/ 57 w 57"/>
                <a:gd name="T5" fmla="*/ 11 h 66"/>
                <a:gd name="T6" fmla="*/ 51 w 57"/>
                <a:gd name="T7" fmla="*/ 18 h 66"/>
                <a:gd name="T8" fmla="*/ 50 w 57"/>
                <a:gd name="T9" fmla="*/ 27 h 66"/>
                <a:gd name="T10" fmla="*/ 53 w 57"/>
                <a:gd name="T11" fmla="*/ 29 h 66"/>
                <a:gd name="T12" fmla="*/ 53 w 57"/>
                <a:gd name="T13" fmla="*/ 34 h 66"/>
                <a:gd name="T14" fmla="*/ 55 w 57"/>
                <a:gd name="T15" fmla="*/ 36 h 66"/>
                <a:gd name="T16" fmla="*/ 48 w 57"/>
                <a:gd name="T17" fmla="*/ 41 h 66"/>
                <a:gd name="T18" fmla="*/ 47 w 57"/>
                <a:gd name="T19" fmla="*/ 48 h 66"/>
                <a:gd name="T20" fmla="*/ 47 w 57"/>
                <a:gd name="T21" fmla="*/ 50 h 66"/>
                <a:gd name="T22" fmla="*/ 44 w 57"/>
                <a:gd name="T23" fmla="*/ 50 h 66"/>
                <a:gd name="T24" fmla="*/ 40 w 57"/>
                <a:gd name="T25" fmla="*/ 56 h 66"/>
                <a:gd name="T26" fmla="*/ 40 w 57"/>
                <a:gd name="T27" fmla="*/ 65 h 66"/>
                <a:gd name="T28" fmla="*/ 26 w 57"/>
                <a:gd name="T29" fmla="*/ 60 h 66"/>
                <a:gd name="T30" fmla="*/ 25 w 57"/>
                <a:gd name="T31" fmla="*/ 63 h 66"/>
                <a:gd name="T32" fmla="*/ 20 w 57"/>
                <a:gd name="T33" fmla="*/ 60 h 66"/>
                <a:gd name="T34" fmla="*/ 13 w 57"/>
                <a:gd name="T35" fmla="*/ 60 h 66"/>
                <a:gd name="T36" fmla="*/ 9 w 57"/>
                <a:gd name="T37" fmla="*/ 59 h 66"/>
                <a:gd name="T38" fmla="*/ 4 w 57"/>
                <a:gd name="T39" fmla="*/ 50 h 66"/>
                <a:gd name="T40" fmla="*/ 5 w 57"/>
                <a:gd name="T41" fmla="*/ 45 h 66"/>
                <a:gd name="T42" fmla="*/ 4 w 57"/>
                <a:gd name="T43" fmla="*/ 45 h 66"/>
                <a:gd name="T44" fmla="*/ 2 w 57"/>
                <a:gd name="T45" fmla="*/ 34 h 66"/>
                <a:gd name="T46" fmla="*/ 16 w 57"/>
                <a:gd name="T47" fmla="*/ 32 h 66"/>
                <a:gd name="T48" fmla="*/ 16 w 57"/>
                <a:gd name="T49" fmla="*/ 28 h 66"/>
                <a:gd name="T50" fmla="*/ 26 w 57"/>
                <a:gd name="T51" fmla="*/ 21 h 66"/>
                <a:gd name="T52" fmla="*/ 34 w 57"/>
                <a:gd name="T53" fmla="*/ 18 h 66"/>
                <a:gd name="T54" fmla="*/ 36 w 57"/>
                <a:gd name="T55" fmla="*/ 14 h 66"/>
                <a:gd name="T56" fmla="*/ 39 w 57"/>
                <a:gd name="T57" fmla="*/ 14 h 66"/>
                <a:gd name="T58" fmla="*/ 41 w 57"/>
                <a:gd name="T59" fmla="*/ 11 h 66"/>
                <a:gd name="T60" fmla="*/ 47 w 57"/>
                <a:gd name="T61" fmla="*/ 4 h 66"/>
                <a:gd name="T62" fmla="*/ 46 w 57"/>
                <a:gd name="T63"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5" name="Freeform 100"/>
            <p:cNvSpPr/>
            <p:nvPr/>
          </p:nvSpPr>
          <p:spPr bwMode="auto">
            <a:xfrm>
              <a:off x="6919912" y="3162300"/>
              <a:ext cx="96838" cy="109538"/>
            </a:xfrm>
            <a:custGeom>
              <a:avLst/>
              <a:gdLst>
                <a:gd name="T0" fmla="*/ 23 w 26"/>
                <a:gd name="T1" fmla="*/ 1 h 29"/>
                <a:gd name="T2" fmla="*/ 18 w 26"/>
                <a:gd name="T3" fmla="*/ 6 h 29"/>
                <a:gd name="T4" fmla="*/ 17 w 26"/>
                <a:gd name="T5" fmla="*/ 6 h 29"/>
                <a:gd name="T6" fmla="*/ 18 w 26"/>
                <a:gd name="T7" fmla="*/ 10 h 29"/>
                <a:gd name="T8" fmla="*/ 21 w 26"/>
                <a:gd name="T9" fmla="*/ 13 h 29"/>
                <a:gd name="T10" fmla="*/ 23 w 26"/>
                <a:gd name="T11" fmla="*/ 26 h 29"/>
                <a:gd name="T12" fmla="*/ 17 w 26"/>
                <a:gd name="T13" fmla="*/ 26 h 29"/>
                <a:gd name="T14" fmla="*/ 13 w 26"/>
                <a:gd name="T15" fmla="*/ 12 h 29"/>
                <a:gd name="T16" fmla="*/ 7 w 26"/>
                <a:gd name="T17" fmla="*/ 16 h 29"/>
                <a:gd name="T18" fmla="*/ 7 w 26"/>
                <a:gd name="T19" fmla="*/ 25 h 29"/>
                <a:gd name="T20" fmla="*/ 3 w 26"/>
                <a:gd name="T21" fmla="*/ 29 h 29"/>
                <a:gd name="T22" fmla="*/ 2 w 26"/>
                <a:gd name="T23" fmla="*/ 22 h 29"/>
                <a:gd name="T24" fmla="*/ 3 w 26"/>
                <a:gd name="T25" fmla="*/ 20 h 29"/>
                <a:gd name="T26" fmla="*/ 2 w 26"/>
                <a:gd name="T27" fmla="*/ 19 h 29"/>
                <a:gd name="T28" fmla="*/ 3 w 26"/>
                <a:gd name="T29" fmla="*/ 13 h 29"/>
                <a:gd name="T30" fmla="*/ 0 w 26"/>
                <a:gd name="T31" fmla="*/ 10 h 29"/>
                <a:gd name="T32" fmla="*/ 11 w 26"/>
                <a:gd name="T33" fmla="*/ 1 h 29"/>
                <a:gd name="T34" fmla="*/ 23 w 26"/>
                <a:gd name="T35"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6" name="Freeform 101"/>
            <p:cNvSpPr/>
            <p:nvPr/>
          </p:nvSpPr>
          <p:spPr bwMode="auto">
            <a:xfrm>
              <a:off x="6630987" y="3271838"/>
              <a:ext cx="225425" cy="63500"/>
            </a:xfrm>
            <a:custGeom>
              <a:avLst/>
              <a:gdLst>
                <a:gd name="T0" fmla="*/ 1 w 60"/>
                <a:gd name="T1" fmla="*/ 5 h 17"/>
                <a:gd name="T2" fmla="*/ 7 w 60"/>
                <a:gd name="T3" fmla="*/ 1 h 17"/>
                <a:gd name="T4" fmla="*/ 10 w 60"/>
                <a:gd name="T5" fmla="*/ 4 h 17"/>
                <a:gd name="T6" fmla="*/ 13 w 60"/>
                <a:gd name="T7" fmla="*/ 5 h 17"/>
                <a:gd name="T8" fmla="*/ 27 w 60"/>
                <a:gd name="T9" fmla="*/ 8 h 17"/>
                <a:gd name="T10" fmla="*/ 41 w 60"/>
                <a:gd name="T11" fmla="*/ 7 h 17"/>
                <a:gd name="T12" fmla="*/ 44 w 60"/>
                <a:gd name="T13" fmla="*/ 10 h 17"/>
                <a:gd name="T14" fmla="*/ 48 w 60"/>
                <a:gd name="T15" fmla="*/ 11 h 17"/>
                <a:gd name="T16" fmla="*/ 55 w 60"/>
                <a:gd name="T17" fmla="*/ 11 h 17"/>
                <a:gd name="T18" fmla="*/ 56 w 60"/>
                <a:gd name="T19" fmla="*/ 15 h 17"/>
                <a:gd name="T20" fmla="*/ 53 w 60"/>
                <a:gd name="T21" fmla="*/ 15 h 17"/>
                <a:gd name="T22" fmla="*/ 25 w 60"/>
                <a:gd name="T23" fmla="*/ 11 h 17"/>
                <a:gd name="T24" fmla="*/ 18 w 60"/>
                <a:gd name="T25" fmla="*/ 11 h 17"/>
                <a:gd name="T26" fmla="*/ 8 w 60"/>
                <a:gd name="T27" fmla="*/ 8 h 17"/>
                <a:gd name="T28" fmla="*/ 1 w 60"/>
                <a:gd name="T2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7" name="Freeform 102"/>
            <p:cNvSpPr/>
            <p:nvPr/>
          </p:nvSpPr>
          <p:spPr bwMode="auto">
            <a:xfrm>
              <a:off x="6931025" y="3346450"/>
              <a:ext cx="30163" cy="15875"/>
            </a:xfrm>
            <a:custGeom>
              <a:avLst/>
              <a:gdLst>
                <a:gd name="T0" fmla="*/ 3 w 8"/>
                <a:gd name="T1" fmla="*/ 2 h 4"/>
                <a:gd name="T2" fmla="*/ 8 w 8"/>
                <a:gd name="T3" fmla="*/ 4 h 4"/>
                <a:gd name="T4" fmla="*/ 3 w 8"/>
                <a:gd name="T5" fmla="*/ 4 h 4"/>
                <a:gd name="T6" fmla="*/ 1 w 8"/>
                <a:gd name="T7" fmla="*/ 2 h 4"/>
                <a:gd name="T8" fmla="*/ 3 w 8"/>
                <a:gd name="T9" fmla="*/ 2 h 4"/>
              </a:gdLst>
              <a:ahLst/>
              <a:cxnLst>
                <a:cxn ang="0">
                  <a:pos x="T0" y="T1"/>
                </a:cxn>
                <a:cxn ang="0">
                  <a:pos x="T2" y="T3"/>
                </a:cxn>
                <a:cxn ang="0">
                  <a:pos x="T4" y="T5"/>
                </a:cxn>
                <a:cxn ang="0">
                  <a:pos x="T6" y="T7"/>
                </a:cxn>
                <a:cxn ang="0">
                  <a:pos x="T8" y="T9"/>
                </a:cxn>
              </a:cxnLst>
              <a:rect l="0" t="0" r="r" b="b"/>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8" name="Freeform 103"/>
            <p:cNvSpPr/>
            <p:nvPr/>
          </p:nvSpPr>
          <p:spPr bwMode="auto">
            <a:xfrm>
              <a:off x="7932737" y="4070350"/>
              <a:ext cx="165100" cy="165100"/>
            </a:xfrm>
            <a:custGeom>
              <a:avLst/>
              <a:gdLst>
                <a:gd name="T0" fmla="*/ 1 w 44"/>
                <a:gd name="T1" fmla="*/ 38 h 44"/>
                <a:gd name="T2" fmla="*/ 4 w 44"/>
                <a:gd name="T3" fmla="*/ 32 h 44"/>
                <a:gd name="T4" fmla="*/ 7 w 44"/>
                <a:gd name="T5" fmla="*/ 31 h 44"/>
                <a:gd name="T6" fmla="*/ 7 w 44"/>
                <a:gd name="T7" fmla="*/ 28 h 44"/>
                <a:gd name="T8" fmla="*/ 9 w 44"/>
                <a:gd name="T9" fmla="*/ 28 h 44"/>
                <a:gd name="T10" fmla="*/ 11 w 44"/>
                <a:gd name="T11" fmla="*/ 25 h 44"/>
                <a:gd name="T12" fmla="*/ 16 w 44"/>
                <a:gd name="T13" fmla="*/ 24 h 44"/>
                <a:gd name="T14" fmla="*/ 19 w 44"/>
                <a:gd name="T15" fmla="*/ 21 h 44"/>
                <a:gd name="T16" fmla="*/ 22 w 44"/>
                <a:gd name="T17" fmla="*/ 17 h 44"/>
                <a:gd name="T18" fmla="*/ 25 w 44"/>
                <a:gd name="T19" fmla="*/ 14 h 44"/>
                <a:gd name="T20" fmla="*/ 29 w 44"/>
                <a:gd name="T21" fmla="*/ 15 h 44"/>
                <a:gd name="T22" fmla="*/ 28 w 44"/>
                <a:gd name="T23" fmla="*/ 10 h 44"/>
                <a:gd name="T24" fmla="*/ 33 w 44"/>
                <a:gd name="T25" fmla="*/ 3 h 44"/>
                <a:gd name="T26" fmla="*/ 37 w 44"/>
                <a:gd name="T27" fmla="*/ 0 h 44"/>
                <a:gd name="T28" fmla="*/ 42 w 44"/>
                <a:gd name="T29" fmla="*/ 3 h 44"/>
                <a:gd name="T30" fmla="*/ 43 w 44"/>
                <a:gd name="T31" fmla="*/ 10 h 44"/>
                <a:gd name="T32" fmla="*/ 42 w 44"/>
                <a:gd name="T33" fmla="*/ 14 h 44"/>
                <a:gd name="T34" fmla="*/ 39 w 44"/>
                <a:gd name="T35" fmla="*/ 14 h 44"/>
                <a:gd name="T36" fmla="*/ 37 w 44"/>
                <a:gd name="T37" fmla="*/ 21 h 44"/>
                <a:gd name="T38" fmla="*/ 32 w 44"/>
                <a:gd name="T39" fmla="*/ 22 h 44"/>
                <a:gd name="T40" fmla="*/ 28 w 44"/>
                <a:gd name="T41" fmla="*/ 32 h 44"/>
                <a:gd name="T42" fmla="*/ 25 w 44"/>
                <a:gd name="T43" fmla="*/ 38 h 44"/>
                <a:gd name="T44" fmla="*/ 22 w 44"/>
                <a:gd name="T45" fmla="*/ 41 h 44"/>
                <a:gd name="T46" fmla="*/ 11 w 44"/>
                <a:gd name="T47" fmla="*/ 36 h 44"/>
                <a:gd name="T48" fmla="*/ 5 w 44"/>
                <a:gd name="T49" fmla="*/ 38 h 44"/>
                <a:gd name="T50" fmla="*/ 4 w 44"/>
                <a:gd name="T51" fmla="*/ 35 h 44"/>
                <a:gd name="T52" fmla="*/ 1 w 44"/>
                <a:gd name="T53"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9" name="Freeform 104"/>
            <p:cNvSpPr/>
            <p:nvPr/>
          </p:nvSpPr>
          <p:spPr bwMode="auto">
            <a:xfrm>
              <a:off x="2303462" y="830262"/>
              <a:ext cx="228600" cy="168275"/>
            </a:xfrm>
            <a:custGeom>
              <a:avLst/>
              <a:gdLst>
                <a:gd name="T0" fmla="*/ 16 w 61"/>
                <a:gd name="T1" fmla="*/ 0 h 45"/>
                <a:gd name="T2" fmla="*/ 23 w 61"/>
                <a:gd name="T3" fmla="*/ 5 h 45"/>
                <a:gd name="T4" fmla="*/ 28 w 61"/>
                <a:gd name="T5" fmla="*/ 7 h 45"/>
                <a:gd name="T6" fmla="*/ 30 w 61"/>
                <a:gd name="T7" fmla="*/ 7 h 45"/>
                <a:gd name="T8" fmla="*/ 32 w 61"/>
                <a:gd name="T9" fmla="*/ 8 h 45"/>
                <a:gd name="T10" fmla="*/ 36 w 61"/>
                <a:gd name="T11" fmla="*/ 11 h 45"/>
                <a:gd name="T12" fmla="*/ 40 w 61"/>
                <a:gd name="T13" fmla="*/ 11 h 45"/>
                <a:gd name="T14" fmla="*/ 49 w 61"/>
                <a:gd name="T15" fmla="*/ 14 h 45"/>
                <a:gd name="T16" fmla="*/ 49 w 61"/>
                <a:gd name="T17" fmla="*/ 18 h 45"/>
                <a:gd name="T18" fmla="*/ 53 w 61"/>
                <a:gd name="T19" fmla="*/ 18 h 45"/>
                <a:gd name="T20" fmla="*/ 53 w 61"/>
                <a:gd name="T21" fmla="*/ 21 h 45"/>
                <a:gd name="T22" fmla="*/ 61 w 61"/>
                <a:gd name="T23" fmla="*/ 26 h 45"/>
                <a:gd name="T24" fmla="*/ 60 w 61"/>
                <a:gd name="T25" fmla="*/ 31 h 45"/>
                <a:gd name="T26" fmla="*/ 57 w 61"/>
                <a:gd name="T27" fmla="*/ 29 h 45"/>
                <a:gd name="T28" fmla="*/ 50 w 61"/>
                <a:gd name="T29" fmla="*/ 33 h 45"/>
                <a:gd name="T30" fmla="*/ 49 w 61"/>
                <a:gd name="T31" fmla="*/ 36 h 45"/>
                <a:gd name="T32" fmla="*/ 46 w 61"/>
                <a:gd name="T33" fmla="*/ 39 h 45"/>
                <a:gd name="T34" fmla="*/ 37 w 61"/>
                <a:gd name="T35" fmla="*/ 39 h 45"/>
                <a:gd name="T36" fmla="*/ 37 w 61"/>
                <a:gd name="T37" fmla="*/ 41 h 45"/>
                <a:gd name="T38" fmla="*/ 32 w 61"/>
                <a:gd name="T39" fmla="*/ 42 h 45"/>
                <a:gd name="T40" fmla="*/ 30 w 61"/>
                <a:gd name="T41" fmla="*/ 39 h 45"/>
                <a:gd name="T42" fmla="*/ 22 w 61"/>
                <a:gd name="T43" fmla="*/ 39 h 45"/>
                <a:gd name="T44" fmla="*/ 19 w 61"/>
                <a:gd name="T45" fmla="*/ 36 h 45"/>
                <a:gd name="T46" fmla="*/ 23 w 61"/>
                <a:gd name="T47" fmla="*/ 33 h 45"/>
                <a:gd name="T48" fmla="*/ 16 w 61"/>
                <a:gd name="T49" fmla="*/ 32 h 45"/>
                <a:gd name="T50" fmla="*/ 21 w 61"/>
                <a:gd name="T51" fmla="*/ 29 h 45"/>
                <a:gd name="T52" fmla="*/ 23 w 61"/>
                <a:gd name="T53" fmla="*/ 26 h 45"/>
                <a:gd name="T54" fmla="*/ 28 w 61"/>
                <a:gd name="T55" fmla="*/ 28 h 45"/>
                <a:gd name="T56" fmla="*/ 26 w 61"/>
                <a:gd name="T57" fmla="*/ 24 h 45"/>
                <a:gd name="T58" fmla="*/ 14 w 61"/>
                <a:gd name="T59" fmla="*/ 26 h 45"/>
                <a:gd name="T60" fmla="*/ 9 w 61"/>
                <a:gd name="T61" fmla="*/ 25 h 45"/>
                <a:gd name="T62" fmla="*/ 7 w 61"/>
                <a:gd name="T63" fmla="*/ 22 h 45"/>
                <a:gd name="T64" fmla="*/ 1 w 61"/>
                <a:gd name="T65" fmla="*/ 19 h 45"/>
                <a:gd name="T66" fmla="*/ 0 w 61"/>
                <a:gd name="T67" fmla="*/ 15 h 45"/>
                <a:gd name="T68" fmla="*/ 4 w 61"/>
                <a:gd name="T69" fmla="*/ 12 h 45"/>
                <a:gd name="T70" fmla="*/ 7 w 61"/>
                <a:gd name="T71" fmla="*/ 10 h 45"/>
                <a:gd name="T72" fmla="*/ 8 w 61"/>
                <a:gd name="T73" fmla="*/ 5 h 45"/>
                <a:gd name="T74" fmla="*/ 11 w 61"/>
                <a:gd name="T75" fmla="*/ 5 h 45"/>
                <a:gd name="T76" fmla="*/ 14 w 61"/>
                <a:gd name="T77" fmla="*/ 3 h 45"/>
                <a:gd name="T78" fmla="*/ 16 w 61"/>
                <a:gd name="T7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0" name="Freeform 105"/>
            <p:cNvSpPr/>
            <p:nvPr/>
          </p:nvSpPr>
          <p:spPr bwMode="auto">
            <a:xfrm>
              <a:off x="4598987" y="893762"/>
              <a:ext cx="306388" cy="153988"/>
            </a:xfrm>
            <a:custGeom>
              <a:avLst/>
              <a:gdLst>
                <a:gd name="T0" fmla="*/ 29 w 82"/>
                <a:gd name="T1" fmla="*/ 28 h 41"/>
                <a:gd name="T2" fmla="*/ 26 w 82"/>
                <a:gd name="T3" fmla="*/ 29 h 41"/>
                <a:gd name="T4" fmla="*/ 19 w 82"/>
                <a:gd name="T5" fmla="*/ 28 h 41"/>
                <a:gd name="T6" fmla="*/ 23 w 82"/>
                <a:gd name="T7" fmla="*/ 25 h 41"/>
                <a:gd name="T8" fmla="*/ 31 w 82"/>
                <a:gd name="T9" fmla="*/ 19 h 41"/>
                <a:gd name="T10" fmla="*/ 29 w 82"/>
                <a:gd name="T11" fmla="*/ 15 h 41"/>
                <a:gd name="T12" fmla="*/ 22 w 82"/>
                <a:gd name="T13" fmla="*/ 15 h 41"/>
                <a:gd name="T14" fmla="*/ 15 w 82"/>
                <a:gd name="T15" fmla="*/ 21 h 41"/>
                <a:gd name="T16" fmla="*/ 5 w 82"/>
                <a:gd name="T17" fmla="*/ 19 h 41"/>
                <a:gd name="T18" fmla="*/ 6 w 82"/>
                <a:gd name="T19" fmla="*/ 9 h 41"/>
                <a:gd name="T20" fmla="*/ 3 w 82"/>
                <a:gd name="T21" fmla="*/ 11 h 41"/>
                <a:gd name="T22" fmla="*/ 2 w 82"/>
                <a:gd name="T23" fmla="*/ 4 h 41"/>
                <a:gd name="T24" fmla="*/ 5 w 82"/>
                <a:gd name="T25" fmla="*/ 5 h 41"/>
                <a:gd name="T26" fmla="*/ 13 w 82"/>
                <a:gd name="T27" fmla="*/ 2 h 41"/>
                <a:gd name="T28" fmla="*/ 15 w 82"/>
                <a:gd name="T29" fmla="*/ 7 h 41"/>
                <a:gd name="T30" fmla="*/ 26 w 82"/>
                <a:gd name="T31" fmla="*/ 8 h 41"/>
                <a:gd name="T32" fmla="*/ 30 w 82"/>
                <a:gd name="T33" fmla="*/ 2 h 41"/>
                <a:gd name="T34" fmla="*/ 44 w 82"/>
                <a:gd name="T35" fmla="*/ 4 h 41"/>
                <a:gd name="T36" fmla="*/ 45 w 82"/>
                <a:gd name="T37" fmla="*/ 4 h 41"/>
                <a:gd name="T38" fmla="*/ 51 w 82"/>
                <a:gd name="T39" fmla="*/ 8 h 41"/>
                <a:gd name="T40" fmla="*/ 50 w 82"/>
                <a:gd name="T41" fmla="*/ 11 h 41"/>
                <a:gd name="T42" fmla="*/ 57 w 82"/>
                <a:gd name="T43" fmla="*/ 9 h 41"/>
                <a:gd name="T44" fmla="*/ 65 w 82"/>
                <a:gd name="T45" fmla="*/ 12 h 41"/>
                <a:gd name="T46" fmla="*/ 67 w 82"/>
                <a:gd name="T47" fmla="*/ 15 h 41"/>
                <a:gd name="T48" fmla="*/ 68 w 82"/>
                <a:gd name="T49" fmla="*/ 16 h 41"/>
                <a:gd name="T50" fmla="*/ 69 w 82"/>
                <a:gd name="T51" fmla="*/ 19 h 41"/>
                <a:gd name="T52" fmla="*/ 72 w 82"/>
                <a:gd name="T53" fmla="*/ 19 h 41"/>
                <a:gd name="T54" fmla="*/ 72 w 82"/>
                <a:gd name="T55" fmla="*/ 22 h 41"/>
                <a:gd name="T56" fmla="*/ 75 w 82"/>
                <a:gd name="T57" fmla="*/ 22 h 41"/>
                <a:gd name="T58" fmla="*/ 76 w 82"/>
                <a:gd name="T59" fmla="*/ 26 h 41"/>
                <a:gd name="T60" fmla="*/ 81 w 82"/>
                <a:gd name="T61" fmla="*/ 26 h 41"/>
                <a:gd name="T62" fmla="*/ 76 w 82"/>
                <a:gd name="T63" fmla="*/ 29 h 41"/>
                <a:gd name="T64" fmla="*/ 76 w 82"/>
                <a:gd name="T65" fmla="*/ 30 h 41"/>
                <a:gd name="T66" fmla="*/ 62 w 82"/>
                <a:gd name="T67" fmla="*/ 30 h 41"/>
                <a:gd name="T68" fmla="*/ 62 w 82"/>
                <a:gd name="T69" fmla="*/ 22 h 41"/>
                <a:gd name="T70" fmla="*/ 48 w 82"/>
                <a:gd name="T71" fmla="*/ 21 h 41"/>
                <a:gd name="T72" fmla="*/ 47 w 82"/>
                <a:gd name="T73" fmla="*/ 25 h 41"/>
                <a:gd name="T74" fmla="*/ 44 w 82"/>
                <a:gd name="T75" fmla="*/ 25 h 41"/>
                <a:gd name="T76" fmla="*/ 41 w 82"/>
                <a:gd name="T77" fmla="*/ 28 h 41"/>
                <a:gd name="T78" fmla="*/ 43 w 82"/>
                <a:gd name="T79" fmla="*/ 29 h 41"/>
                <a:gd name="T80" fmla="*/ 38 w 82"/>
                <a:gd name="T81" fmla="*/ 30 h 41"/>
                <a:gd name="T82" fmla="*/ 38 w 82"/>
                <a:gd name="T83" fmla="*/ 39 h 41"/>
                <a:gd name="T84" fmla="*/ 20 w 82"/>
                <a:gd name="T85" fmla="*/ 33 h 41"/>
                <a:gd name="T86" fmla="*/ 24 w 82"/>
                <a:gd name="T87" fmla="*/ 30 h 41"/>
                <a:gd name="T88" fmla="*/ 30 w 82"/>
                <a:gd name="T89" fmla="*/ 30 h 41"/>
                <a:gd name="T90" fmla="*/ 29 w 82"/>
                <a:gd name="T9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1" name="Freeform 106"/>
            <p:cNvSpPr/>
            <p:nvPr/>
          </p:nvSpPr>
          <p:spPr bwMode="auto">
            <a:xfrm>
              <a:off x="1736725" y="1014412"/>
              <a:ext cx="146050" cy="74613"/>
            </a:xfrm>
            <a:custGeom>
              <a:avLst/>
              <a:gdLst>
                <a:gd name="T0" fmla="*/ 38 w 39"/>
                <a:gd name="T1" fmla="*/ 3 h 20"/>
                <a:gd name="T2" fmla="*/ 38 w 39"/>
                <a:gd name="T3" fmla="*/ 7 h 20"/>
                <a:gd name="T4" fmla="*/ 36 w 39"/>
                <a:gd name="T5" fmla="*/ 7 h 20"/>
                <a:gd name="T6" fmla="*/ 36 w 39"/>
                <a:gd name="T7" fmla="*/ 11 h 20"/>
                <a:gd name="T8" fmla="*/ 31 w 39"/>
                <a:gd name="T9" fmla="*/ 14 h 20"/>
                <a:gd name="T10" fmla="*/ 27 w 39"/>
                <a:gd name="T11" fmla="*/ 10 h 20"/>
                <a:gd name="T12" fmla="*/ 23 w 39"/>
                <a:gd name="T13" fmla="*/ 13 h 20"/>
                <a:gd name="T14" fmla="*/ 17 w 39"/>
                <a:gd name="T15" fmla="*/ 18 h 20"/>
                <a:gd name="T16" fmla="*/ 2 w 39"/>
                <a:gd name="T17" fmla="*/ 18 h 20"/>
                <a:gd name="T18" fmla="*/ 0 w 39"/>
                <a:gd name="T19" fmla="*/ 13 h 20"/>
                <a:gd name="T20" fmla="*/ 6 w 39"/>
                <a:gd name="T21" fmla="*/ 14 h 20"/>
                <a:gd name="T22" fmla="*/ 12 w 39"/>
                <a:gd name="T23" fmla="*/ 10 h 20"/>
                <a:gd name="T24" fmla="*/ 14 w 39"/>
                <a:gd name="T25" fmla="*/ 7 h 20"/>
                <a:gd name="T26" fmla="*/ 19 w 39"/>
                <a:gd name="T27" fmla="*/ 6 h 20"/>
                <a:gd name="T28" fmla="*/ 20 w 39"/>
                <a:gd name="T29" fmla="*/ 6 h 20"/>
                <a:gd name="T30" fmla="*/ 23 w 39"/>
                <a:gd name="T31" fmla="*/ 3 h 20"/>
                <a:gd name="T32" fmla="*/ 28 w 39"/>
                <a:gd name="T33" fmla="*/ 3 h 20"/>
                <a:gd name="T34" fmla="*/ 38 w 39"/>
                <a:gd name="T35"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2" name="Freeform 107"/>
            <p:cNvSpPr/>
            <p:nvPr/>
          </p:nvSpPr>
          <p:spPr bwMode="auto">
            <a:xfrm>
              <a:off x="2135187" y="1042987"/>
              <a:ext cx="146050" cy="76200"/>
            </a:xfrm>
            <a:custGeom>
              <a:avLst/>
              <a:gdLst>
                <a:gd name="T0" fmla="*/ 35 w 39"/>
                <a:gd name="T1" fmla="*/ 2 h 20"/>
                <a:gd name="T2" fmla="*/ 39 w 39"/>
                <a:gd name="T3" fmla="*/ 14 h 20"/>
                <a:gd name="T4" fmla="*/ 36 w 39"/>
                <a:gd name="T5" fmla="*/ 13 h 20"/>
                <a:gd name="T6" fmla="*/ 36 w 39"/>
                <a:gd name="T7" fmla="*/ 17 h 20"/>
                <a:gd name="T8" fmla="*/ 31 w 39"/>
                <a:gd name="T9" fmla="*/ 19 h 20"/>
                <a:gd name="T10" fmla="*/ 29 w 39"/>
                <a:gd name="T11" fmla="*/ 20 h 20"/>
                <a:gd name="T12" fmla="*/ 25 w 39"/>
                <a:gd name="T13" fmla="*/ 20 h 20"/>
                <a:gd name="T14" fmla="*/ 25 w 39"/>
                <a:gd name="T15" fmla="*/ 14 h 20"/>
                <a:gd name="T16" fmla="*/ 11 w 39"/>
                <a:gd name="T17" fmla="*/ 13 h 20"/>
                <a:gd name="T18" fmla="*/ 0 w 39"/>
                <a:gd name="T19" fmla="*/ 6 h 20"/>
                <a:gd name="T20" fmla="*/ 1 w 39"/>
                <a:gd name="T21" fmla="*/ 3 h 20"/>
                <a:gd name="T22" fmla="*/ 4 w 39"/>
                <a:gd name="T23" fmla="*/ 5 h 20"/>
                <a:gd name="T24" fmla="*/ 11 w 39"/>
                <a:gd name="T25" fmla="*/ 7 h 20"/>
                <a:gd name="T26" fmla="*/ 14 w 39"/>
                <a:gd name="T27" fmla="*/ 7 h 20"/>
                <a:gd name="T28" fmla="*/ 15 w 39"/>
                <a:gd name="T29" fmla="*/ 10 h 20"/>
                <a:gd name="T30" fmla="*/ 16 w 39"/>
                <a:gd name="T31" fmla="*/ 5 h 20"/>
                <a:gd name="T32" fmla="*/ 19 w 39"/>
                <a:gd name="T33" fmla="*/ 7 h 20"/>
                <a:gd name="T34" fmla="*/ 35 w 39"/>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3" name="Freeform 108"/>
            <p:cNvSpPr/>
            <p:nvPr/>
          </p:nvSpPr>
          <p:spPr bwMode="auto">
            <a:xfrm>
              <a:off x="1852612" y="1047750"/>
              <a:ext cx="258763" cy="96838"/>
            </a:xfrm>
            <a:custGeom>
              <a:avLst/>
              <a:gdLst>
                <a:gd name="T0" fmla="*/ 31 w 69"/>
                <a:gd name="T1" fmla="*/ 9 h 26"/>
                <a:gd name="T2" fmla="*/ 45 w 69"/>
                <a:gd name="T3" fmla="*/ 15 h 26"/>
                <a:gd name="T4" fmla="*/ 45 w 69"/>
                <a:gd name="T5" fmla="*/ 8 h 26"/>
                <a:gd name="T6" fmla="*/ 41 w 69"/>
                <a:gd name="T7" fmla="*/ 2 h 26"/>
                <a:gd name="T8" fmla="*/ 51 w 69"/>
                <a:gd name="T9" fmla="*/ 1 h 26"/>
                <a:gd name="T10" fmla="*/ 54 w 69"/>
                <a:gd name="T11" fmla="*/ 4 h 26"/>
                <a:gd name="T12" fmla="*/ 54 w 69"/>
                <a:gd name="T13" fmla="*/ 6 h 26"/>
                <a:gd name="T14" fmla="*/ 59 w 69"/>
                <a:gd name="T15" fmla="*/ 11 h 26"/>
                <a:gd name="T16" fmla="*/ 63 w 69"/>
                <a:gd name="T17" fmla="*/ 8 h 26"/>
                <a:gd name="T18" fmla="*/ 68 w 69"/>
                <a:gd name="T19" fmla="*/ 11 h 26"/>
                <a:gd name="T20" fmla="*/ 69 w 69"/>
                <a:gd name="T21" fmla="*/ 13 h 26"/>
                <a:gd name="T22" fmla="*/ 68 w 69"/>
                <a:gd name="T23" fmla="*/ 19 h 26"/>
                <a:gd name="T24" fmla="*/ 59 w 69"/>
                <a:gd name="T25" fmla="*/ 20 h 26"/>
                <a:gd name="T26" fmla="*/ 54 w 69"/>
                <a:gd name="T27" fmla="*/ 19 h 26"/>
                <a:gd name="T28" fmla="*/ 41 w 69"/>
                <a:gd name="T29" fmla="*/ 22 h 26"/>
                <a:gd name="T30" fmla="*/ 38 w 69"/>
                <a:gd name="T31" fmla="*/ 22 h 26"/>
                <a:gd name="T32" fmla="*/ 34 w 69"/>
                <a:gd name="T33" fmla="*/ 23 h 26"/>
                <a:gd name="T34" fmla="*/ 20 w 69"/>
                <a:gd name="T35" fmla="*/ 26 h 26"/>
                <a:gd name="T36" fmla="*/ 33 w 69"/>
                <a:gd name="T37" fmla="*/ 22 h 26"/>
                <a:gd name="T38" fmla="*/ 26 w 69"/>
                <a:gd name="T39" fmla="*/ 19 h 26"/>
                <a:gd name="T40" fmla="*/ 20 w 69"/>
                <a:gd name="T41" fmla="*/ 16 h 26"/>
                <a:gd name="T42" fmla="*/ 14 w 69"/>
                <a:gd name="T43" fmla="*/ 19 h 26"/>
                <a:gd name="T44" fmla="*/ 10 w 69"/>
                <a:gd name="T45" fmla="*/ 18 h 26"/>
                <a:gd name="T46" fmla="*/ 0 w 69"/>
                <a:gd name="T47" fmla="*/ 16 h 26"/>
                <a:gd name="T48" fmla="*/ 3 w 69"/>
                <a:gd name="T49" fmla="*/ 13 h 26"/>
                <a:gd name="T50" fmla="*/ 5 w 69"/>
                <a:gd name="T51" fmla="*/ 9 h 26"/>
                <a:gd name="T52" fmla="*/ 10 w 69"/>
                <a:gd name="T53" fmla="*/ 8 h 26"/>
                <a:gd name="T54" fmla="*/ 9 w 69"/>
                <a:gd name="T55" fmla="*/ 5 h 26"/>
                <a:gd name="T56" fmla="*/ 12 w 69"/>
                <a:gd name="T57" fmla="*/ 5 h 26"/>
                <a:gd name="T58" fmla="*/ 16 w 69"/>
                <a:gd name="T59" fmla="*/ 4 h 26"/>
                <a:gd name="T60" fmla="*/ 23 w 69"/>
                <a:gd name="T61" fmla="*/ 5 h 26"/>
                <a:gd name="T62" fmla="*/ 24 w 69"/>
                <a:gd name="T63" fmla="*/ 8 h 26"/>
                <a:gd name="T64" fmla="*/ 27 w 69"/>
                <a:gd name="T65" fmla="*/ 8 h 26"/>
                <a:gd name="T66" fmla="*/ 27 w 69"/>
                <a:gd name="T67" fmla="*/ 12 h 26"/>
                <a:gd name="T68" fmla="*/ 31 w 69"/>
                <a:gd name="T6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4" name="Freeform 109"/>
            <p:cNvSpPr/>
            <p:nvPr/>
          </p:nvSpPr>
          <p:spPr bwMode="auto">
            <a:xfrm>
              <a:off x="1676400" y="1144587"/>
              <a:ext cx="206375" cy="139700"/>
            </a:xfrm>
            <a:custGeom>
              <a:avLst/>
              <a:gdLst>
                <a:gd name="T0" fmla="*/ 7 w 55"/>
                <a:gd name="T1" fmla="*/ 1 h 37"/>
                <a:gd name="T2" fmla="*/ 30 w 55"/>
                <a:gd name="T3" fmla="*/ 3 h 37"/>
                <a:gd name="T4" fmla="*/ 33 w 55"/>
                <a:gd name="T5" fmla="*/ 3 h 37"/>
                <a:gd name="T6" fmla="*/ 39 w 55"/>
                <a:gd name="T7" fmla="*/ 4 h 37"/>
                <a:gd name="T8" fmla="*/ 44 w 55"/>
                <a:gd name="T9" fmla="*/ 4 h 37"/>
                <a:gd name="T10" fmla="*/ 46 w 55"/>
                <a:gd name="T11" fmla="*/ 6 h 37"/>
                <a:gd name="T12" fmla="*/ 54 w 55"/>
                <a:gd name="T13" fmla="*/ 11 h 37"/>
                <a:gd name="T14" fmla="*/ 42 w 55"/>
                <a:gd name="T15" fmla="*/ 14 h 37"/>
                <a:gd name="T16" fmla="*/ 40 w 55"/>
                <a:gd name="T17" fmla="*/ 17 h 37"/>
                <a:gd name="T18" fmla="*/ 37 w 55"/>
                <a:gd name="T19" fmla="*/ 15 h 37"/>
                <a:gd name="T20" fmla="*/ 36 w 55"/>
                <a:gd name="T21" fmla="*/ 17 h 37"/>
                <a:gd name="T22" fmla="*/ 37 w 55"/>
                <a:gd name="T23" fmla="*/ 18 h 37"/>
                <a:gd name="T24" fmla="*/ 35 w 55"/>
                <a:gd name="T25" fmla="*/ 20 h 37"/>
                <a:gd name="T26" fmla="*/ 35 w 55"/>
                <a:gd name="T27" fmla="*/ 22 h 37"/>
                <a:gd name="T28" fmla="*/ 32 w 55"/>
                <a:gd name="T29" fmla="*/ 22 h 37"/>
                <a:gd name="T30" fmla="*/ 29 w 55"/>
                <a:gd name="T31" fmla="*/ 25 h 37"/>
                <a:gd name="T32" fmla="*/ 29 w 55"/>
                <a:gd name="T33" fmla="*/ 31 h 37"/>
                <a:gd name="T34" fmla="*/ 12 w 55"/>
                <a:gd name="T35" fmla="*/ 35 h 37"/>
                <a:gd name="T36" fmla="*/ 0 w 55"/>
                <a:gd name="T37" fmla="*/ 27 h 37"/>
                <a:gd name="T38" fmla="*/ 4 w 55"/>
                <a:gd name="T39" fmla="*/ 24 h 37"/>
                <a:gd name="T40" fmla="*/ 5 w 55"/>
                <a:gd name="T41" fmla="*/ 21 h 37"/>
                <a:gd name="T42" fmla="*/ 4 w 55"/>
                <a:gd name="T43" fmla="*/ 15 h 37"/>
                <a:gd name="T44" fmla="*/ 7 w 55"/>
                <a:gd name="T45" fmla="*/ 14 h 37"/>
                <a:gd name="T46" fmla="*/ 9 w 55"/>
                <a:gd name="T47" fmla="*/ 8 h 37"/>
                <a:gd name="T48" fmla="*/ 7 w 55"/>
                <a:gd name="T49"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5" name="Freeform 110"/>
            <p:cNvSpPr/>
            <p:nvPr/>
          </p:nvSpPr>
          <p:spPr bwMode="auto">
            <a:xfrm>
              <a:off x="2089150" y="1174750"/>
              <a:ext cx="46038" cy="33338"/>
            </a:xfrm>
            <a:custGeom>
              <a:avLst/>
              <a:gdLst>
                <a:gd name="T0" fmla="*/ 2 w 12"/>
                <a:gd name="T1" fmla="*/ 0 h 9"/>
                <a:gd name="T2" fmla="*/ 10 w 12"/>
                <a:gd name="T3" fmla="*/ 0 h 9"/>
                <a:gd name="T4" fmla="*/ 12 w 12"/>
                <a:gd name="T5" fmla="*/ 6 h 9"/>
                <a:gd name="T6" fmla="*/ 9 w 12"/>
                <a:gd name="T7" fmla="*/ 9 h 9"/>
                <a:gd name="T8" fmla="*/ 0 w 12"/>
                <a:gd name="T9" fmla="*/ 5 h 9"/>
                <a:gd name="T10" fmla="*/ 2 w 12"/>
                <a:gd name="T11" fmla="*/ 0 h 9"/>
              </a:gdLst>
              <a:ahLst/>
              <a:cxnLst>
                <a:cxn ang="0">
                  <a:pos x="T0" y="T1"/>
                </a:cxn>
                <a:cxn ang="0">
                  <a:pos x="T2" y="T3"/>
                </a:cxn>
                <a:cxn ang="0">
                  <a:pos x="T4" y="T5"/>
                </a:cxn>
                <a:cxn ang="0">
                  <a:pos x="T6" y="T7"/>
                </a:cxn>
                <a:cxn ang="0">
                  <a:pos x="T8" y="T9"/>
                </a:cxn>
                <a:cxn ang="0">
                  <a:pos x="T10" y="T11"/>
                </a:cxn>
              </a:cxnLst>
              <a:rect l="0" t="0" r="r" b="b"/>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6" name="Freeform 111"/>
            <p:cNvSpPr/>
            <p:nvPr/>
          </p:nvSpPr>
          <p:spPr bwMode="auto">
            <a:xfrm>
              <a:off x="2317750" y="1160462"/>
              <a:ext cx="106363" cy="74613"/>
            </a:xfrm>
            <a:custGeom>
              <a:avLst/>
              <a:gdLst>
                <a:gd name="T0" fmla="*/ 25 w 28"/>
                <a:gd name="T1" fmla="*/ 2 h 20"/>
                <a:gd name="T2" fmla="*/ 26 w 28"/>
                <a:gd name="T3" fmla="*/ 9 h 20"/>
                <a:gd name="T4" fmla="*/ 24 w 28"/>
                <a:gd name="T5" fmla="*/ 11 h 20"/>
                <a:gd name="T6" fmla="*/ 17 w 28"/>
                <a:gd name="T7" fmla="*/ 13 h 20"/>
                <a:gd name="T8" fmla="*/ 5 w 28"/>
                <a:gd name="T9" fmla="*/ 20 h 20"/>
                <a:gd name="T10" fmla="*/ 4 w 28"/>
                <a:gd name="T11" fmla="*/ 14 h 20"/>
                <a:gd name="T12" fmla="*/ 1 w 28"/>
                <a:gd name="T13" fmla="*/ 11 h 20"/>
                <a:gd name="T14" fmla="*/ 1 w 28"/>
                <a:gd name="T15" fmla="*/ 4 h 20"/>
                <a:gd name="T16" fmla="*/ 4 w 28"/>
                <a:gd name="T17" fmla="*/ 2 h 20"/>
                <a:gd name="T18" fmla="*/ 8 w 28"/>
                <a:gd name="T19" fmla="*/ 0 h 20"/>
                <a:gd name="T20" fmla="*/ 19 w 28"/>
                <a:gd name="T21" fmla="*/ 3 h 20"/>
                <a:gd name="T22" fmla="*/ 25 w 28"/>
                <a:gd name="T23"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7" name="Freeform 112"/>
            <p:cNvSpPr/>
            <p:nvPr/>
          </p:nvSpPr>
          <p:spPr bwMode="auto">
            <a:xfrm>
              <a:off x="3852862" y="1449387"/>
              <a:ext cx="223838" cy="107950"/>
            </a:xfrm>
            <a:custGeom>
              <a:avLst/>
              <a:gdLst>
                <a:gd name="T0" fmla="*/ 44 w 60"/>
                <a:gd name="T1" fmla="*/ 0 h 29"/>
                <a:gd name="T2" fmla="*/ 49 w 60"/>
                <a:gd name="T3" fmla="*/ 3 h 29"/>
                <a:gd name="T4" fmla="*/ 54 w 60"/>
                <a:gd name="T5" fmla="*/ 5 h 29"/>
                <a:gd name="T6" fmla="*/ 52 w 60"/>
                <a:gd name="T7" fmla="*/ 7 h 29"/>
                <a:gd name="T8" fmla="*/ 59 w 60"/>
                <a:gd name="T9" fmla="*/ 12 h 29"/>
                <a:gd name="T10" fmla="*/ 55 w 60"/>
                <a:gd name="T11" fmla="*/ 20 h 29"/>
                <a:gd name="T12" fmla="*/ 51 w 60"/>
                <a:gd name="T13" fmla="*/ 21 h 29"/>
                <a:gd name="T14" fmla="*/ 45 w 60"/>
                <a:gd name="T15" fmla="*/ 24 h 29"/>
                <a:gd name="T16" fmla="*/ 41 w 60"/>
                <a:gd name="T17" fmla="*/ 26 h 29"/>
                <a:gd name="T18" fmla="*/ 38 w 60"/>
                <a:gd name="T19" fmla="*/ 27 h 29"/>
                <a:gd name="T20" fmla="*/ 21 w 60"/>
                <a:gd name="T21" fmla="*/ 28 h 29"/>
                <a:gd name="T22" fmla="*/ 20 w 60"/>
                <a:gd name="T23" fmla="*/ 27 h 29"/>
                <a:gd name="T24" fmla="*/ 14 w 60"/>
                <a:gd name="T25" fmla="*/ 24 h 29"/>
                <a:gd name="T26" fmla="*/ 12 w 60"/>
                <a:gd name="T27" fmla="*/ 23 h 29"/>
                <a:gd name="T28" fmla="*/ 14 w 60"/>
                <a:gd name="T29" fmla="*/ 21 h 29"/>
                <a:gd name="T30" fmla="*/ 10 w 60"/>
                <a:gd name="T31" fmla="*/ 19 h 29"/>
                <a:gd name="T32" fmla="*/ 10 w 60"/>
                <a:gd name="T33" fmla="*/ 10 h 29"/>
                <a:gd name="T34" fmla="*/ 2 w 60"/>
                <a:gd name="T35" fmla="*/ 12 h 29"/>
                <a:gd name="T36" fmla="*/ 5 w 60"/>
                <a:gd name="T37" fmla="*/ 6 h 29"/>
                <a:gd name="T38" fmla="*/ 16 w 60"/>
                <a:gd name="T39" fmla="*/ 6 h 29"/>
                <a:gd name="T40" fmla="*/ 17 w 60"/>
                <a:gd name="T41" fmla="*/ 12 h 29"/>
                <a:gd name="T42" fmla="*/ 21 w 60"/>
                <a:gd name="T43" fmla="*/ 6 h 29"/>
                <a:gd name="T44" fmla="*/ 30 w 60"/>
                <a:gd name="T45" fmla="*/ 9 h 29"/>
                <a:gd name="T46" fmla="*/ 33 w 60"/>
                <a:gd name="T47" fmla="*/ 6 h 29"/>
                <a:gd name="T48" fmla="*/ 41 w 60"/>
                <a:gd name="T49" fmla="*/ 5 h 29"/>
                <a:gd name="T50" fmla="*/ 44 w 60"/>
                <a:gd name="T5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8" name="Freeform 113"/>
            <p:cNvSpPr/>
            <p:nvPr/>
          </p:nvSpPr>
          <p:spPr bwMode="auto">
            <a:xfrm>
              <a:off x="2501900" y="1474787"/>
              <a:ext cx="134938" cy="98425"/>
            </a:xfrm>
            <a:custGeom>
              <a:avLst/>
              <a:gdLst>
                <a:gd name="T0" fmla="*/ 10 w 36"/>
                <a:gd name="T1" fmla="*/ 0 h 26"/>
                <a:gd name="T2" fmla="*/ 18 w 36"/>
                <a:gd name="T3" fmla="*/ 9 h 26"/>
                <a:gd name="T4" fmla="*/ 21 w 36"/>
                <a:gd name="T5" fmla="*/ 7 h 26"/>
                <a:gd name="T6" fmla="*/ 25 w 36"/>
                <a:gd name="T7" fmla="*/ 12 h 26"/>
                <a:gd name="T8" fmla="*/ 31 w 36"/>
                <a:gd name="T9" fmla="*/ 19 h 26"/>
                <a:gd name="T10" fmla="*/ 36 w 36"/>
                <a:gd name="T11" fmla="*/ 20 h 26"/>
                <a:gd name="T12" fmla="*/ 18 w 36"/>
                <a:gd name="T13" fmla="*/ 21 h 26"/>
                <a:gd name="T14" fmla="*/ 11 w 36"/>
                <a:gd name="T15" fmla="*/ 26 h 26"/>
                <a:gd name="T16" fmla="*/ 0 w 36"/>
                <a:gd name="T17" fmla="*/ 21 h 26"/>
                <a:gd name="T18" fmla="*/ 3 w 36"/>
                <a:gd name="T19" fmla="*/ 20 h 26"/>
                <a:gd name="T20" fmla="*/ 4 w 36"/>
                <a:gd name="T21" fmla="*/ 17 h 26"/>
                <a:gd name="T22" fmla="*/ 4 w 36"/>
                <a:gd name="T23" fmla="*/ 5 h 26"/>
                <a:gd name="T24" fmla="*/ 10 w 36"/>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9" name="Freeform 114"/>
            <p:cNvSpPr/>
            <p:nvPr/>
          </p:nvSpPr>
          <p:spPr bwMode="auto">
            <a:xfrm>
              <a:off x="6416675" y="3027363"/>
              <a:ext cx="225425" cy="239713"/>
            </a:xfrm>
            <a:custGeom>
              <a:avLst/>
              <a:gdLst>
                <a:gd name="T0" fmla="*/ 5 w 60"/>
                <a:gd name="T1" fmla="*/ 9 h 64"/>
                <a:gd name="T2" fmla="*/ 2 w 60"/>
                <a:gd name="T3" fmla="*/ 7 h 64"/>
                <a:gd name="T4" fmla="*/ 0 w 60"/>
                <a:gd name="T5" fmla="*/ 3 h 64"/>
                <a:gd name="T6" fmla="*/ 11 w 60"/>
                <a:gd name="T7" fmla="*/ 2 h 64"/>
                <a:gd name="T8" fmla="*/ 16 w 60"/>
                <a:gd name="T9" fmla="*/ 4 h 64"/>
                <a:gd name="T10" fmla="*/ 16 w 60"/>
                <a:gd name="T11" fmla="*/ 7 h 64"/>
                <a:gd name="T12" fmla="*/ 19 w 60"/>
                <a:gd name="T13" fmla="*/ 10 h 64"/>
                <a:gd name="T14" fmla="*/ 25 w 60"/>
                <a:gd name="T15" fmla="*/ 13 h 64"/>
                <a:gd name="T16" fmla="*/ 35 w 60"/>
                <a:gd name="T17" fmla="*/ 21 h 64"/>
                <a:gd name="T18" fmla="*/ 37 w 60"/>
                <a:gd name="T19" fmla="*/ 25 h 64"/>
                <a:gd name="T20" fmla="*/ 42 w 60"/>
                <a:gd name="T21" fmla="*/ 27 h 64"/>
                <a:gd name="T22" fmla="*/ 44 w 60"/>
                <a:gd name="T23" fmla="*/ 30 h 64"/>
                <a:gd name="T24" fmla="*/ 44 w 60"/>
                <a:gd name="T25" fmla="*/ 32 h 64"/>
                <a:gd name="T26" fmla="*/ 47 w 60"/>
                <a:gd name="T27" fmla="*/ 35 h 64"/>
                <a:gd name="T28" fmla="*/ 51 w 60"/>
                <a:gd name="T29" fmla="*/ 39 h 64"/>
                <a:gd name="T30" fmla="*/ 54 w 60"/>
                <a:gd name="T31" fmla="*/ 42 h 64"/>
                <a:gd name="T32" fmla="*/ 57 w 60"/>
                <a:gd name="T33" fmla="*/ 49 h 64"/>
                <a:gd name="T34" fmla="*/ 58 w 60"/>
                <a:gd name="T35" fmla="*/ 55 h 64"/>
                <a:gd name="T36" fmla="*/ 60 w 60"/>
                <a:gd name="T37" fmla="*/ 59 h 64"/>
                <a:gd name="T38" fmla="*/ 53 w 60"/>
                <a:gd name="T39" fmla="*/ 61 h 64"/>
                <a:gd name="T40" fmla="*/ 47 w 60"/>
                <a:gd name="T41" fmla="*/ 61 h 64"/>
                <a:gd name="T42" fmla="*/ 47 w 60"/>
                <a:gd name="T43" fmla="*/ 58 h 64"/>
                <a:gd name="T44" fmla="*/ 44 w 60"/>
                <a:gd name="T45" fmla="*/ 58 h 64"/>
                <a:gd name="T46" fmla="*/ 37 w 60"/>
                <a:gd name="T47" fmla="*/ 52 h 64"/>
                <a:gd name="T48" fmla="*/ 39 w 60"/>
                <a:gd name="T49" fmla="*/ 49 h 64"/>
                <a:gd name="T50" fmla="*/ 37 w 60"/>
                <a:gd name="T51" fmla="*/ 49 h 64"/>
                <a:gd name="T52" fmla="*/ 36 w 60"/>
                <a:gd name="T53" fmla="*/ 46 h 64"/>
                <a:gd name="T54" fmla="*/ 33 w 60"/>
                <a:gd name="T55" fmla="*/ 46 h 64"/>
                <a:gd name="T56" fmla="*/ 28 w 60"/>
                <a:gd name="T57" fmla="*/ 41 h 64"/>
                <a:gd name="T58" fmla="*/ 25 w 60"/>
                <a:gd name="T59" fmla="*/ 31 h 64"/>
                <a:gd name="T60" fmla="*/ 23 w 60"/>
                <a:gd name="T61" fmla="*/ 34 h 64"/>
                <a:gd name="T62" fmla="*/ 21 w 60"/>
                <a:gd name="T63" fmla="*/ 27 h 64"/>
                <a:gd name="T64" fmla="*/ 18 w 60"/>
                <a:gd name="T65" fmla="*/ 24 h 64"/>
                <a:gd name="T66" fmla="*/ 15 w 60"/>
                <a:gd name="T67" fmla="*/ 23 h 64"/>
                <a:gd name="T68" fmla="*/ 14 w 60"/>
                <a:gd name="T69" fmla="*/ 17 h 64"/>
                <a:gd name="T70" fmla="*/ 9 w 60"/>
                <a:gd name="T71" fmla="*/ 14 h 64"/>
                <a:gd name="T72" fmla="*/ 7 w 60"/>
                <a:gd name="T73" fmla="*/ 11 h 64"/>
                <a:gd name="T74" fmla="*/ 5 w 60"/>
                <a:gd name="T75" fmla="*/ 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0" name="Freeform 115"/>
            <p:cNvSpPr/>
            <p:nvPr/>
          </p:nvSpPr>
          <p:spPr bwMode="auto">
            <a:xfrm>
              <a:off x="5299075" y="3403600"/>
              <a:ext cx="161925" cy="295275"/>
            </a:xfrm>
            <a:custGeom>
              <a:avLst/>
              <a:gdLst>
                <a:gd name="T0" fmla="*/ 32 w 43"/>
                <a:gd name="T1" fmla="*/ 0 h 79"/>
                <a:gd name="T2" fmla="*/ 38 w 43"/>
                <a:gd name="T3" fmla="*/ 1 h 79"/>
                <a:gd name="T4" fmla="*/ 35 w 43"/>
                <a:gd name="T5" fmla="*/ 26 h 79"/>
                <a:gd name="T6" fmla="*/ 32 w 43"/>
                <a:gd name="T7" fmla="*/ 43 h 79"/>
                <a:gd name="T8" fmla="*/ 28 w 43"/>
                <a:gd name="T9" fmla="*/ 50 h 79"/>
                <a:gd name="T10" fmla="*/ 27 w 43"/>
                <a:gd name="T11" fmla="*/ 59 h 79"/>
                <a:gd name="T12" fmla="*/ 27 w 43"/>
                <a:gd name="T13" fmla="*/ 62 h 79"/>
                <a:gd name="T14" fmla="*/ 24 w 43"/>
                <a:gd name="T15" fmla="*/ 63 h 79"/>
                <a:gd name="T16" fmla="*/ 23 w 43"/>
                <a:gd name="T17" fmla="*/ 71 h 79"/>
                <a:gd name="T18" fmla="*/ 21 w 43"/>
                <a:gd name="T19" fmla="*/ 73 h 79"/>
                <a:gd name="T20" fmla="*/ 20 w 43"/>
                <a:gd name="T21" fmla="*/ 77 h 79"/>
                <a:gd name="T22" fmla="*/ 6 w 43"/>
                <a:gd name="T23" fmla="*/ 78 h 79"/>
                <a:gd name="T24" fmla="*/ 4 w 43"/>
                <a:gd name="T25" fmla="*/ 71 h 79"/>
                <a:gd name="T26" fmla="*/ 3 w 43"/>
                <a:gd name="T27" fmla="*/ 69 h 79"/>
                <a:gd name="T28" fmla="*/ 0 w 43"/>
                <a:gd name="T29" fmla="*/ 67 h 79"/>
                <a:gd name="T30" fmla="*/ 0 w 43"/>
                <a:gd name="T31" fmla="*/ 62 h 79"/>
                <a:gd name="T32" fmla="*/ 2 w 43"/>
                <a:gd name="T33" fmla="*/ 60 h 79"/>
                <a:gd name="T34" fmla="*/ 0 w 43"/>
                <a:gd name="T35" fmla="*/ 59 h 79"/>
                <a:gd name="T36" fmla="*/ 3 w 43"/>
                <a:gd name="T37" fmla="*/ 53 h 79"/>
                <a:gd name="T38" fmla="*/ 3 w 43"/>
                <a:gd name="T39" fmla="*/ 50 h 79"/>
                <a:gd name="T40" fmla="*/ 6 w 43"/>
                <a:gd name="T41" fmla="*/ 49 h 79"/>
                <a:gd name="T42" fmla="*/ 9 w 43"/>
                <a:gd name="T43" fmla="*/ 42 h 79"/>
                <a:gd name="T44" fmla="*/ 6 w 43"/>
                <a:gd name="T45" fmla="*/ 38 h 79"/>
                <a:gd name="T46" fmla="*/ 6 w 43"/>
                <a:gd name="T47" fmla="*/ 29 h 79"/>
                <a:gd name="T48" fmla="*/ 9 w 43"/>
                <a:gd name="T49" fmla="*/ 26 h 79"/>
                <a:gd name="T50" fmla="*/ 13 w 43"/>
                <a:gd name="T51" fmla="*/ 24 h 79"/>
                <a:gd name="T52" fmla="*/ 20 w 43"/>
                <a:gd name="T53" fmla="*/ 18 h 79"/>
                <a:gd name="T54" fmla="*/ 24 w 43"/>
                <a:gd name="T55" fmla="*/ 19 h 79"/>
                <a:gd name="T56" fmla="*/ 25 w 43"/>
                <a:gd name="T57" fmla="*/ 11 h 79"/>
                <a:gd name="T58" fmla="*/ 30 w 43"/>
                <a:gd name="T59" fmla="*/ 10 h 79"/>
                <a:gd name="T60" fmla="*/ 32 w 43"/>
                <a:gd name="T6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1" name="Freeform 116"/>
            <p:cNvSpPr/>
            <p:nvPr/>
          </p:nvSpPr>
          <p:spPr bwMode="auto">
            <a:xfrm>
              <a:off x="6796087" y="3387725"/>
              <a:ext cx="866775" cy="633413"/>
            </a:xfrm>
            <a:custGeom>
              <a:avLst/>
              <a:gdLst>
                <a:gd name="T0" fmla="*/ 134 w 231"/>
                <a:gd name="T1" fmla="*/ 14 h 169"/>
                <a:gd name="T2" fmla="*/ 129 w 231"/>
                <a:gd name="T3" fmla="*/ 16 h 169"/>
                <a:gd name="T4" fmla="*/ 136 w 231"/>
                <a:gd name="T5" fmla="*/ 25 h 169"/>
                <a:gd name="T6" fmla="*/ 155 w 231"/>
                <a:gd name="T7" fmla="*/ 36 h 169"/>
                <a:gd name="T8" fmla="*/ 161 w 231"/>
                <a:gd name="T9" fmla="*/ 28 h 169"/>
                <a:gd name="T10" fmla="*/ 162 w 231"/>
                <a:gd name="T11" fmla="*/ 22 h 169"/>
                <a:gd name="T12" fmla="*/ 164 w 231"/>
                <a:gd name="T13" fmla="*/ 9 h 169"/>
                <a:gd name="T14" fmla="*/ 168 w 231"/>
                <a:gd name="T15" fmla="*/ 2 h 169"/>
                <a:gd name="T16" fmla="*/ 172 w 231"/>
                <a:gd name="T17" fmla="*/ 8 h 169"/>
                <a:gd name="T18" fmla="*/ 179 w 231"/>
                <a:gd name="T19" fmla="*/ 22 h 169"/>
                <a:gd name="T20" fmla="*/ 186 w 231"/>
                <a:gd name="T21" fmla="*/ 32 h 169"/>
                <a:gd name="T22" fmla="*/ 193 w 231"/>
                <a:gd name="T23" fmla="*/ 42 h 169"/>
                <a:gd name="T24" fmla="*/ 197 w 231"/>
                <a:gd name="T25" fmla="*/ 53 h 169"/>
                <a:gd name="T26" fmla="*/ 202 w 231"/>
                <a:gd name="T27" fmla="*/ 56 h 169"/>
                <a:gd name="T28" fmla="*/ 210 w 231"/>
                <a:gd name="T29" fmla="*/ 61 h 169"/>
                <a:gd name="T30" fmla="*/ 217 w 231"/>
                <a:gd name="T31" fmla="*/ 75 h 169"/>
                <a:gd name="T32" fmla="*/ 220 w 231"/>
                <a:gd name="T33" fmla="*/ 78 h 169"/>
                <a:gd name="T34" fmla="*/ 228 w 231"/>
                <a:gd name="T35" fmla="*/ 84 h 169"/>
                <a:gd name="T36" fmla="*/ 231 w 231"/>
                <a:gd name="T37" fmla="*/ 108 h 169"/>
                <a:gd name="T38" fmla="*/ 227 w 231"/>
                <a:gd name="T39" fmla="*/ 119 h 169"/>
                <a:gd name="T40" fmla="*/ 227 w 231"/>
                <a:gd name="T41" fmla="*/ 123 h 169"/>
                <a:gd name="T42" fmla="*/ 224 w 231"/>
                <a:gd name="T43" fmla="*/ 131 h 169"/>
                <a:gd name="T44" fmla="*/ 216 w 231"/>
                <a:gd name="T45" fmla="*/ 138 h 169"/>
                <a:gd name="T46" fmla="*/ 209 w 231"/>
                <a:gd name="T47" fmla="*/ 159 h 169"/>
                <a:gd name="T48" fmla="*/ 196 w 231"/>
                <a:gd name="T49" fmla="*/ 165 h 169"/>
                <a:gd name="T50" fmla="*/ 190 w 231"/>
                <a:gd name="T51" fmla="*/ 169 h 169"/>
                <a:gd name="T52" fmla="*/ 179 w 231"/>
                <a:gd name="T53" fmla="*/ 167 h 169"/>
                <a:gd name="T54" fmla="*/ 154 w 231"/>
                <a:gd name="T55" fmla="*/ 162 h 169"/>
                <a:gd name="T56" fmla="*/ 152 w 231"/>
                <a:gd name="T57" fmla="*/ 154 h 169"/>
                <a:gd name="T58" fmla="*/ 151 w 231"/>
                <a:gd name="T59" fmla="*/ 150 h 169"/>
                <a:gd name="T60" fmla="*/ 140 w 231"/>
                <a:gd name="T61" fmla="*/ 141 h 169"/>
                <a:gd name="T62" fmla="*/ 134 w 231"/>
                <a:gd name="T63" fmla="*/ 134 h 169"/>
                <a:gd name="T64" fmla="*/ 123 w 231"/>
                <a:gd name="T65" fmla="*/ 130 h 169"/>
                <a:gd name="T66" fmla="*/ 117 w 231"/>
                <a:gd name="T67" fmla="*/ 127 h 169"/>
                <a:gd name="T68" fmla="*/ 91 w 231"/>
                <a:gd name="T69" fmla="*/ 122 h 169"/>
                <a:gd name="T70" fmla="*/ 77 w 231"/>
                <a:gd name="T71" fmla="*/ 126 h 169"/>
                <a:gd name="T72" fmla="*/ 71 w 231"/>
                <a:gd name="T73" fmla="*/ 129 h 169"/>
                <a:gd name="T74" fmla="*/ 67 w 231"/>
                <a:gd name="T75" fmla="*/ 133 h 169"/>
                <a:gd name="T76" fmla="*/ 64 w 231"/>
                <a:gd name="T77" fmla="*/ 133 h 169"/>
                <a:gd name="T78" fmla="*/ 39 w 231"/>
                <a:gd name="T79" fmla="*/ 137 h 169"/>
                <a:gd name="T80" fmla="*/ 35 w 231"/>
                <a:gd name="T81" fmla="*/ 140 h 169"/>
                <a:gd name="T82" fmla="*/ 11 w 231"/>
                <a:gd name="T83" fmla="*/ 144 h 169"/>
                <a:gd name="T84" fmla="*/ 14 w 231"/>
                <a:gd name="T85" fmla="*/ 129 h 169"/>
                <a:gd name="T86" fmla="*/ 11 w 231"/>
                <a:gd name="T87" fmla="*/ 120 h 169"/>
                <a:gd name="T88" fmla="*/ 11 w 231"/>
                <a:gd name="T89" fmla="*/ 115 h 169"/>
                <a:gd name="T90" fmla="*/ 7 w 231"/>
                <a:gd name="T91" fmla="*/ 106 h 169"/>
                <a:gd name="T92" fmla="*/ 5 w 231"/>
                <a:gd name="T93" fmla="*/ 99 h 169"/>
                <a:gd name="T94" fmla="*/ 2 w 231"/>
                <a:gd name="T95" fmla="*/ 91 h 169"/>
                <a:gd name="T96" fmla="*/ 4 w 231"/>
                <a:gd name="T97" fmla="*/ 84 h 169"/>
                <a:gd name="T98" fmla="*/ 4 w 231"/>
                <a:gd name="T99" fmla="*/ 66 h 169"/>
                <a:gd name="T100" fmla="*/ 19 w 231"/>
                <a:gd name="T101" fmla="*/ 56 h 169"/>
                <a:gd name="T102" fmla="*/ 37 w 231"/>
                <a:gd name="T103" fmla="*/ 52 h 169"/>
                <a:gd name="T104" fmla="*/ 47 w 231"/>
                <a:gd name="T105" fmla="*/ 47 h 169"/>
                <a:gd name="T106" fmla="*/ 51 w 231"/>
                <a:gd name="T107" fmla="*/ 32 h 169"/>
                <a:gd name="T108" fmla="*/ 64 w 231"/>
                <a:gd name="T109" fmla="*/ 32 h 169"/>
                <a:gd name="T110" fmla="*/ 67 w 231"/>
                <a:gd name="T111" fmla="*/ 22 h 169"/>
                <a:gd name="T112" fmla="*/ 78 w 231"/>
                <a:gd name="T113" fmla="*/ 15 h 169"/>
                <a:gd name="T114" fmla="*/ 87 w 231"/>
                <a:gd name="T115" fmla="*/ 19 h 169"/>
                <a:gd name="T116" fmla="*/ 89 w 231"/>
                <a:gd name="T117" fmla="*/ 21 h 169"/>
                <a:gd name="T118" fmla="*/ 92 w 231"/>
                <a:gd name="T119" fmla="*/ 18 h 169"/>
                <a:gd name="T120" fmla="*/ 102 w 231"/>
                <a:gd name="T121" fmla="*/ 9 h 169"/>
                <a:gd name="T122" fmla="*/ 109 w 231"/>
                <a:gd name="T123" fmla="*/ 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grpSp>
      <p:sp>
        <p:nvSpPr>
          <p:cNvPr id="112" name="流程图: 联系 8"/>
          <p:cNvSpPr/>
          <p:nvPr/>
        </p:nvSpPr>
        <p:spPr>
          <a:xfrm>
            <a:off x="4913663" y="3074075"/>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3" name="流程图: 联系 8"/>
          <p:cNvSpPr/>
          <p:nvPr/>
        </p:nvSpPr>
        <p:spPr>
          <a:xfrm>
            <a:off x="4223100" y="1818363"/>
            <a:ext cx="476250" cy="709613"/>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4" name="流程图: 联系 8"/>
          <p:cNvSpPr/>
          <p:nvPr/>
        </p:nvSpPr>
        <p:spPr>
          <a:xfrm>
            <a:off x="2983264" y="1691362"/>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5" name="流程图: 联系 8"/>
          <p:cNvSpPr/>
          <p:nvPr/>
        </p:nvSpPr>
        <p:spPr>
          <a:xfrm>
            <a:off x="957613" y="1391326"/>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6" name="矩形 115"/>
          <p:cNvSpPr/>
          <p:nvPr/>
        </p:nvSpPr>
        <p:spPr>
          <a:xfrm>
            <a:off x="6093296" y="1347615"/>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单击添加标题一</a:t>
            </a:r>
          </a:p>
        </p:txBody>
      </p:sp>
      <p:sp>
        <p:nvSpPr>
          <p:cNvPr id="117" name="矩形 116"/>
          <p:cNvSpPr/>
          <p:nvPr/>
        </p:nvSpPr>
        <p:spPr>
          <a:xfrm>
            <a:off x="6132293" y="2301868"/>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单击添加标题二</a:t>
            </a:r>
          </a:p>
        </p:txBody>
      </p:sp>
      <p:sp>
        <p:nvSpPr>
          <p:cNvPr id="118" name="矩形 117"/>
          <p:cNvSpPr/>
          <p:nvPr/>
        </p:nvSpPr>
        <p:spPr>
          <a:xfrm>
            <a:off x="6179208" y="3246169"/>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单击添加标题三</a:t>
            </a:r>
          </a:p>
        </p:txBody>
      </p:sp>
      <p:cxnSp>
        <p:nvCxnSpPr>
          <p:cNvPr id="119" name="直接连接符 118"/>
          <p:cNvCxnSpPr/>
          <p:nvPr/>
        </p:nvCxnSpPr>
        <p:spPr>
          <a:xfrm>
            <a:off x="6150422" y="1711966"/>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0" name="直接连接符 119"/>
          <p:cNvCxnSpPr/>
          <p:nvPr/>
        </p:nvCxnSpPr>
        <p:spPr>
          <a:xfrm>
            <a:off x="6178927" y="2667065"/>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1" name="直接连接符 120"/>
          <p:cNvCxnSpPr/>
          <p:nvPr/>
        </p:nvCxnSpPr>
        <p:spPr>
          <a:xfrm>
            <a:off x="6230869" y="3611367"/>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sp>
        <p:nvSpPr>
          <p:cNvPr id="122" name="TextBox 121"/>
          <p:cNvSpPr txBox="1"/>
          <p:nvPr/>
        </p:nvSpPr>
        <p:spPr>
          <a:xfrm>
            <a:off x="6084168" y="1723697"/>
            <a:ext cx="2504481"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
        <p:nvSpPr>
          <p:cNvPr id="123" name="TextBox 122"/>
          <p:cNvSpPr txBox="1"/>
          <p:nvPr/>
        </p:nvSpPr>
        <p:spPr>
          <a:xfrm>
            <a:off x="6121892" y="2677951"/>
            <a:ext cx="2482557"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4" name="TextBox 123"/>
          <p:cNvSpPr txBox="1"/>
          <p:nvPr/>
        </p:nvSpPr>
        <p:spPr>
          <a:xfrm>
            <a:off x="6169655" y="3622253"/>
            <a:ext cx="2506802"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15"/>
                                        </p:tgtEl>
                                        <p:attrNameLst>
                                          <p:attrName>style.visibility</p:attrName>
                                        </p:attrNameLst>
                                      </p:cBhvr>
                                      <p:to>
                                        <p:strVal val="visible"/>
                                      </p:to>
                                    </p:set>
                                    <p:anim calcmode="lin" valueType="num">
                                      <p:cBhvr additive="base">
                                        <p:cTn id="11" dur="500" fill="hold"/>
                                        <p:tgtEl>
                                          <p:spTgt spid="115"/>
                                        </p:tgtEl>
                                        <p:attrNameLst>
                                          <p:attrName>ppt_x</p:attrName>
                                        </p:attrNameLst>
                                      </p:cBhvr>
                                      <p:tavLst>
                                        <p:tav tm="0">
                                          <p:val>
                                            <p:strVal val="#ppt_x"/>
                                          </p:val>
                                        </p:tav>
                                        <p:tav tm="100000">
                                          <p:val>
                                            <p:strVal val="#ppt_x"/>
                                          </p:val>
                                        </p:tav>
                                      </p:tavLst>
                                    </p:anim>
                                    <p:anim calcmode="lin" valueType="num">
                                      <p:cBhvr additive="base">
                                        <p:cTn id="12" dur="500" fill="hold"/>
                                        <p:tgtEl>
                                          <p:spTgt spid="11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cBhvr additive="base">
                                        <p:cTn id="15" dur="500" fill="hold"/>
                                        <p:tgtEl>
                                          <p:spTgt spid="114"/>
                                        </p:tgtEl>
                                        <p:attrNameLst>
                                          <p:attrName>ppt_x</p:attrName>
                                        </p:attrNameLst>
                                      </p:cBhvr>
                                      <p:tavLst>
                                        <p:tav tm="0">
                                          <p:val>
                                            <p:strVal val="#ppt_x"/>
                                          </p:val>
                                        </p:tav>
                                        <p:tav tm="100000">
                                          <p:val>
                                            <p:strVal val="#ppt_x"/>
                                          </p:val>
                                        </p:tav>
                                      </p:tavLst>
                                    </p:anim>
                                    <p:anim calcmode="lin" valueType="num">
                                      <p:cBhvr additive="base">
                                        <p:cTn id="16" dur="500" fill="hold"/>
                                        <p:tgtEl>
                                          <p:spTgt spid="11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additive="base">
                                        <p:cTn id="19" dur="500" fill="hold"/>
                                        <p:tgtEl>
                                          <p:spTgt spid="113"/>
                                        </p:tgtEl>
                                        <p:attrNameLst>
                                          <p:attrName>ppt_x</p:attrName>
                                        </p:attrNameLst>
                                      </p:cBhvr>
                                      <p:tavLst>
                                        <p:tav tm="0">
                                          <p:val>
                                            <p:strVal val="#ppt_x"/>
                                          </p:val>
                                        </p:tav>
                                        <p:tav tm="100000">
                                          <p:val>
                                            <p:strVal val="#ppt_x"/>
                                          </p:val>
                                        </p:tav>
                                      </p:tavLst>
                                    </p:anim>
                                    <p:anim calcmode="lin" valueType="num">
                                      <p:cBhvr additive="base">
                                        <p:cTn id="20" dur="500" fill="hold"/>
                                        <p:tgtEl>
                                          <p:spTgt spid="11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1000"/>
                                  </p:stCondLst>
                                  <p:childTnLst>
                                    <p:set>
                                      <p:cBhvr>
                                        <p:cTn id="26" dur="1" fill="hold">
                                          <p:stCondLst>
                                            <p:cond delay="0"/>
                                          </p:stCondLst>
                                        </p:cTn>
                                        <p:tgtEl>
                                          <p:spTgt spid="122"/>
                                        </p:tgtEl>
                                        <p:attrNameLst>
                                          <p:attrName>style.visibility</p:attrName>
                                        </p:attrNameLst>
                                      </p:cBhvr>
                                      <p:to>
                                        <p:strVal val="visible"/>
                                      </p:to>
                                    </p:set>
                                    <p:animEffect transition="in" filter="fade">
                                      <p:cBhvr>
                                        <p:cTn id="27" dur="500"/>
                                        <p:tgtEl>
                                          <p:spTgt spid="122"/>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123"/>
                                        </p:tgtEl>
                                        <p:attrNameLst>
                                          <p:attrName>style.visibility</p:attrName>
                                        </p:attrNameLst>
                                      </p:cBhvr>
                                      <p:to>
                                        <p:strVal val="visible"/>
                                      </p:to>
                                    </p:set>
                                    <p:animEffect transition="in" filter="fade">
                                      <p:cBhvr>
                                        <p:cTn id="30" dur="500"/>
                                        <p:tgtEl>
                                          <p:spTgt spid="123"/>
                                        </p:tgtEl>
                                      </p:cBhvr>
                                    </p:animEffect>
                                  </p:childTnLst>
                                </p:cTn>
                              </p:par>
                              <p:par>
                                <p:cTn id="31" presetID="10" presetClass="entr" presetSubtype="0" fill="hold" grpId="0" nodeType="withEffect">
                                  <p:stCondLst>
                                    <p:cond delay="1000"/>
                                  </p:stCondLst>
                                  <p:childTnLst>
                                    <p:set>
                                      <p:cBhvr>
                                        <p:cTn id="32" dur="1" fill="hold">
                                          <p:stCondLst>
                                            <p:cond delay="0"/>
                                          </p:stCondLst>
                                        </p:cTn>
                                        <p:tgtEl>
                                          <p:spTgt spid="124"/>
                                        </p:tgtEl>
                                        <p:attrNameLst>
                                          <p:attrName>style.visibility</p:attrName>
                                        </p:attrNameLst>
                                      </p:cBhvr>
                                      <p:to>
                                        <p:strVal val="visible"/>
                                      </p:to>
                                    </p:set>
                                    <p:animEffect transition="in" filter="fade">
                                      <p:cBhvr>
                                        <p:cTn id="33" dur="500"/>
                                        <p:tgtEl>
                                          <p:spTgt spid="124"/>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116"/>
                                        </p:tgtEl>
                                        <p:attrNameLst>
                                          <p:attrName>style.visibility</p:attrName>
                                        </p:attrNameLst>
                                      </p:cBhvr>
                                      <p:to>
                                        <p:strVal val="visible"/>
                                      </p:to>
                                    </p:set>
                                    <p:animEffect transition="in" filter="wipe(left)">
                                      <p:cBhvr>
                                        <p:cTn id="36" dur="500"/>
                                        <p:tgtEl>
                                          <p:spTgt spid="116"/>
                                        </p:tgtEl>
                                      </p:cBhvr>
                                    </p:animEffect>
                                  </p:childTnLst>
                                </p:cTn>
                              </p:par>
                              <p:par>
                                <p:cTn id="37" presetID="22" presetClass="entr" presetSubtype="8" fill="hold" grpId="0" nodeType="withEffect">
                                  <p:stCondLst>
                                    <p:cond delay="500"/>
                                  </p:stCondLst>
                                  <p:childTnLst>
                                    <p:set>
                                      <p:cBhvr>
                                        <p:cTn id="38" dur="1" fill="hold">
                                          <p:stCondLst>
                                            <p:cond delay="0"/>
                                          </p:stCondLst>
                                        </p:cTn>
                                        <p:tgtEl>
                                          <p:spTgt spid="117"/>
                                        </p:tgtEl>
                                        <p:attrNameLst>
                                          <p:attrName>style.visibility</p:attrName>
                                        </p:attrNameLst>
                                      </p:cBhvr>
                                      <p:to>
                                        <p:strVal val="visible"/>
                                      </p:to>
                                    </p:set>
                                    <p:animEffect transition="in" filter="wipe(left)">
                                      <p:cBhvr>
                                        <p:cTn id="39" dur="500"/>
                                        <p:tgtEl>
                                          <p:spTgt spid="117"/>
                                        </p:tgtEl>
                                      </p:cBhvr>
                                    </p:animEffect>
                                  </p:childTnLst>
                                </p:cTn>
                              </p:par>
                              <p:par>
                                <p:cTn id="40" presetID="22" presetClass="entr" presetSubtype="8" fill="hold" grpId="0" nodeType="withEffect">
                                  <p:stCondLst>
                                    <p:cond delay="500"/>
                                  </p:stCondLst>
                                  <p:childTnLst>
                                    <p:set>
                                      <p:cBhvr>
                                        <p:cTn id="41" dur="1" fill="hold">
                                          <p:stCondLst>
                                            <p:cond delay="0"/>
                                          </p:stCondLst>
                                        </p:cTn>
                                        <p:tgtEl>
                                          <p:spTgt spid="118"/>
                                        </p:tgtEl>
                                        <p:attrNameLst>
                                          <p:attrName>style.visibility</p:attrName>
                                        </p:attrNameLst>
                                      </p:cBhvr>
                                      <p:to>
                                        <p:strVal val="visible"/>
                                      </p:to>
                                    </p:set>
                                    <p:animEffect transition="in" filter="wipe(left)">
                                      <p:cBhvr>
                                        <p:cTn id="42" dur="500"/>
                                        <p:tgtEl>
                                          <p:spTgt spid="118"/>
                                        </p:tgtEl>
                                      </p:cBhvr>
                                    </p:animEffect>
                                  </p:childTnLst>
                                </p:cTn>
                              </p:par>
                              <p:par>
                                <p:cTn id="43" presetID="22" presetClass="entr" presetSubtype="8" fill="hold" nodeType="withEffect">
                                  <p:stCondLst>
                                    <p:cond delay="500"/>
                                  </p:stCondLst>
                                  <p:childTnLst>
                                    <p:set>
                                      <p:cBhvr>
                                        <p:cTn id="44" dur="1" fill="hold">
                                          <p:stCondLst>
                                            <p:cond delay="0"/>
                                          </p:stCondLst>
                                        </p:cTn>
                                        <p:tgtEl>
                                          <p:spTgt spid="119"/>
                                        </p:tgtEl>
                                        <p:attrNameLst>
                                          <p:attrName>style.visibility</p:attrName>
                                        </p:attrNameLst>
                                      </p:cBhvr>
                                      <p:to>
                                        <p:strVal val="visible"/>
                                      </p:to>
                                    </p:set>
                                    <p:animEffect transition="in" filter="wipe(left)">
                                      <p:cBhvr>
                                        <p:cTn id="45" dur="500"/>
                                        <p:tgtEl>
                                          <p:spTgt spid="119"/>
                                        </p:tgtEl>
                                      </p:cBhvr>
                                    </p:animEffect>
                                  </p:childTnLst>
                                </p:cTn>
                              </p:par>
                              <p:par>
                                <p:cTn id="46" presetID="22" presetClass="entr" presetSubtype="8" fill="hold" nodeType="withEffect">
                                  <p:stCondLst>
                                    <p:cond delay="1000"/>
                                  </p:stCondLst>
                                  <p:childTnLst>
                                    <p:set>
                                      <p:cBhvr>
                                        <p:cTn id="47" dur="1" fill="hold">
                                          <p:stCondLst>
                                            <p:cond delay="0"/>
                                          </p:stCondLst>
                                        </p:cTn>
                                        <p:tgtEl>
                                          <p:spTgt spid="120"/>
                                        </p:tgtEl>
                                        <p:attrNameLst>
                                          <p:attrName>style.visibility</p:attrName>
                                        </p:attrNameLst>
                                      </p:cBhvr>
                                      <p:to>
                                        <p:strVal val="visible"/>
                                      </p:to>
                                    </p:set>
                                    <p:animEffect transition="in" filter="wipe(left)">
                                      <p:cBhvr>
                                        <p:cTn id="48" dur="500"/>
                                        <p:tgtEl>
                                          <p:spTgt spid="120"/>
                                        </p:tgtEl>
                                      </p:cBhvr>
                                    </p:animEffect>
                                  </p:childTnLst>
                                </p:cTn>
                              </p:par>
                              <p:par>
                                <p:cTn id="49" presetID="22" presetClass="entr" presetSubtype="8" fill="hold" nodeType="withEffect">
                                  <p:stCondLst>
                                    <p:cond delay="1000"/>
                                  </p:stCondLst>
                                  <p:childTnLst>
                                    <p:set>
                                      <p:cBhvr>
                                        <p:cTn id="50" dur="1" fill="hold">
                                          <p:stCondLst>
                                            <p:cond delay="0"/>
                                          </p:stCondLst>
                                        </p:cTn>
                                        <p:tgtEl>
                                          <p:spTgt spid="121"/>
                                        </p:tgtEl>
                                        <p:attrNameLst>
                                          <p:attrName>style.visibility</p:attrName>
                                        </p:attrNameLst>
                                      </p:cBhvr>
                                      <p:to>
                                        <p:strVal val="visible"/>
                                      </p:to>
                                    </p:set>
                                    <p:animEffect transition="in" filter="wipe(left)">
                                      <p:cBhvr>
                                        <p:cTn id="5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16" grpId="0"/>
      <p:bldP spid="117" grpId="0"/>
      <p:bldP spid="118" grpId="0"/>
      <p:bldP spid="122" grpId="0"/>
      <p:bldP spid="123" grpId="0"/>
      <p:bldP spid="1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4"/>
          <p:cNvGrpSpPr/>
          <p:nvPr/>
        </p:nvGrpSpPr>
        <p:grpSpPr>
          <a:xfrm flipH="1">
            <a:off x="4672286" y="1815876"/>
            <a:ext cx="1041050" cy="27000"/>
            <a:chOff x="2531312" y="2421168"/>
            <a:chExt cx="1388066" cy="36000"/>
          </a:xfrm>
          <a:solidFill>
            <a:schemeClr val="tx1">
              <a:lumMod val="50000"/>
              <a:lumOff val="50000"/>
            </a:schemeClr>
          </a:solidFill>
        </p:grpSpPr>
        <p:cxnSp>
          <p:nvCxnSpPr>
            <p:cNvPr id="246" name="直接连接符 245"/>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7" name="椭圆 246"/>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 name="组合 250"/>
          <p:cNvGrpSpPr/>
          <p:nvPr/>
        </p:nvGrpSpPr>
        <p:grpSpPr>
          <a:xfrm flipH="1">
            <a:off x="5713336" y="3272880"/>
            <a:ext cx="1041050" cy="27000"/>
            <a:chOff x="2531312" y="2421168"/>
            <a:chExt cx="1388066" cy="36000"/>
          </a:xfrm>
          <a:solidFill>
            <a:schemeClr val="tx1">
              <a:lumMod val="50000"/>
              <a:lumOff val="50000"/>
            </a:schemeClr>
          </a:solidFill>
        </p:grpSpPr>
        <p:cxnSp>
          <p:nvCxnSpPr>
            <p:cNvPr id="252" name="直接连接符 251"/>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3" name="椭圆 252"/>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 name="组合 8"/>
          <p:cNvGrpSpPr/>
          <p:nvPr/>
        </p:nvGrpSpPr>
        <p:grpSpPr>
          <a:xfrm>
            <a:off x="2018557" y="1815876"/>
            <a:ext cx="1041050" cy="27000"/>
            <a:chOff x="2531312" y="2421168"/>
            <a:chExt cx="1388066" cy="36000"/>
          </a:xfrm>
          <a:solidFill>
            <a:schemeClr val="tx1">
              <a:lumMod val="50000"/>
              <a:lumOff val="50000"/>
            </a:schemeClr>
          </a:solidFill>
        </p:grpSpPr>
        <p:cxnSp>
          <p:nvCxnSpPr>
            <p:cNvPr id="243" name="直接连接符 242"/>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 name="组合 253"/>
          <p:cNvGrpSpPr/>
          <p:nvPr/>
        </p:nvGrpSpPr>
        <p:grpSpPr>
          <a:xfrm>
            <a:off x="2898365" y="3272880"/>
            <a:ext cx="1041050" cy="27000"/>
            <a:chOff x="2531312" y="2421168"/>
            <a:chExt cx="1388066" cy="36000"/>
          </a:xfrm>
          <a:solidFill>
            <a:schemeClr val="tx1">
              <a:lumMod val="50000"/>
              <a:lumOff val="50000"/>
            </a:schemeClr>
          </a:solidFill>
        </p:grpSpPr>
        <p:cxnSp>
          <p:nvCxnSpPr>
            <p:cNvPr id="255" name="直接连接符 254"/>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6" name="椭圆 255"/>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 name="组合 18"/>
          <p:cNvGrpSpPr>
            <a:grpSpLocks/>
          </p:cNvGrpSpPr>
          <p:nvPr/>
        </p:nvGrpSpPr>
        <p:grpSpPr bwMode="auto">
          <a:xfrm>
            <a:off x="2653513" y="1650162"/>
            <a:ext cx="1994036" cy="1349530"/>
            <a:chOff x="0" y="0"/>
            <a:chExt cx="2093189" cy="1416774"/>
          </a:xfrm>
          <a:solidFill>
            <a:srgbClr val="CB1B3D"/>
          </a:solidFill>
        </p:grpSpPr>
        <p:sp>
          <p:nvSpPr>
            <p:cNvPr id="201"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accent1"/>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2"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01</a:t>
              </a:r>
              <a:endParaRPr lang="zh-CN" altLang="en-US" sz="3000" dirty="0">
                <a:solidFill>
                  <a:schemeClr val="bg1"/>
                </a:solidFill>
                <a:latin typeface="微软雅黑" pitchFamily="34" charset="-122"/>
                <a:ea typeface="微软雅黑" pitchFamily="34" charset="-122"/>
              </a:endParaRPr>
            </a:p>
          </p:txBody>
        </p:sp>
      </p:grpSp>
      <p:grpSp>
        <p:nvGrpSpPr>
          <p:cNvPr id="9" name="组合 21"/>
          <p:cNvGrpSpPr>
            <a:grpSpLocks/>
          </p:cNvGrpSpPr>
          <p:nvPr/>
        </p:nvGrpSpPr>
        <p:grpSpPr bwMode="auto">
          <a:xfrm>
            <a:off x="3691379" y="1650162"/>
            <a:ext cx="1995549" cy="1349530"/>
            <a:chOff x="0" y="0"/>
            <a:chExt cx="2093189" cy="1416774"/>
          </a:xfrm>
          <a:solidFill>
            <a:srgbClr val="CB1B3D"/>
          </a:solidFill>
        </p:grpSpPr>
        <p:sp>
          <p:nvSpPr>
            <p:cNvPr id="204" name="等腰三角形 22">
              <a:hlinkClick r:id="rId3"/>
            </p:cNvPr>
            <p:cNvSpPr>
              <a:spLocks noChangeArrowheads="1"/>
            </p:cNvSpPr>
            <p:nvPr/>
          </p:nvSpPr>
          <p:spPr bwMode="auto">
            <a:xfrm>
              <a:off x="0" y="0"/>
              <a:ext cx="2093189" cy="1416774"/>
            </a:xfrm>
            <a:prstGeom prst="triangle">
              <a:avLst>
                <a:gd name="adj" fmla="val 50000"/>
              </a:avLst>
            </a:prstGeom>
            <a:solidFill>
              <a:schemeClr val="accent2"/>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5"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02</a:t>
              </a:r>
              <a:endParaRPr lang="zh-CN" altLang="en-US" sz="3000" dirty="0">
                <a:solidFill>
                  <a:schemeClr val="bg1"/>
                </a:solidFill>
                <a:latin typeface="微软雅黑" pitchFamily="34" charset="-122"/>
                <a:ea typeface="微软雅黑" pitchFamily="34" charset="-122"/>
              </a:endParaRPr>
            </a:p>
          </p:txBody>
        </p:sp>
      </p:grpSp>
      <p:grpSp>
        <p:nvGrpSpPr>
          <p:cNvPr id="10" name="组合 24"/>
          <p:cNvGrpSpPr>
            <a:grpSpLocks/>
          </p:cNvGrpSpPr>
          <p:nvPr/>
        </p:nvGrpSpPr>
        <p:grpSpPr bwMode="auto">
          <a:xfrm>
            <a:off x="3691379" y="3040541"/>
            <a:ext cx="1995549" cy="1349530"/>
            <a:chOff x="0" y="0"/>
            <a:chExt cx="2093189" cy="1416774"/>
          </a:xfrm>
          <a:solidFill>
            <a:srgbClr val="CB1B3D"/>
          </a:solidFill>
        </p:grpSpPr>
        <p:sp>
          <p:nvSpPr>
            <p:cNvPr id="207"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accent3"/>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8"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03</a:t>
              </a:r>
              <a:endParaRPr lang="zh-CN" altLang="en-US" sz="3000" dirty="0">
                <a:solidFill>
                  <a:schemeClr val="bg1"/>
                </a:solidFill>
                <a:latin typeface="微软雅黑" pitchFamily="34" charset="-122"/>
                <a:ea typeface="微软雅黑" pitchFamily="34" charset="-122"/>
              </a:endParaRPr>
            </a:p>
          </p:txBody>
        </p:sp>
      </p:grpSp>
      <p:grpSp>
        <p:nvGrpSpPr>
          <p:cNvPr id="11" name="组合 27"/>
          <p:cNvGrpSpPr>
            <a:grpSpLocks/>
          </p:cNvGrpSpPr>
          <p:nvPr/>
        </p:nvGrpSpPr>
        <p:grpSpPr bwMode="auto">
          <a:xfrm>
            <a:off x="4730760" y="3040541"/>
            <a:ext cx="1994036" cy="1349530"/>
            <a:chOff x="0" y="0"/>
            <a:chExt cx="2093189" cy="1416774"/>
          </a:xfrm>
          <a:solidFill>
            <a:srgbClr val="CB1B3D"/>
          </a:solidFill>
        </p:grpSpPr>
        <p:sp>
          <p:nvSpPr>
            <p:cNvPr id="210" name="等腰三角形 28">
              <a:hlinkClick r:id="rId3"/>
            </p:cNvPr>
            <p:cNvSpPr>
              <a:spLocks noChangeArrowheads="1"/>
            </p:cNvSpPr>
            <p:nvPr/>
          </p:nvSpPr>
          <p:spPr bwMode="auto">
            <a:xfrm>
              <a:off x="0" y="0"/>
              <a:ext cx="2093189" cy="1416774"/>
            </a:xfrm>
            <a:prstGeom prst="triangle">
              <a:avLst>
                <a:gd name="adj" fmla="val 50000"/>
              </a:avLst>
            </a:prstGeom>
            <a:solidFill>
              <a:schemeClr val="accent4"/>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11" name="文本框 29"/>
            <p:cNvSpPr>
              <a:spLocks noChangeArrowheads="1"/>
            </p:cNvSpPr>
            <p:nvPr/>
          </p:nvSpPr>
          <p:spPr bwMode="auto">
            <a:xfrm>
              <a:off x="712405" y="520297"/>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04</a:t>
              </a:r>
              <a:endParaRPr lang="zh-CN" altLang="en-US" sz="3000" dirty="0">
                <a:solidFill>
                  <a:schemeClr val="bg1"/>
                </a:solidFill>
                <a:latin typeface="微软雅黑" pitchFamily="34" charset="-122"/>
                <a:ea typeface="微软雅黑" pitchFamily="34" charset="-122"/>
              </a:endParaRPr>
            </a:p>
          </p:txBody>
        </p:sp>
      </p:grpSp>
      <p:sp>
        <p:nvSpPr>
          <p:cNvPr id="224" name="TextBox 223"/>
          <p:cNvSpPr txBox="1"/>
          <p:nvPr/>
        </p:nvSpPr>
        <p:spPr>
          <a:xfrm>
            <a:off x="974457" y="2093506"/>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3" name="TextBox 232"/>
          <p:cNvSpPr txBox="1"/>
          <p:nvPr/>
        </p:nvSpPr>
        <p:spPr>
          <a:xfrm>
            <a:off x="5761551" y="2103964"/>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6" name="TextBox 235"/>
          <p:cNvSpPr txBox="1"/>
          <p:nvPr/>
        </p:nvSpPr>
        <p:spPr>
          <a:xfrm>
            <a:off x="1859496" y="3498721"/>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9" name="TextBox 238"/>
          <p:cNvSpPr txBox="1"/>
          <p:nvPr/>
        </p:nvSpPr>
        <p:spPr>
          <a:xfrm>
            <a:off x="6736719" y="3475057"/>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grpSp>
        <p:nvGrpSpPr>
          <p:cNvPr id="12" name="组合 3"/>
          <p:cNvGrpSpPr/>
          <p:nvPr/>
        </p:nvGrpSpPr>
        <p:grpSpPr>
          <a:xfrm>
            <a:off x="1082380" y="1645294"/>
            <a:ext cx="969778" cy="392371"/>
            <a:chOff x="1354515" y="2193726"/>
            <a:chExt cx="1293037" cy="523162"/>
          </a:xfrm>
        </p:grpSpPr>
        <p:sp>
          <p:nvSpPr>
            <p:cNvPr id="3" name="圆角矩形 2"/>
            <p:cNvSpPr/>
            <p:nvPr/>
          </p:nvSpPr>
          <p:spPr>
            <a:xfrm>
              <a:off x="1354515" y="2193726"/>
              <a:ext cx="1100328" cy="52316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5" name="TextBox 224"/>
            <p:cNvSpPr txBox="1"/>
            <p:nvPr/>
          </p:nvSpPr>
          <p:spPr>
            <a:xfrm>
              <a:off x="1467498" y="2239458"/>
              <a:ext cx="1180054"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方案一</a:t>
              </a:r>
            </a:p>
          </p:txBody>
        </p:sp>
      </p:grpSp>
      <p:grpSp>
        <p:nvGrpSpPr>
          <p:cNvPr id="13" name="组合 4"/>
          <p:cNvGrpSpPr/>
          <p:nvPr/>
        </p:nvGrpSpPr>
        <p:grpSpPr>
          <a:xfrm>
            <a:off x="5860962" y="1645293"/>
            <a:ext cx="942897" cy="392371"/>
            <a:chOff x="7725958" y="2193726"/>
            <a:chExt cx="1257196" cy="523162"/>
          </a:xfrm>
        </p:grpSpPr>
        <p:sp>
          <p:nvSpPr>
            <p:cNvPr id="87" name="圆角矩形 86"/>
            <p:cNvSpPr/>
            <p:nvPr/>
          </p:nvSpPr>
          <p:spPr>
            <a:xfrm>
              <a:off x="7725958" y="2193726"/>
              <a:ext cx="1100328" cy="5231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8" name="TextBox 87"/>
            <p:cNvSpPr txBox="1"/>
            <p:nvPr/>
          </p:nvSpPr>
          <p:spPr>
            <a:xfrm>
              <a:off x="7803101" y="2277230"/>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方案二</a:t>
              </a:r>
            </a:p>
          </p:txBody>
        </p:sp>
      </p:grpSp>
      <p:grpSp>
        <p:nvGrpSpPr>
          <p:cNvPr id="14" name="组合 6"/>
          <p:cNvGrpSpPr/>
          <p:nvPr/>
        </p:nvGrpSpPr>
        <p:grpSpPr>
          <a:xfrm>
            <a:off x="6840136" y="3076695"/>
            <a:ext cx="971661" cy="392372"/>
            <a:chOff x="9031522" y="4102259"/>
            <a:chExt cx="1295548" cy="523162"/>
          </a:xfrm>
        </p:grpSpPr>
        <p:sp>
          <p:nvSpPr>
            <p:cNvPr id="89" name="圆角矩形 88"/>
            <p:cNvSpPr/>
            <p:nvPr/>
          </p:nvSpPr>
          <p:spPr>
            <a:xfrm>
              <a:off x="9031522" y="4102259"/>
              <a:ext cx="1100328" cy="5231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0" name="TextBox 89"/>
            <p:cNvSpPr txBox="1"/>
            <p:nvPr/>
          </p:nvSpPr>
          <p:spPr>
            <a:xfrm>
              <a:off x="9147017" y="4159076"/>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方案四</a:t>
              </a:r>
            </a:p>
          </p:txBody>
        </p:sp>
      </p:grpSp>
      <p:grpSp>
        <p:nvGrpSpPr>
          <p:cNvPr id="15" name="组合 9"/>
          <p:cNvGrpSpPr/>
          <p:nvPr/>
        </p:nvGrpSpPr>
        <p:grpSpPr>
          <a:xfrm>
            <a:off x="1917482" y="3116176"/>
            <a:ext cx="926630" cy="392372"/>
            <a:chOff x="2518192" y="4154901"/>
            <a:chExt cx="1235506" cy="523162"/>
          </a:xfrm>
        </p:grpSpPr>
        <p:sp>
          <p:nvSpPr>
            <p:cNvPr id="91" name="圆角矩形 90"/>
            <p:cNvSpPr/>
            <p:nvPr/>
          </p:nvSpPr>
          <p:spPr>
            <a:xfrm>
              <a:off x="2518192" y="4154901"/>
              <a:ext cx="1100328" cy="52316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2" name="TextBox 91"/>
            <p:cNvSpPr txBox="1"/>
            <p:nvPr/>
          </p:nvSpPr>
          <p:spPr>
            <a:xfrm>
              <a:off x="2573643" y="4196848"/>
              <a:ext cx="1180055"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方案三</a:t>
              </a:r>
            </a:p>
          </p:txBody>
        </p:sp>
      </p:grpSp>
    </p:spTree>
    <p:extLst>
      <p:ext uri="{BB962C8B-B14F-4D97-AF65-F5344CB8AC3E}">
        <p14:creationId xmlns:p14="http://schemas.microsoft.com/office/powerpoint/2010/main" val="5036301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500"/>
                                        <p:tgtEl>
                                          <p:spTgt spid="4"/>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right)">
                                      <p:cBhvr>
                                        <p:cTn id="34" dur="500"/>
                                        <p:tgtEl>
                                          <p:spTgt spid="5"/>
                                        </p:tgtEl>
                                      </p:cBhvr>
                                    </p:animEffect>
                                  </p:childTnLst>
                                </p:cTn>
                              </p:par>
                              <p:par>
                                <p:cTn id="35" presetID="2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right)">
                                      <p:cBhvr>
                                        <p:cTn id="37" dur="500"/>
                                        <p:tgtEl>
                                          <p:spTgt spid="6"/>
                                        </p:tgtEl>
                                      </p:cBhvr>
                                    </p:animEffect>
                                  </p:childTnLst>
                                </p:cTn>
                              </p:par>
                              <p:par>
                                <p:cTn id="38" presetID="2" presetClass="entr" presetSubtype="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0-#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1+#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224"/>
                                        </p:tgtEl>
                                        <p:attrNameLst>
                                          <p:attrName>style.visibility</p:attrName>
                                        </p:attrNameLst>
                                      </p:cBhvr>
                                      <p:to>
                                        <p:strVal val="visible"/>
                                      </p:to>
                                    </p:set>
                                    <p:animEffect transition="in" filter="randombar(horizontal)">
                                      <p:cBhvr>
                                        <p:cTn id="57" dur="500"/>
                                        <p:tgtEl>
                                          <p:spTgt spid="224"/>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33"/>
                                        </p:tgtEl>
                                        <p:attrNameLst>
                                          <p:attrName>style.visibility</p:attrName>
                                        </p:attrNameLst>
                                      </p:cBhvr>
                                      <p:to>
                                        <p:strVal val="visible"/>
                                      </p:to>
                                    </p:set>
                                    <p:animEffect transition="in" filter="randombar(horizontal)">
                                      <p:cBhvr>
                                        <p:cTn id="60" dur="500"/>
                                        <p:tgtEl>
                                          <p:spTgt spid="2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236"/>
                                        </p:tgtEl>
                                        <p:attrNameLst>
                                          <p:attrName>style.visibility</p:attrName>
                                        </p:attrNameLst>
                                      </p:cBhvr>
                                      <p:to>
                                        <p:strVal val="visible"/>
                                      </p:to>
                                    </p:set>
                                    <p:animEffect transition="in" filter="randombar(horizontal)">
                                      <p:cBhvr>
                                        <p:cTn id="63" dur="500"/>
                                        <p:tgtEl>
                                          <p:spTgt spid="236"/>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39"/>
                                        </p:tgtEl>
                                        <p:attrNameLst>
                                          <p:attrName>style.visibility</p:attrName>
                                        </p:attrNameLst>
                                      </p:cBhvr>
                                      <p:to>
                                        <p:strVal val="visible"/>
                                      </p:to>
                                    </p:set>
                                    <p:animEffect transition="in" filter="randombar(horizontal)">
                                      <p:cBhvr>
                                        <p:cTn id="66" dur="5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p:bldP spid="233" grpId="0"/>
      <p:bldP spid="236" grpId="0"/>
      <p:bldP spid="2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115779" y="2382249"/>
            <a:ext cx="1194578" cy="1182486"/>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5" name="矩形 4"/>
          <p:cNvSpPr/>
          <p:nvPr/>
        </p:nvSpPr>
        <p:spPr>
          <a:xfrm>
            <a:off x="5531830" y="2382249"/>
            <a:ext cx="1194578" cy="1182486"/>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6" name="矩形 5"/>
          <p:cNvSpPr/>
          <p:nvPr/>
        </p:nvSpPr>
        <p:spPr>
          <a:xfrm>
            <a:off x="6897364" y="2382249"/>
            <a:ext cx="1194578" cy="1182486"/>
          </a:xfrm>
          <a:prstGeom prst="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grpSp>
        <p:nvGrpSpPr>
          <p:cNvPr id="2" name="组合 6"/>
          <p:cNvGrpSpPr/>
          <p:nvPr/>
        </p:nvGrpSpPr>
        <p:grpSpPr>
          <a:xfrm>
            <a:off x="1235737" y="1326833"/>
            <a:ext cx="1215634" cy="528541"/>
            <a:chOff x="2857585" y="3673227"/>
            <a:chExt cx="3301270" cy="1405851"/>
          </a:xfrm>
        </p:grpSpPr>
        <p:sp>
          <p:nvSpPr>
            <p:cNvPr id="8" name="Rounded Rectangle 43"/>
            <p:cNvSpPr/>
            <p:nvPr/>
          </p:nvSpPr>
          <p:spPr>
            <a:xfrm>
              <a:off x="2964135" y="3673227"/>
              <a:ext cx="2230265" cy="557566"/>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9" name="TextBox 61"/>
            <p:cNvSpPr txBox="1"/>
            <p:nvPr/>
          </p:nvSpPr>
          <p:spPr>
            <a:xfrm>
              <a:off x="2857585" y="3731050"/>
              <a:ext cx="3194720" cy="572877"/>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0" name="TextBox 62"/>
            <p:cNvSpPr txBox="1"/>
            <p:nvPr/>
          </p:nvSpPr>
          <p:spPr>
            <a:xfrm>
              <a:off x="2948535" y="4342295"/>
              <a:ext cx="3210320"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1" name="TextBox 63"/>
          <p:cNvSpPr txBox="1"/>
          <p:nvPr/>
        </p:nvSpPr>
        <p:spPr>
          <a:xfrm>
            <a:off x="1279520" y="2008045"/>
            <a:ext cx="2231855" cy="697131"/>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grpSp>
        <p:nvGrpSpPr>
          <p:cNvPr id="4" name="组合 11"/>
          <p:cNvGrpSpPr/>
          <p:nvPr/>
        </p:nvGrpSpPr>
        <p:grpSpPr>
          <a:xfrm>
            <a:off x="4029489" y="1347992"/>
            <a:ext cx="1280868" cy="561526"/>
            <a:chOff x="10681947" y="3585489"/>
            <a:chExt cx="3478424" cy="1493589"/>
          </a:xfrm>
        </p:grpSpPr>
        <p:sp>
          <p:nvSpPr>
            <p:cNvPr id="13" name="Rounded Rectangle 43"/>
            <p:cNvSpPr/>
            <p:nvPr/>
          </p:nvSpPr>
          <p:spPr>
            <a:xfrm>
              <a:off x="10730680" y="3673227"/>
              <a:ext cx="2230265" cy="557566"/>
            </a:xfrm>
            <a:prstGeom prst="roundRect">
              <a:avLst>
                <a:gd name="adj" fmla="val 4683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14" name="TextBox 65"/>
            <p:cNvSpPr txBox="1"/>
            <p:nvPr/>
          </p:nvSpPr>
          <p:spPr>
            <a:xfrm>
              <a:off x="10681947" y="3585489"/>
              <a:ext cx="3037417" cy="572878"/>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5" name="TextBox 66"/>
            <p:cNvSpPr txBox="1"/>
            <p:nvPr/>
          </p:nvSpPr>
          <p:spPr>
            <a:xfrm>
              <a:off x="10715080" y="4342295"/>
              <a:ext cx="3445291"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6" name="TextBox 67"/>
          <p:cNvSpPr txBox="1"/>
          <p:nvPr/>
        </p:nvSpPr>
        <p:spPr>
          <a:xfrm>
            <a:off x="4053624" y="1975123"/>
            <a:ext cx="4027698" cy="364937"/>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sp>
        <p:nvSpPr>
          <p:cNvPr id="17" name="Rounded Rectangle 43"/>
          <p:cNvSpPr/>
          <p:nvPr/>
        </p:nvSpPr>
        <p:spPr>
          <a:xfrm>
            <a:off x="4273176" y="3649800"/>
            <a:ext cx="821255" cy="209621"/>
          </a:xfrm>
          <a:prstGeom prst="roundRect">
            <a:avLst>
              <a:gd name="adj" fmla="val 4683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8" name="Rounded Rectangle 43"/>
          <p:cNvSpPr/>
          <p:nvPr/>
        </p:nvSpPr>
        <p:spPr>
          <a:xfrm>
            <a:off x="5704292" y="3649800"/>
            <a:ext cx="821255" cy="209621"/>
          </a:xfrm>
          <a:prstGeom prst="roundRect">
            <a:avLst>
              <a:gd name="adj" fmla="val 468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9" name="Rounded Rectangle 43"/>
          <p:cNvSpPr/>
          <p:nvPr/>
        </p:nvSpPr>
        <p:spPr>
          <a:xfrm>
            <a:off x="7136138" y="3649800"/>
            <a:ext cx="821255" cy="209621"/>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20" name="TextBox 71"/>
          <p:cNvSpPr txBox="1"/>
          <p:nvPr/>
        </p:nvSpPr>
        <p:spPr>
          <a:xfrm>
            <a:off x="4462718"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1" name="TextBox 72"/>
          <p:cNvSpPr txBox="1"/>
          <p:nvPr/>
        </p:nvSpPr>
        <p:spPr>
          <a:xfrm>
            <a:off x="5939411"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2" name="TextBox 73"/>
          <p:cNvSpPr txBox="1"/>
          <p:nvPr/>
        </p:nvSpPr>
        <p:spPr>
          <a:xfrm>
            <a:off x="7371256"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8454321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ppt_x</p:attrName>
                                        </p:attrNameLst>
                                      </p:cBhvr>
                                      <p:tavLst>
                                        <p:tav tm="0">
                                          <p:val>
                                            <p:strVal val="#ppt_x-#ppt_w*1.125000"/>
                                          </p:val>
                                        </p:tav>
                                        <p:tav tm="100000">
                                          <p:val>
                                            <p:strVal val="#ppt_x"/>
                                          </p:val>
                                        </p:tav>
                                      </p:tavLst>
                                    </p:anim>
                                    <p:animEffect transition="in" filter="wipe(right)">
                                      <p:cBhvr>
                                        <p:cTn id="19" dur="500"/>
                                        <p:tgtEl>
                                          <p:spTgt spid="4"/>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horizontal)">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1000" fill="hold"/>
                                        <p:tgtEl>
                                          <p:spTgt spid="3"/>
                                        </p:tgtEl>
                                        <p:attrNameLst>
                                          <p:attrName>ppt_w</p:attrName>
                                        </p:attrNameLst>
                                      </p:cBhvr>
                                      <p:tavLst>
                                        <p:tav tm="0">
                                          <p:val>
                                            <p:fltVal val="0"/>
                                          </p:val>
                                        </p:tav>
                                        <p:tav tm="100000">
                                          <p:val>
                                            <p:strVal val="#ppt_w"/>
                                          </p:val>
                                        </p:tav>
                                      </p:tavLst>
                                    </p:anim>
                                    <p:anim calcmode="lin" valueType="num">
                                      <p:cBhvr>
                                        <p:cTn id="29" dur="1000" fill="hold"/>
                                        <p:tgtEl>
                                          <p:spTgt spid="3"/>
                                        </p:tgtEl>
                                        <p:attrNameLst>
                                          <p:attrName>ppt_h</p:attrName>
                                        </p:attrNameLst>
                                      </p:cBhvr>
                                      <p:tavLst>
                                        <p:tav tm="0">
                                          <p:val>
                                            <p:fltVal val="0"/>
                                          </p:val>
                                        </p:tav>
                                        <p:tav tm="100000">
                                          <p:val>
                                            <p:strVal val="#ppt_h"/>
                                          </p:val>
                                        </p:tav>
                                      </p:tavLst>
                                    </p:anim>
                                    <p:anim calcmode="lin" valueType="num">
                                      <p:cBhvr>
                                        <p:cTn id="30" dur="1000" fill="hold"/>
                                        <p:tgtEl>
                                          <p:spTgt spid="3"/>
                                        </p:tgtEl>
                                        <p:attrNameLst>
                                          <p:attrName>style.rotation</p:attrName>
                                        </p:attrNameLst>
                                      </p:cBhvr>
                                      <p:tavLst>
                                        <p:tav tm="0">
                                          <p:val>
                                            <p:fltVal val="90"/>
                                          </p:val>
                                        </p:tav>
                                        <p:tav tm="100000">
                                          <p:val>
                                            <p:fltVal val="0"/>
                                          </p:val>
                                        </p:tav>
                                      </p:tavLst>
                                    </p:anim>
                                    <p:animEffect transition="in" filter="fade">
                                      <p:cBhvr>
                                        <p:cTn id="31" dur="1000"/>
                                        <p:tgtEl>
                                          <p:spTgt spid="3"/>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ppt_w</p:attrName>
                                        </p:attrNameLst>
                                      </p:cBhvr>
                                      <p:tavLst>
                                        <p:tav tm="0">
                                          <p:val>
                                            <p:fltVal val="0"/>
                                          </p:val>
                                        </p:tav>
                                        <p:tav tm="100000">
                                          <p:val>
                                            <p:strVal val="#ppt_w"/>
                                          </p:val>
                                        </p:tav>
                                      </p:tavLst>
                                    </p:anim>
                                    <p:anim calcmode="lin" valueType="num">
                                      <p:cBhvr>
                                        <p:cTn id="37" dur="1000" fill="hold"/>
                                        <p:tgtEl>
                                          <p:spTgt spid="5"/>
                                        </p:tgtEl>
                                        <p:attrNameLst>
                                          <p:attrName>ppt_h</p:attrName>
                                        </p:attrNameLst>
                                      </p:cBhvr>
                                      <p:tavLst>
                                        <p:tav tm="0">
                                          <p:val>
                                            <p:fltVal val="0"/>
                                          </p:val>
                                        </p:tav>
                                        <p:tav tm="100000">
                                          <p:val>
                                            <p:strVal val="#ppt_h"/>
                                          </p:val>
                                        </p:tav>
                                      </p:tavLst>
                                    </p:anim>
                                    <p:anim calcmode="lin" valueType="num">
                                      <p:cBhvr>
                                        <p:cTn id="38" dur="1000" fill="hold"/>
                                        <p:tgtEl>
                                          <p:spTgt spid="5"/>
                                        </p:tgtEl>
                                        <p:attrNameLst>
                                          <p:attrName>style.rotation</p:attrName>
                                        </p:attrNameLst>
                                      </p:cBhvr>
                                      <p:tavLst>
                                        <p:tav tm="0">
                                          <p:val>
                                            <p:fltVal val="90"/>
                                          </p:val>
                                        </p:tav>
                                        <p:tav tm="100000">
                                          <p:val>
                                            <p:fltVal val="0"/>
                                          </p:val>
                                        </p:tav>
                                      </p:tavLst>
                                    </p:anim>
                                    <p:animEffect transition="in" filter="fade">
                                      <p:cBhvr>
                                        <p:cTn id="39" dur="1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1000" fill="hold"/>
                                        <p:tgtEl>
                                          <p:spTgt spid="6"/>
                                        </p:tgtEl>
                                        <p:attrNameLst>
                                          <p:attrName>ppt_w</p:attrName>
                                        </p:attrNameLst>
                                      </p:cBhvr>
                                      <p:tavLst>
                                        <p:tav tm="0">
                                          <p:val>
                                            <p:fltVal val="0"/>
                                          </p:val>
                                        </p:tav>
                                        <p:tav tm="100000">
                                          <p:val>
                                            <p:strVal val="#ppt_w"/>
                                          </p:val>
                                        </p:tav>
                                      </p:tavLst>
                                    </p:anim>
                                    <p:anim calcmode="lin" valueType="num">
                                      <p:cBhvr>
                                        <p:cTn id="45" dur="1000" fill="hold"/>
                                        <p:tgtEl>
                                          <p:spTgt spid="6"/>
                                        </p:tgtEl>
                                        <p:attrNameLst>
                                          <p:attrName>ppt_h</p:attrName>
                                        </p:attrNameLst>
                                      </p:cBhvr>
                                      <p:tavLst>
                                        <p:tav tm="0">
                                          <p:val>
                                            <p:fltVal val="0"/>
                                          </p:val>
                                        </p:tav>
                                        <p:tav tm="100000">
                                          <p:val>
                                            <p:strVal val="#ppt_h"/>
                                          </p:val>
                                        </p:tav>
                                      </p:tavLst>
                                    </p:anim>
                                    <p:anim calcmode="lin" valueType="num">
                                      <p:cBhvr>
                                        <p:cTn id="46" dur="1000" fill="hold"/>
                                        <p:tgtEl>
                                          <p:spTgt spid="6"/>
                                        </p:tgtEl>
                                        <p:attrNameLst>
                                          <p:attrName>style.rotation</p:attrName>
                                        </p:attrNameLst>
                                      </p:cBhvr>
                                      <p:tavLst>
                                        <p:tav tm="0">
                                          <p:val>
                                            <p:fltVal val="90"/>
                                          </p:val>
                                        </p:tav>
                                        <p:tav tm="100000">
                                          <p:val>
                                            <p:fltVal val="0"/>
                                          </p:val>
                                        </p:tav>
                                      </p:tavLst>
                                    </p:anim>
                                    <p:animEffect transition="in" filter="fade">
                                      <p:cBhvr>
                                        <p:cTn id="47" dur="1000"/>
                                        <p:tgtEl>
                                          <p:spTgt spid="6"/>
                                        </p:tgtEl>
                                      </p:cBhvr>
                                    </p:animEffect>
                                  </p:childTnLst>
                                </p:cTn>
                              </p:par>
                            </p:childTnLst>
                          </p:cTn>
                        </p:par>
                        <p:par>
                          <p:cTn id="48" fill="hold">
                            <p:stCondLst>
                              <p:cond delay="1000"/>
                            </p:stCondLst>
                            <p:childTnLst>
                              <p:par>
                                <p:cTn id="49" presetID="42"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1000" fill="hold"/>
                                        <p:tgtEl>
                                          <p:spTgt spid="1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1000"/>
                                        <p:tgtEl>
                                          <p:spTgt spid="19"/>
                                        </p:tgtEl>
                                      </p:cBhvr>
                                    </p:animEffect>
                                    <p:anim calcmode="lin" valueType="num">
                                      <p:cBhvr>
                                        <p:cTn id="62" dur="1000" fill="hold"/>
                                        <p:tgtEl>
                                          <p:spTgt spid="19"/>
                                        </p:tgtEl>
                                        <p:attrNameLst>
                                          <p:attrName>ppt_x</p:attrName>
                                        </p:attrNameLst>
                                      </p:cBhvr>
                                      <p:tavLst>
                                        <p:tav tm="0">
                                          <p:val>
                                            <p:strVal val="#ppt_x"/>
                                          </p:val>
                                        </p:tav>
                                        <p:tav tm="100000">
                                          <p:val>
                                            <p:strVal val="#ppt_x"/>
                                          </p:val>
                                        </p:tav>
                                      </p:tavLst>
                                    </p:anim>
                                    <p:anim calcmode="lin" valueType="num">
                                      <p:cBhvr>
                                        <p:cTn id="63" dur="1000" fill="hold"/>
                                        <p:tgtEl>
                                          <p:spTgt spid="19"/>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1000"/>
                                        <p:tgtEl>
                                          <p:spTgt spid="20"/>
                                        </p:tgtEl>
                                      </p:cBhvr>
                                    </p:animEffect>
                                    <p:anim calcmode="lin" valueType="num">
                                      <p:cBhvr>
                                        <p:cTn id="67" dur="1000" fill="hold"/>
                                        <p:tgtEl>
                                          <p:spTgt spid="20"/>
                                        </p:tgtEl>
                                        <p:attrNameLst>
                                          <p:attrName>ppt_x</p:attrName>
                                        </p:attrNameLst>
                                      </p:cBhvr>
                                      <p:tavLst>
                                        <p:tav tm="0">
                                          <p:val>
                                            <p:strVal val="#ppt_x"/>
                                          </p:val>
                                        </p:tav>
                                        <p:tav tm="100000">
                                          <p:val>
                                            <p:strVal val="#ppt_x"/>
                                          </p:val>
                                        </p:tav>
                                      </p:tavLst>
                                    </p:anim>
                                    <p:anim calcmode="lin" valueType="num">
                                      <p:cBhvr>
                                        <p:cTn id="68" dur="1000" fill="hold"/>
                                        <p:tgtEl>
                                          <p:spTgt spid="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1000"/>
                                        <p:tgtEl>
                                          <p:spTgt spid="21"/>
                                        </p:tgtEl>
                                      </p:cBhvr>
                                    </p:animEffect>
                                    <p:anim calcmode="lin" valueType="num">
                                      <p:cBhvr>
                                        <p:cTn id="72" dur="1000" fill="hold"/>
                                        <p:tgtEl>
                                          <p:spTgt spid="21"/>
                                        </p:tgtEl>
                                        <p:attrNameLst>
                                          <p:attrName>ppt_x</p:attrName>
                                        </p:attrNameLst>
                                      </p:cBhvr>
                                      <p:tavLst>
                                        <p:tav tm="0">
                                          <p:val>
                                            <p:strVal val="#ppt_x"/>
                                          </p:val>
                                        </p:tav>
                                        <p:tav tm="100000">
                                          <p:val>
                                            <p:strVal val="#ppt_x"/>
                                          </p:val>
                                        </p:tav>
                                      </p:tavLst>
                                    </p:anim>
                                    <p:anim calcmode="lin" valueType="num">
                                      <p:cBhvr>
                                        <p:cTn id="73" dur="1000" fill="hold"/>
                                        <p:tgtEl>
                                          <p:spTgt spid="21"/>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1" grpId="0"/>
      <p:bldP spid="16" grpId="0"/>
      <p:bldP spid="17" grpId="0" animBg="1"/>
      <p:bldP spid="18" grpId="0" animBg="1"/>
      <p:bldP spid="19" grpId="0" animBg="1"/>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MH_Other_1"/>
          <p:cNvCxnSpPr/>
          <p:nvPr>
            <p:custDataLst>
              <p:tags r:id="rId2"/>
            </p:custDataLst>
          </p:nvPr>
        </p:nvCxnSpPr>
        <p:spPr>
          <a:xfrm>
            <a:off x="1371354" y="1547181"/>
            <a:ext cx="2383001"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5" name="MH_Other_2"/>
          <p:cNvCxnSpPr/>
          <p:nvPr>
            <p:custDataLst>
              <p:tags r:id="rId3"/>
            </p:custDataLst>
          </p:nvPr>
        </p:nvCxnSpPr>
        <p:spPr>
          <a:xfrm>
            <a:off x="5719134" y="2018747"/>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59" name="MH_Other_3"/>
          <p:cNvCxnSpPr/>
          <p:nvPr>
            <p:custDataLst>
              <p:tags r:id="rId4"/>
            </p:custDataLst>
          </p:nvPr>
        </p:nvCxnSpPr>
        <p:spPr>
          <a:xfrm>
            <a:off x="971601" y="3232916"/>
            <a:ext cx="2250816"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67" name="MH_Other_4"/>
          <p:cNvCxnSpPr/>
          <p:nvPr>
            <p:custDataLst>
              <p:tags r:id="rId5"/>
            </p:custDataLst>
          </p:nvPr>
        </p:nvCxnSpPr>
        <p:spPr>
          <a:xfrm>
            <a:off x="5294005" y="3688258"/>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nvGrpSpPr>
          <p:cNvPr id="2" name="组合 3"/>
          <p:cNvGrpSpPr/>
          <p:nvPr/>
        </p:nvGrpSpPr>
        <p:grpSpPr>
          <a:xfrm>
            <a:off x="3131215" y="1347614"/>
            <a:ext cx="2749670" cy="2627042"/>
            <a:chOff x="3131215" y="1347614"/>
            <a:chExt cx="2749670" cy="2627042"/>
          </a:xfrm>
        </p:grpSpPr>
        <p:sp>
          <p:nvSpPr>
            <p:cNvPr id="11" name="MH_SubTitle_1"/>
            <p:cNvSpPr/>
            <p:nvPr>
              <p:custDataLst>
                <p:tags r:id="rId10"/>
              </p:custDataLst>
            </p:nvPr>
          </p:nvSpPr>
          <p:spPr>
            <a:xfrm rot="18218127">
              <a:off x="3865819" y="1162291"/>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2" name="MH_SubTitle_2"/>
            <p:cNvSpPr/>
            <p:nvPr>
              <p:custDataLst>
                <p:tags r:id="rId11"/>
              </p:custDataLst>
            </p:nvPr>
          </p:nvSpPr>
          <p:spPr>
            <a:xfrm rot="1955786">
              <a:off x="4767402" y="1863098"/>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3" name="MH_SubTitle_3"/>
            <p:cNvSpPr/>
            <p:nvPr>
              <p:custDataLst>
                <p:tags r:id="rId12"/>
              </p:custDataLst>
            </p:nvPr>
          </p:nvSpPr>
          <p:spPr>
            <a:xfrm rot="7109777">
              <a:off x="4148318" y="2735626"/>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4" name="MH_SubTitle_4"/>
            <p:cNvSpPr/>
            <p:nvPr>
              <p:custDataLst>
                <p:tags r:id="rId13"/>
              </p:custDataLst>
            </p:nvPr>
          </p:nvSpPr>
          <p:spPr>
            <a:xfrm rot="12790540">
              <a:off x="3131215" y="2123513"/>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08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grpSp>
      <p:sp>
        <p:nvSpPr>
          <p:cNvPr id="15" name="MH_Text_1"/>
          <p:cNvSpPr txBox="1"/>
          <p:nvPr>
            <p:custDataLst>
              <p:tags r:id="rId6"/>
            </p:custDataLst>
          </p:nvPr>
        </p:nvSpPr>
        <p:spPr>
          <a:xfrm>
            <a:off x="1365443" y="1755218"/>
            <a:ext cx="2115223" cy="870696"/>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6" name="MH_Text_4"/>
          <p:cNvSpPr txBox="1"/>
          <p:nvPr>
            <p:custDataLst>
              <p:tags r:id="rId7"/>
            </p:custDataLst>
          </p:nvPr>
        </p:nvSpPr>
        <p:spPr>
          <a:xfrm>
            <a:off x="981506" y="344669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7" name="MH_Text_3"/>
          <p:cNvSpPr txBox="1"/>
          <p:nvPr>
            <p:custDataLst>
              <p:tags r:id="rId8"/>
            </p:custDataLst>
          </p:nvPr>
        </p:nvSpPr>
        <p:spPr>
          <a:xfrm>
            <a:off x="5491706" y="3867894"/>
            <a:ext cx="2115223" cy="90745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8" name="MH_Text_2"/>
          <p:cNvSpPr txBox="1"/>
          <p:nvPr>
            <p:custDataLst>
              <p:tags r:id="rId9"/>
            </p:custDataLst>
          </p:nvPr>
        </p:nvSpPr>
        <p:spPr>
          <a:xfrm>
            <a:off x="5917778" y="222502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Tree>
    <p:custDataLst>
      <p:tags r:id="rId1"/>
    </p:custDataLst>
    <p:extLst>
      <p:ext uri="{BB962C8B-B14F-4D97-AF65-F5344CB8AC3E}">
        <p14:creationId xmlns:p14="http://schemas.microsoft.com/office/powerpoint/2010/main" val="330528773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2" presetClass="entr" presetSubtype="2"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wipe(right)">
                                      <p:cBhvr>
                                        <p:cTn id="14" dur="500"/>
                                        <p:tgtEl>
                                          <p:spTgt spid="31"/>
                                        </p:tgtEl>
                                      </p:cBhvr>
                                    </p:animEffect>
                                  </p:childTnLst>
                                </p:cTn>
                              </p:par>
                            </p:childTnLst>
                          </p:cTn>
                        </p:par>
                        <p:par>
                          <p:cTn id="15" fill="hold">
                            <p:stCondLst>
                              <p:cond delay="2500"/>
                            </p:stCondLst>
                            <p:childTnLst>
                              <p:par>
                                <p:cTn id="16" presetID="14" presetClass="entr" presetSubtype="1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randombar(horizontal)">
                                      <p:cBhvr>
                                        <p:cTn id="18" dur="500"/>
                                        <p:tgtEl>
                                          <p:spTgt spid="15"/>
                                        </p:tgtEl>
                                      </p:cBhvr>
                                    </p:animEffect>
                                  </p:childTnLst>
                                </p:cTn>
                              </p:par>
                            </p:childTnLst>
                          </p:cTn>
                        </p:par>
                        <p:par>
                          <p:cTn id="19" fill="hold">
                            <p:stCondLst>
                              <p:cond delay="3000"/>
                            </p:stCondLst>
                            <p:childTnLst>
                              <p:par>
                                <p:cTn id="20" presetID="22" presetClass="entr" presetSubtype="2" fill="hold" nodeType="after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wipe(right)">
                                      <p:cBhvr>
                                        <p:cTn id="22" dur="500"/>
                                        <p:tgtEl>
                                          <p:spTgt spid="59"/>
                                        </p:tgtEl>
                                      </p:cBhvr>
                                    </p:animEffect>
                                  </p:childTnLst>
                                </p:cTn>
                              </p:par>
                            </p:childTnLst>
                          </p:cTn>
                        </p:par>
                        <p:par>
                          <p:cTn id="23" fill="hold">
                            <p:stCondLst>
                              <p:cond delay="3500"/>
                            </p:stCondLst>
                            <p:childTnLst>
                              <p:par>
                                <p:cTn id="24" presetID="14" presetClass="entr" presetSubtype="1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randombar(horizontal)">
                                      <p:cBhvr>
                                        <p:cTn id="26" dur="500"/>
                                        <p:tgtEl>
                                          <p:spTgt spid="16"/>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wipe(left)">
                                      <p:cBhvr>
                                        <p:cTn id="30" dur="500"/>
                                        <p:tgtEl>
                                          <p:spTgt spid="55"/>
                                        </p:tgtEl>
                                      </p:cBhvr>
                                    </p:animEffect>
                                  </p:childTnLst>
                                </p:cTn>
                              </p:par>
                            </p:childTnLst>
                          </p:cTn>
                        </p:par>
                        <p:par>
                          <p:cTn id="31" fill="hold">
                            <p:stCondLst>
                              <p:cond delay="4500"/>
                            </p:stCondLst>
                            <p:childTnLst>
                              <p:par>
                                <p:cTn id="32" presetID="14" presetClass="entr" presetSubtype="1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randombar(horizontal)">
                                      <p:cBhvr>
                                        <p:cTn id="34" dur="500"/>
                                        <p:tgtEl>
                                          <p:spTgt spid="18"/>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wipe(left)">
                                      <p:cBhvr>
                                        <p:cTn id="38" dur="500"/>
                                        <p:tgtEl>
                                          <p:spTgt spid="67"/>
                                        </p:tgtEl>
                                      </p:cBhvr>
                                    </p:animEffect>
                                  </p:childTnLst>
                                </p:cTn>
                              </p:par>
                            </p:childTnLst>
                          </p:cTn>
                        </p:par>
                        <p:par>
                          <p:cTn id="39" fill="hold">
                            <p:stCondLst>
                              <p:cond delay="5500"/>
                            </p:stCondLst>
                            <p:childTnLst>
                              <p:par>
                                <p:cTn id="40" presetID="14" presetClass="entr" presetSubtype="1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1890274" y="2625744"/>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2" name="箭头2"/>
          <p:cNvSpPr/>
          <p:nvPr/>
        </p:nvSpPr>
        <p:spPr bwMode="gray">
          <a:xfrm rot="16200000">
            <a:off x="2208292" y="2107571"/>
            <a:ext cx="358295"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3" name="箭头1"/>
          <p:cNvSpPr/>
          <p:nvPr/>
        </p:nvSpPr>
        <p:spPr bwMode="gray">
          <a:xfrm>
            <a:off x="1882517" y="1542712"/>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4" name="文本1"/>
          <p:cNvSpPr>
            <a:spLocks noChangeArrowheads="1"/>
          </p:cNvSpPr>
          <p:nvPr/>
        </p:nvSpPr>
        <p:spPr bwMode="gray">
          <a:xfrm>
            <a:off x="5165637" y="1275906"/>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5" name="标题1"/>
          <p:cNvSpPr>
            <a:spLocks noChangeArrowheads="1"/>
          </p:cNvSpPr>
          <p:nvPr/>
        </p:nvSpPr>
        <p:spPr bwMode="gray">
          <a:xfrm>
            <a:off x="3172247" y="1275906"/>
            <a:ext cx="1993390" cy="866499"/>
          </a:xfrm>
          <a:prstGeom prst="roundRect">
            <a:avLst>
              <a:gd name="adj" fmla="val 11921"/>
            </a:avLst>
          </a:prstGeom>
          <a:solidFill>
            <a:schemeClr val="accent2"/>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        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6" name="文本2"/>
          <p:cNvSpPr>
            <a:spLocks noChangeArrowheads="1"/>
          </p:cNvSpPr>
          <p:nvPr/>
        </p:nvSpPr>
        <p:spPr bwMode="gray">
          <a:xfrm>
            <a:off x="5165637" y="2353172"/>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200" dirty="0">
              <a:solidFill>
                <a:srgbClr val="4D4D4D"/>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en-US" altLang="zh-CN" sz="1200" dirty="0">
                <a:solidFill>
                  <a:srgbClr val="4D4D4D"/>
                </a:solidFill>
                <a:latin typeface="微软雅黑" panose="020B0503020204020204" pitchFamily="34" charset="-122"/>
                <a:ea typeface="微软雅黑" panose="020B0503020204020204" pitchFamily="34" charset="-122"/>
              </a:rPr>
              <a:t>   </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点击添加文字，点击添加文字</a:t>
            </a:r>
            <a:endParaRPr lang="zh-CN" altLang="zh-CN" sz="1200" dirty="0">
              <a:solidFill>
                <a:schemeClr val="bg1">
                  <a:lumMod val="50000"/>
                </a:schemeClr>
              </a:solidFill>
              <a:latin typeface="微软雅黑" panose="020B0503020204020204" pitchFamily="34" charset="-122"/>
              <a:ea typeface="微软雅黑" panose="020B0503020204020204" pitchFamily="34" charset="-122"/>
            </a:endParaRPr>
          </a:p>
          <a:p>
            <a:pPr lvl="0" fontAlgn="base">
              <a:lnSpc>
                <a:spcPct val="120000"/>
              </a:lnSpc>
              <a:spcBef>
                <a:spcPct val="0"/>
              </a:spcBef>
              <a:spcAft>
                <a:spcPct val="0"/>
              </a:spcAft>
              <a:defRPr/>
            </a:pPr>
            <a:endParaRPr lang="zh-CN" altLang="zh-CN" sz="1200" dirty="0">
              <a:solidFill>
                <a:srgbClr val="4D4D4D"/>
              </a:solidFill>
              <a:latin typeface="微软雅黑" panose="020B0503020204020204" pitchFamily="34" charset="-122"/>
              <a:ea typeface="微软雅黑" panose="020B0503020204020204" pitchFamily="34" charset="-122"/>
            </a:endParaRPr>
          </a:p>
        </p:txBody>
      </p:sp>
      <p:sp>
        <p:nvSpPr>
          <p:cNvPr id="217" name="标题2"/>
          <p:cNvSpPr>
            <a:spLocks noChangeArrowheads="1"/>
          </p:cNvSpPr>
          <p:nvPr/>
        </p:nvSpPr>
        <p:spPr bwMode="gray">
          <a:xfrm>
            <a:off x="3181768" y="2353172"/>
            <a:ext cx="1983869" cy="866499"/>
          </a:xfrm>
          <a:prstGeom prst="roundRect">
            <a:avLst>
              <a:gd name="adj" fmla="val 11921"/>
            </a:avLst>
          </a:prstGeom>
          <a:solidFill>
            <a:schemeClr val="accent3"/>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8" name="文本3"/>
          <p:cNvSpPr>
            <a:spLocks noChangeArrowheads="1"/>
          </p:cNvSpPr>
          <p:nvPr/>
        </p:nvSpPr>
        <p:spPr bwMode="ltGray">
          <a:xfrm>
            <a:off x="5165638" y="3440965"/>
            <a:ext cx="2536960" cy="858577"/>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9" name="标题3"/>
          <p:cNvSpPr>
            <a:spLocks noChangeArrowheads="1"/>
          </p:cNvSpPr>
          <p:nvPr/>
        </p:nvSpPr>
        <p:spPr bwMode="gray">
          <a:xfrm>
            <a:off x="3167488" y="3433823"/>
            <a:ext cx="1998150" cy="865719"/>
          </a:xfrm>
          <a:prstGeom prst="roundRect">
            <a:avLst>
              <a:gd name="adj" fmla="val 11921"/>
            </a:avLst>
          </a:prstGeom>
          <a:solidFill>
            <a:schemeClr val="accent4"/>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20" name="Oval 19"/>
          <p:cNvSpPr>
            <a:spLocks noChangeArrowheads="1"/>
          </p:cNvSpPr>
          <p:nvPr/>
        </p:nvSpPr>
        <p:spPr bwMode="auto">
          <a:xfrm>
            <a:off x="1495261" y="2247908"/>
            <a:ext cx="1079438" cy="1079750"/>
          </a:xfrm>
          <a:prstGeom prst="roundRect">
            <a:avLst/>
          </a:prstGeom>
          <a:solidFill>
            <a:schemeClr val="accent1"/>
          </a:solidFill>
          <a:ln w="3175" cap="flat" cmpd="sng" algn="ctr">
            <a:noFill/>
            <a:prstDash val="solid"/>
          </a:ln>
          <a:effectLst/>
        </p:spPr>
        <p:txBody>
          <a:bodyPr lIns="94447" tIns="34271" rIns="94447" bIns="134924" anchor="ctr"/>
          <a:lstStyle/>
          <a:p>
            <a:pPr algn="ctr">
              <a:lnSpc>
                <a:spcPct val="120000"/>
              </a:lnSpc>
            </a:pPr>
            <a:r>
              <a:rPr lang="zh-CN" altLang="en-US" sz="1400" b="1" kern="0" dirty="0">
                <a:solidFill>
                  <a:srgbClr val="F9F9F9"/>
                </a:solidFill>
                <a:latin typeface="微软雅黑" panose="020B0503020204020204" pitchFamily="34" charset="-122"/>
                <a:ea typeface="微软雅黑" panose="020B0503020204020204" pitchFamily="34" charset="-122"/>
              </a:rPr>
              <a:t>添加内容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0"/>
                                        </p:tgtEl>
                                        <p:attrNameLst>
                                          <p:attrName>style.visibility</p:attrName>
                                        </p:attrNameLst>
                                      </p:cBhvr>
                                      <p:to>
                                        <p:strVal val="visible"/>
                                      </p:to>
                                    </p:set>
                                    <p:animEffect transition="in" filter="wheel(1)">
                                      <p:cBhvr>
                                        <p:cTn id="7" dur="500"/>
                                        <p:tgtEl>
                                          <p:spTgt spid="2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3"/>
                                        </p:tgtEl>
                                        <p:attrNameLst>
                                          <p:attrName>style.visibility</p:attrName>
                                        </p:attrNameLst>
                                      </p:cBhvr>
                                      <p:to>
                                        <p:strVal val="visible"/>
                                      </p:to>
                                    </p:set>
                                    <p:animEffect transition="in" filter="wipe(left)">
                                      <p:cBhvr>
                                        <p:cTn id="11" dur="500"/>
                                        <p:tgtEl>
                                          <p:spTgt spid="2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15"/>
                                        </p:tgtEl>
                                        <p:attrNameLst>
                                          <p:attrName>style.visibility</p:attrName>
                                        </p:attrNameLst>
                                      </p:cBhvr>
                                      <p:to>
                                        <p:strVal val="visible"/>
                                      </p:to>
                                    </p:set>
                                    <p:animEffect transition="in" filter="wipe(left)">
                                      <p:cBhvr>
                                        <p:cTn id="15" dur="500"/>
                                        <p:tgtEl>
                                          <p:spTgt spid="21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4"/>
                                        </p:tgtEl>
                                        <p:attrNameLst>
                                          <p:attrName>style.visibility</p:attrName>
                                        </p:attrNameLst>
                                      </p:cBhvr>
                                      <p:to>
                                        <p:strVal val="visible"/>
                                      </p:to>
                                    </p:set>
                                    <p:animEffect transition="in" filter="wipe(left)">
                                      <p:cBhvr>
                                        <p:cTn id="19" dur="500"/>
                                        <p:tgtEl>
                                          <p:spTgt spid="21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12"/>
                                        </p:tgtEl>
                                        <p:attrNameLst>
                                          <p:attrName>style.visibility</p:attrName>
                                        </p:attrNameLst>
                                      </p:cBhvr>
                                      <p:to>
                                        <p:strVal val="visible"/>
                                      </p:to>
                                    </p:set>
                                    <p:animEffect transition="in" filter="wipe(left)">
                                      <p:cBhvr>
                                        <p:cTn id="22" dur="500"/>
                                        <p:tgtEl>
                                          <p:spTgt spid="212"/>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17"/>
                                        </p:tgtEl>
                                        <p:attrNameLst>
                                          <p:attrName>style.visibility</p:attrName>
                                        </p:attrNameLst>
                                      </p:cBhvr>
                                      <p:to>
                                        <p:strVal val="visible"/>
                                      </p:to>
                                    </p:set>
                                    <p:animEffect transition="in" filter="wipe(left)">
                                      <p:cBhvr>
                                        <p:cTn id="26" dur="500"/>
                                        <p:tgtEl>
                                          <p:spTgt spid="217"/>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16"/>
                                        </p:tgtEl>
                                        <p:attrNameLst>
                                          <p:attrName>style.visibility</p:attrName>
                                        </p:attrNameLst>
                                      </p:cBhvr>
                                      <p:to>
                                        <p:strVal val="visible"/>
                                      </p:to>
                                    </p:set>
                                    <p:animEffect transition="in" filter="wipe(left)">
                                      <p:cBhvr>
                                        <p:cTn id="30" dur="500"/>
                                        <p:tgtEl>
                                          <p:spTgt spid="216"/>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11"/>
                                        </p:tgtEl>
                                        <p:attrNameLst>
                                          <p:attrName>style.visibility</p:attrName>
                                        </p:attrNameLst>
                                      </p:cBhvr>
                                      <p:to>
                                        <p:strVal val="visible"/>
                                      </p:to>
                                    </p:set>
                                    <p:animEffect transition="in" filter="wipe(left)">
                                      <p:cBhvr>
                                        <p:cTn id="33" dur="500"/>
                                        <p:tgtEl>
                                          <p:spTgt spid="211"/>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219"/>
                                        </p:tgtEl>
                                        <p:attrNameLst>
                                          <p:attrName>style.visibility</p:attrName>
                                        </p:attrNameLst>
                                      </p:cBhvr>
                                      <p:to>
                                        <p:strVal val="visible"/>
                                      </p:to>
                                    </p:set>
                                    <p:animEffect transition="in" filter="wipe(left)">
                                      <p:cBhvr>
                                        <p:cTn id="37" dur="500"/>
                                        <p:tgtEl>
                                          <p:spTgt spid="21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218"/>
                                        </p:tgtEl>
                                        <p:attrNameLst>
                                          <p:attrName>style.visibility</p:attrName>
                                        </p:attrNameLst>
                                      </p:cBhvr>
                                      <p:to>
                                        <p:strVal val="visible"/>
                                      </p:to>
                                    </p:set>
                                    <p:animEffect transition="in" filter="wipe(left)">
                                      <p:cBhvr>
                                        <p:cTn id="41"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3001528"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9205" y="547092"/>
            <a:ext cx="3189685" cy="475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31" tIns="45715" rIns="91431" bIns="45715"/>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nvGrpSpPr>
          <p:cNvPr id="2" name="组合 2"/>
          <p:cNvGrpSpPr/>
          <p:nvPr/>
        </p:nvGrpSpPr>
        <p:grpSpPr>
          <a:xfrm>
            <a:off x="2232276" y="2135786"/>
            <a:ext cx="1622042" cy="1461626"/>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3" name="组合 3"/>
          <p:cNvGrpSpPr/>
          <p:nvPr/>
        </p:nvGrpSpPr>
        <p:grpSpPr>
          <a:xfrm>
            <a:off x="3513480" y="1393379"/>
            <a:ext cx="1410725" cy="1945709"/>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4" name="组合 4"/>
          <p:cNvGrpSpPr/>
          <p:nvPr/>
        </p:nvGrpSpPr>
        <p:grpSpPr>
          <a:xfrm>
            <a:off x="4121965" y="2666126"/>
            <a:ext cx="1978853" cy="1805441"/>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5" name="组合 5"/>
          <p:cNvGrpSpPr/>
          <p:nvPr/>
        </p:nvGrpSpPr>
        <p:grpSpPr>
          <a:xfrm>
            <a:off x="5645678" y="1677712"/>
            <a:ext cx="1629348" cy="1629271"/>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6" name="组合 6"/>
          <p:cNvGrpSpPr/>
          <p:nvPr/>
        </p:nvGrpSpPr>
        <p:grpSpPr>
          <a:xfrm>
            <a:off x="2385301" y="2683327"/>
            <a:ext cx="800080" cy="676512"/>
            <a:chOff x="3179604" y="3720976"/>
            <a:chExt cx="1066774" cy="902016"/>
          </a:xfrm>
        </p:grpSpPr>
        <p:sp>
          <p:nvSpPr>
            <p:cNvPr id="58" name="TextBox 8"/>
            <p:cNvSpPr>
              <a:spLocks noChangeArrowheads="1"/>
            </p:cNvSpPr>
            <p:nvPr/>
          </p:nvSpPr>
          <p:spPr bwMode="auto">
            <a:xfrm>
              <a:off x="3179604" y="4253774"/>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2" name="TextBox 38"/>
            <p:cNvSpPr>
              <a:spLocks noChangeArrowheads="1"/>
            </p:cNvSpPr>
            <p:nvPr/>
          </p:nvSpPr>
          <p:spPr bwMode="auto">
            <a:xfrm>
              <a:off x="3359668" y="3720976"/>
              <a:ext cx="7504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spc="-113" dirty="0">
                  <a:solidFill>
                    <a:schemeClr val="accent1"/>
                  </a:solidFill>
                  <a:latin typeface="微软雅黑" pitchFamily="34" charset="-122"/>
                  <a:ea typeface="微软雅黑" pitchFamily="34" charset="-122"/>
                  <a:sym typeface="方正黑体简体" pitchFamily="2" charset="-122"/>
                </a:rPr>
                <a:t>01</a:t>
              </a:r>
              <a:endParaRPr lang="zh-CN" altLang="en-US" sz="2700" spc="-113" dirty="0">
                <a:solidFill>
                  <a:schemeClr val="accent1"/>
                </a:solidFill>
                <a:latin typeface="微软雅黑" pitchFamily="34" charset="-122"/>
                <a:ea typeface="微软雅黑" pitchFamily="34" charset="-122"/>
                <a:sym typeface="方正黑体简体" pitchFamily="2" charset="-122"/>
              </a:endParaRPr>
            </a:p>
          </p:txBody>
        </p:sp>
      </p:grpSp>
      <p:grpSp>
        <p:nvGrpSpPr>
          <p:cNvPr id="7" name="组合 7"/>
          <p:cNvGrpSpPr/>
          <p:nvPr/>
        </p:nvGrpSpPr>
        <p:grpSpPr>
          <a:xfrm>
            <a:off x="3723287" y="1650074"/>
            <a:ext cx="898124" cy="707560"/>
            <a:chOff x="4963588" y="2343309"/>
            <a:chExt cx="1197499" cy="943411"/>
          </a:xfrm>
        </p:grpSpPr>
        <p:sp>
          <p:nvSpPr>
            <p:cNvPr id="59" name="TextBox 8"/>
            <p:cNvSpPr>
              <a:spLocks noChangeArrowheads="1"/>
            </p:cNvSpPr>
            <p:nvPr/>
          </p:nvSpPr>
          <p:spPr bwMode="auto">
            <a:xfrm>
              <a:off x="4963588" y="2917503"/>
              <a:ext cx="1197499"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3" name="TextBox 39"/>
            <p:cNvSpPr>
              <a:spLocks noChangeArrowheads="1"/>
            </p:cNvSpPr>
            <p:nvPr/>
          </p:nvSpPr>
          <p:spPr bwMode="auto">
            <a:xfrm>
              <a:off x="5162468" y="2343309"/>
              <a:ext cx="789106" cy="6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2"/>
                  </a:solidFill>
                  <a:latin typeface="微软雅黑" pitchFamily="34" charset="-122"/>
                  <a:ea typeface="微软雅黑" pitchFamily="34" charset="-122"/>
                  <a:sym typeface="方正黑体简体" pitchFamily="2" charset="-122"/>
                </a:rPr>
                <a:t>02</a:t>
              </a:r>
              <a:endParaRPr lang="zh-CN" altLang="en-US" sz="2700" dirty="0">
                <a:solidFill>
                  <a:schemeClr val="accent2"/>
                </a:solidFill>
                <a:latin typeface="微软雅黑" pitchFamily="34" charset="-122"/>
                <a:ea typeface="微软雅黑" pitchFamily="34" charset="-122"/>
                <a:sym typeface="方正黑体简体" pitchFamily="2" charset="-122"/>
              </a:endParaRPr>
            </a:p>
          </p:txBody>
        </p:sp>
      </p:grpSp>
      <p:grpSp>
        <p:nvGrpSpPr>
          <p:cNvPr id="8" name="组合 8"/>
          <p:cNvGrpSpPr/>
          <p:nvPr/>
        </p:nvGrpSpPr>
        <p:grpSpPr>
          <a:xfrm>
            <a:off x="4415821" y="3444261"/>
            <a:ext cx="800080" cy="714549"/>
            <a:chOff x="5886962" y="4735561"/>
            <a:chExt cx="1066774" cy="952732"/>
          </a:xfrm>
        </p:grpSpPr>
        <p:sp>
          <p:nvSpPr>
            <p:cNvPr id="60" name="TextBox 8"/>
            <p:cNvSpPr>
              <a:spLocks noChangeArrowheads="1"/>
            </p:cNvSpPr>
            <p:nvPr/>
          </p:nvSpPr>
          <p:spPr bwMode="auto">
            <a:xfrm>
              <a:off x="5886962" y="5319075"/>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2" name="TextBox 40"/>
            <p:cNvSpPr>
              <a:spLocks noChangeArrowheads="1"/>
            </p:cNvSpPr>
            <p:nvPr/>
          </p:nvSpPr>
          <p:spPr bwMode="auto">
            <a:xfrm>
              <a:off x="6030914" y="4735561"/>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3"/>
                  </a:solidFill>
                  <a:latin typeface="微软雅黑" pitchFamily="34" charset="-122"/>
                  <a:ea typeface="微软雅黑" pitchFamily="34" charset="-122"/>
                  <a:sym typeface="方正黑体简体" pitchFamily="2" charset="-122"/>
                </a:rPr>
                <a:t>03</a:t>
              </a:r>
              <a:endParaRPr lang="zh-CN" altLang="en-US" sz="2700" dirty="0">
                <a:solidFill>
                  <a:schemeClr val="accent3"/>
                </a:solidFill>
                <a:latin typeface="微软雅黑" pitchFamily="34" charset="-122"/>
                <a:ea typeface="微软雅黑" pitchFamily="34" charset="-122"/>
                <a:sym typeface="方正黑体简体" pitchFamily="2" charset="-122"/>
              </a:endParaRPr>
            </a:p>
          </p:txBody>
        </p:sp>
      </p:grpSp>
      <p:grpSp>
        <p:nvGrpSpPr>
          <p:cNvPr id="9" name="组合 9"/>
          <p:cNvGrpSpPr/>
          <p:nvPr/>
        </p:nvGrpSpPr>
        <p:grpSpPr>
          <a:xfrm>
            <a:off x="6037809" y="2138849"/>
            <a:ext cx="902654" cy="792430"/>
            <a:chOff x="8049616" y="2995009"/>
            <a:chExt cx="1203539" cy="1056574"/>
          </a:xfrm>
        </p:grpSpPr>
        <p:sp>
          <p:nvSpPr>
            <p:cNvPr id="61" name="TextBox 8"/>
            <p:cNvSpPr>
              <a:spLocks noChangeArrowheads="1"/>
            </p:cNvSpPr>
            <p:nvPr/>
          </p:nvSpPr>
          <p:spPr bwMode="auto">
            <a:xfrm>
              <a:off x="8049616" y="3641340"/>
              <a:ext cx="1203539"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4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3" name="TextBox 41"/>
            <p:cNvSpPr>
              <a:spLocks noChangeArrowheads="1"/>
            </p:cNvSpPr>
            <p:nvPr/>
          </p:nvSpPr>
          <p:spPr bwMode="auto">
            <a:xfrm>
              <a:off x="8255446" y="2995009"/>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4"/>
                  </a:solidFill>
                  <a:latin typeface="微软雅黑" pitchFamily="34" charset="-122"/>
                  <a:ea typeface="微软雅黑" pitchFamily="34" charset="-122"/>
                  <a:sym typeface="方正黑体简体" pitchFamily="2" charset="-122"/>
                </a:rPr>
                <a:t>04</a:t>
              </a:r>
              <a:endParaRPr lang="zh-CN" altLang="en-US" sz="2700" dirty="0">
                <a:solidFill>
                  <a:schemeClr val="accent4"/>
                </a:solidFill>
                <a:latin typeface="微软雅黑" pitchFamily="34" charset="-122"/>
                <a:ea typeface="微软雅黑" pitchFamily="34" charset="-122"/>
                <a:sym typeface="方正黑体简体" pitchFamily="2" charset="-122"/>
              </a:endParaRPr>
            </a:p>
          </p:txBody>
        </p:sp>
      </p:grpSp>
      <p:grpSp>
        <p:nvGrpSpPr>
          <p:cNvPr id="10" name="组合 54"/>
          <p:cNvGrpSpPr>
            <a:grpSpLocks/>
          </p:cNvGrpSpPr>
          <p:nvPr/>
        </p:nvGrpSpPr>
        <p:grpSpPr bwMode="auto">
          <a:xfrm>
            <a:off x="749559" y="3708528"/>
            <a:ext cx="2573042" cy="729732"/>
            <a:chOff x="0" y="-92391"/>
            <a:chExt cx="3430717" cy="973606"/>
          </a:xfrm>
        </p:grpSpPr>
        <p:sp>
          <p:nvSpPr>
            <p:cNvPr id="105" name="TextBox 55"/>
            <p:cNvSpPr>
              <a:spLocks noChangeArrowheads="1"/>
            </p:cNvSpPr>
            <p:nvPr/>
          </p:nvSpPr>
          <p:spPr bwMode="auto">
            <a:xfrm>
              <a:off x="0" y="419251"/>
              <a:ext cx="3354009"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1" name="组合 56"/>
            <p:cNvGrpSpPr>
              <a:grpSpLocks/>
            </p:cNvGrpSpPr>
            <p:nvPr/>
          </p:nvGrpSpPr>
          <p:grpSpPr bwMode="auto">
            <a:xfrm>
              <a:off x="2782645" y="-92391"/>
              <a:ext cx="648072" cy="492610"/>
              <a:chOff x="-571364" y="-193262"/>
              <a:chExt cx="648072" cy="492610"/>
            </a:xfrm>
          </p:grpSpPr>
          <p:sp>
            <p:nvSpPr>
              <p:cNvPr id="107" name="矩形 57"/>
              <p:cNvSpPr>
                <a:spLocks noChangeArrowheads="1"/>
              </p:cNvSpPr>
              <p:nvPr/>
            </p:nvSpPr>
            <p:spPr bwMode="auto">
              <a:xfrm>
                <a:off x="-537457" y="-174098"/>
                <a:ext cx="454398" cy="454354"/>
              </a:xfrm>
              <a:prstGeom prst="rect">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1"/>
                  </a:solidFill>
                  <a:ea typeface="微软雅黑" panose="020B0503020204020204" pitchFamily="34" charset="-122"/>
                  <a:sym typeface="宋体" pitchFamily="2" charset="-122"/>
                </a:endParaRPr>
              </a:p>
            </p:txBody>
          </p:sp>
          <p:sp>
            <p:nvSpPr>
              <p:cNvPr id="108" name="TextBox 58"/>
              <p:cNvSpPr>
                <a:spLocks noChangeArrowheads="1"/>
              </p:cNvSpPr>
              <p:nvPr/>
            </p:nvSpPr>
            <p:spPr bwMode="auto">
              <a:xfrm>
                <a:off x="-571364" y="-193262"/>
                <a:ext cx="648072" cy="49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01</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2" name="组合 10"/>
          <p:cNvGrpSpPr/>
          <p:nvPr/>
        </p:nvGrpSpPr>
        <p:grpSpPr>
          <a:xfrm>
            <a:off x="5953605" y="916077"/>
            <a:ext cx="2466510" cy="737184"/>
            <a:chOff x="8017316" y="1380270"/>
            <a:chExt cx="3288680" cy="982912"/>
          </a:xfrm>
        </p:grpSpPr>
        <p:sp>
          <p:nvSpPr>
            <p:cNvPr id="110" name="TextBox 60"/>
            <p:cNvSpPr>
              <a:spLocks noChangeArrowheads="1"/>
            </p:cNvSpPr>
            <p:nvPr/>
          </p:nvSpPr>
          <p:spPr bwMode="auto">
            <a:xfrm>
              <a:off x="8017316" y="1901516"/>
              <a:ext cx="3288680" cy="461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3" name="组合 61"/>
            <p:cNvGrpSpPr>
              <a:grpSpLocks/>
            </p:cNvGrpSpPr>
            <p:nvPr/>
          </p:nvGrpSpPr>
          <p:grpSpPr bwMode="auto">
            <a:xfrm>
              <a:off x="8164192" y="1380270"/>
              <a:ext cx="647958" cy="492291"/>
              <a:chOff x="701478" y="-492476"/>
              <a:chExt cx="648074" cy="492609"/>
            </a:xfrm>
          </p:grpSpPr>
          <p:sp>
            <p:nvSpPr>
              <p:cNvPr id="112" name="矩形 62"/>
              <p:cNvSpPr>
                <a:spLocks noChangeArrowheads="1"/>
              </p:cNvSpPr>
              <p:nvPr/>
            </p:nvSpPr>
            <p:spPr bwMode="auto">
              <a:xfrm>
                <a:off x="702139" y="-474969"/>
                <a:ext cx="566603" cy="454354"/>
              </a:xfrm>
              <a:prstGeom prst="rect">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3" name="TextBox 63"/>
              <p:cNvSpPr>
                <a:spLocks noChangeArrowheads="1"/>
              </p:cNvSpPr>
              <p:nvPr/>
            </p:nvSpPr>
            <p:spPr bwMode="auto">
              <a:xfrm>
                <a:off x="701478" y="-492476"/>
                <a:ext cx="648074"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04</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4" name="组合 64"/>
          <p:cNvGrpSpPr>
            <a:grpSpLocks/>
          </p:cNvGrpSpPr>
          <p:nvPr/>
        </p:nvGrpSpPr>
        <p:grpSpPr bwMode="auto">
          <a:xfrm>
            <a:off x="915342" y="1557205"/>
            <a:ext cx="2369285" cy="927473"/>
            <a:chOff x="378327" y="-15739"/>
            <a:chExt cx="3159401" cy="1238241"/>
          </a:xfrm>
        </p:grpSpPr>
        <p:sp>
          <p:nvSpPr>
            <p:cNvPr id="115" name="TextBox 65"/>
            <p:cNvSpPr>
              <a:spLocks noChangeArrowheads="1"/>
            </p:cNvSpPr>
            <p:nvPr/>
          </p:nvSpPr>
          <p:spPr bwMode="auto">
            <a:xfrm>
              <a:off x="378327" y="544512"/>
              <a:ext cx="3159401" cy="67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endPar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116" name="矩形 66"/>
            <p:cNvSpPr>
              <a:spLocks noChangeArrowheads="1"/>
            </p:cNvSpPr>
            <p:nvPr/>
          </p:nvSpPr>
          <p:spPr bwMode="auto">
            <a:xfrm>
              <a:off x="2933996" y="18695"/>
              <a:ext cx="454398" cy="454354"/>
            </a:xfrm>
            <a:prstGeom prst="rect">
              <a:avLst/>
            </a:prstGeom>
            <a:solidFill>
              <a:srgbClr val="CB1B3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7" name="TextBox 67"/>
            <p:cNvSpPr>
              <a:spLocks noChangeArrowheads="1"/>
            </p:cNvSpPr>
            <p:nvPr/>
          </p:nvSpPr>
          <p:spPr bwMode="auto">
            <a:xfrm>
              <a:off x="2889657" y="-15739"/>
              <a:ext cx="648071" cy="4929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02</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nvGrpSpPr>
          <p:cNvPr id="15" name="组合 68"/>
          <p:cNvGrpSpPr>
            <a:grpSpLocks/>
          </p:cNvGrpSpPr>
          <p:nvPr/>
        </p:nvGrpSpPr>
        <p:grpSpPr bwMode="auto">
          <a:xfrm>
            <a:off x="5952538" y="3584348"/>
            <a:ext cx="2467577" cy="705762"/>
            <a:chOff x="252478" y="-361128"/>
            <a:chExt cx="3289276" cy="941625"/>
          </a:xfrm>
        </p:grpSpPr>
        <p:sp>
          <p:nvSpPr>
            <p:cNvPr id="119" name="TextBox 69"/>
            <p:cNvSpPr>
              <a:spLocks noChangeArrowheads="1"/>
            </p:cNvSpPr>
            <p:nvPr/>
          </p:nvSpPr>
          <p:spPr bwMode="auto">
            <a:xfrm>
              <a:off x="252478" y="118533"/>
              <a:ext cx="3289276"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0" name="矩形 70"/>
            <p:cNvSpPr>
              <a:spLocks noChangeArrowheads="1"/>
            </p:cNvSpPr>
            <p:nvPr/>
          </p:nvSpPr>
          <p:spPr bwMode="auto">
            <a:xfrm>
              <a:off x="415667" y="-352260"/>
              <a:ext cx="588040" cy="454354"/>
            </a:xfrm>
            <a:prstGeom prst="rect">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2100" dirty="0">
                <a:solidFill>
                  <a:schemeClr val="bg1"/>
                </a:solidFill>
                <a:latin typeface="微软雅黑" pitchFamily="34" charset="-122"/>
                <a:ea typeface="微软雅黑" pitchFamily="34" charset="-122"/>
                <a:sym typeface="微软雅黑" pitchFamily="34" charset="-122"/>
              </a:endParaRPr>
            </a:p>
          </p:txBody>
        </p:sp>
        <p:sp>
          <p:nvSpPr>
            <p:cNvPr id="121" name="TextBox 71"/>
            <p:cNvSpPr>
              <a:spLocks noChangeArrowheads="1"/>
            </p:cNvSpPr>
            <p:nvPr/>
          </p:nvSpPr>
          <p:spPr bwMode="auto">
            <a:xfrm>
              <a:off x="430865" y="-361128"/>
              <a:ext cx="648072"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微软雅黑" pitchFamily="34" charset="-122"/>
                  <a:sym typeface="微软雅黑" pitchFamily="34" charset="-122"/>
                </a:rPr>
                <a:t>03</a:t>
              </a:r>
              <a:endParaRPr lang="zh-CN" altLang="en-US" dirty="0">
                <a:solidFill>
                  <a:schemeClr val="bg1"/>
                </a:solidFill>
                <a:latin typeface="Cassannet Bold" charset="0"/>
                <a:ea typeface="微软雅黑" pitchFamily="34" charset="-122"/>
                <a:sym typeface="微软雅黑" pitchFamily="34" charset="-122"/>
              </a:endParaRPr>
            </a:p>
          </p:txBody>
        </p:sp>
      </p:grpSp>
    </p:spTree>
    <p:extLst>
      <p:ext uri="{BB962C8B-B14F-4D97-AF65-F5344CB8AC3E}">
        <p14:creationId xmlns:p14="http://schemas.microsoft.com/office/powerpoint/2010/main" val="332716929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Rectangle 7"/>
          <p:cNvSpPr>
            <a:spLocks noChangeArrowheads="1"/>
          </p:cNvSpPr>
          <p:nvPr/>
        </p:nvSpPr>
        <p:spPr bwMode="auto">
          <a:xfrm>
            <a:off x="0" y="2838425"/>
            <a:ext cx="9144000" cy="18000"/>
          </a:xfrm>
          <a:prstGeom prst="rect">
            <a:avLst/>
          </a:prstGeom>
          <a:solidFill>
            <a:schemeClr val="bg1">
              <a:lumMod val="75000"/>
            </a:schemeClr>
          </a:solidFill>
          <a:ln>
            <a:noFill/>
          </a:ln>
        </p:spPr>
        <p:txBody>
          <a:bodyPr lIns="91431" tIns="45715" rIns="91431" bIns="45715"/>
          <a:lstStyle/>
          <a:p>
            <a:pPr eaLnBrk="1" hangingPunct="1"/>
            <a:endParaRPr lang="zh-CN" altLang="zh-CN" dirty="0">
              <a:ea typeface="微软雅黑" panose="020B0503020204020204" pitchFamily="34" charset="-122"/>
            </a:endParaRPr>
          </a:p>
        </p:txBody>
      </p:sp>
      <p:grpSp>
        <p:nvGrpSpPr>
          <p:cNvPr id="2" name="组合 2"/>
          <p:cNvGrpSpPr/>
          <p:nvPr/>
        </p:nvGrpSpPr>
        <p:grpSpPr>
          <a:xfrm>
            <a:off x="1745506" y="2220491"/>
            <a:ext cx="154781" cy="703659"/>
            <a:chOff x="1745505" y="2220491"/>
            <a:chExt cx="154781" cy="703659"/>
          </a:xfrm>
          <a:solidFill>
            <a:schemeClr val="accent1"/>
          </a:solidFill>
        </p:grpSpPr>
        <p:sp>
          <p:nvSpPr>
            <p:cNvPr id="146" name="Rectangle 6"/>
            <p:cNvSpPr>
              <a:spLocks noChangeArrowheads="1"/>
            </p:cNvSpPr>
            <p:nvPr/>
          </p:nvSpPr>
          <p:spPr bwMode="auto">
            <a:xfrm>
              <a:off x="1814562" y="2220491"/>
              <a:ext cx="16669"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48" name="Oval 8"/>
            <p:cNvSpPr>
              <a:spLocks noChangeArrowheads="1"/>
            </p:cNvSpPr>
            <p:nvPr/>
          </p:nvSpPr>
          <p:spPr bwMode="auto">
            <a:xfrm>
              <a:off x="1745505"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3" name="组合 4"/>
          <p:cNvGrpSpPr/>
          <p:nvPr/>
        </p:nvGrpSpPr>
        <p:grpSpPr>
          <a:xfrm>
            <a:off x="2993454" y="2768179"/>
            <a:ext cx="154781" cy="703660"/>
            <a:chOff x="2993454" y="2768178"/>
            <a:chExt cx="154781" cy="703660"/>
          </a:xfrm>
          <a:solidFill>
            <a:schemeClr val="accent2"/>
          </a:solidFill>
        </p:grpSpPr>
        <p:sp>
          <p:nvSpPr>
            <p:cNvPr id="145" name="Rectangle 5"/>
            <p:cNvSpPr>
              <a:spLocks noChangeArrowheads="1"/>
            </p:cNvSpPr>
            <p:nvPr/>
          </p:nvSpPr>
          <p:spPr bwMode="auto">
            <a:xfrm>
              <a:off x="3062511"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4" name="Oval 14"/>
            <p:cNvSpPr>
              <a:spLocks noChangeArrowheads="1"/>
            </p:cNvSpPr>
            <p:nvPr/>
          </p:nvSpPr>
          <p:spPr bwMode="auto">
            <a:xfrm>
              <a:off x="2993454"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4" name="组合 6"/>
          <p:cNvGrpSpPr/>
          <p:nvPr/>
        </p:nvGrpSpPr>
        <p:grpSpPr>
          <a:xfrm>
            <a:off x="4064843" y="2220491"/>
            <a:ext cx="155972" cy="703659"/>
            <a:chOff x="4064842" y="2220491"/>
            <a:chExt cx="155972" cy="703659"/>
          </a:xfrm>
          <a:solidFill>
            <a:schemeClr val="accent3"/>
          </a:solidFill>
        </p:grpSpPr>
        <p:sp>
          <p:nvSpPr>
            <p:cNvPr id="157" name="Rectangle 17"/>
            <p:cNvSpPr>
              <a:spLocks noChangeArrowheads="1"/>
            </p:cNvSpPr>
            <p:nvPr/>
          </p:nvSpPr>
          <p:spPr bwMode="auto">
            <a:xfrm>
              <a:off x="4135089"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8" name="Oval 18"/>
            <p:cNvSpPr>
              <a:spLocks noChangeArrowheads="1"/>
            </p:cNvSpPr>
            <p:nvPr/>
          </p:nvSpPr>
          <p:spPr bwMode="auto">
            <a:xfrm>
              <a:off x="4064842"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5" name="组合 8"/>
          <p:cNvGrpSpPr/>
          <p:nvPr/>
        </p:nvGrpSpPr>
        <p:grpSpPr>
          <a:xfrm>
            <a:off x="5192290" y="2768179"/>
            <a:ext cx="155972" cy="703660"/>
            <a:chOff x="5192289" y="2768178"/>
            <a:chExt cx="155972" cy="703660"/>
          </a:xfrm>
          <a:solidFill>
            <a:schemeClr val="accent4"/>
          </a:solidFill>
        </p:grpSpPr>
        <p:sp>
          <p:nvSpPr>
            <p:cNvPr id="156" name="Rectangle 16"/>
            <p:cNvSpPr>
              <a:spLocks noChangeArrowheads="1"/>
            </p:cNvSpPr>
            <p:nvPr/>
          </p:nvSpPr>
          <p:spPr bwMode="auto">
            <a:xfrm>
              <a:off x="5262536"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9" name="Oval 19"/>
            <p:cNvSpPr>
              <a:spLocks noChangeArrowheads="1"/>
            </p:cNvSpPr>
            <p:nvPr/>
          </p:nvSpPr>
          <p:spPr bwMode="auto">
            <a:xfrm>
              <a:off x="5192289"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6" name="组合 10"/>
          <p:cNvGrpSpPr/>
          <p:nvPr/>
        </p:nvGrpSpPr>
        <p:grpSpPr>
          <a:xfrm>
            <a:off x="6269756" y="2220491"/>
            <a:ext cx="155972" cy="703659"/>
            <a:chOff x="6269755" y="2220491"/>
            <a:chExt cx="155972" cy="703659"/>
          </a:xfrm>
          <a:solidFill>
            <a:schemeClr val="accent1"/>
          </a:solidFill>
        </p:grpSpPr>
        <p:sp>
          <p:nvSpPr>
            <p:cNvPr id="162" name="Rectangle 267"/>
            <p:cNvSpPr>
              <a:spLocks noChangeArrowheads="1"/>
            </p:cNvSpPr>
            <p:nvPr/>
          </p:nvSpPr>
          <p:spPr bwMode="auto">
            <a:xfrm>
              <a:off x="6340002"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3" name="Oval 268"/>
            <p:cNvSpPr>
              <a:spLocks noChangeArrowheads="1"/>
            </p:cNvSpPr>
            <p:nvPr/>
          </p:nvSpPr>
          <p:spPr bwMode="auto">
            <a:xfrm>
              <a:off x="6269755"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7" name="组合 12"/>
          <p:cNvGrpSpPr/>
          <p:nvPr/>
        </p:nvGrpSpPr>
        <p:grpSpPr>
          <a:xfrm>
            <a:off x="7657281" y="2768179"/>
            <a:ext cx="155972" cy="703660"/>
            <a:chOff x="7657280" y="2768178"/>
            <a:chExt cx="155972" cy="703660"/>
          </a:xfrm>
          <a:solidFill>
            <a:schemeClr val="accent2"/>
          </a:solidFill>
        </p:grpSpPr>
        <p:sp>
          <p:nvSpPr>
            <p:cNvPr id="161" name="Rectangle 266"/>
            <p:cNvSpPr>
              <a:spLocks noChangeArrowheads="1"/>
            </p:cNvSpPr>
            <p:nvPr/>
          </p:nvSpPr>
          <p:spPr bwMode="auto">
            <a:xfrm>
              <a:off x="7727527"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5" name="Oval 270"/>
            <p:cNvSpPr>
              <a:spLocks noChangeArrowheads="1"/>
            </p:cNvSpPr>
            <p:nvPr/>
          </p:nvSpPr>
          <p:spPr bwMode="auto">
            <a:xfrm>
              <a:off x="7657280"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8" name="组合 3"/>
          <p:cNvGrpSpPr/>
          <p:nvPr/>
        </p:nvGrpSpPr>
        <p:grpSpPr>
          <a:xfrm>
            <a:off x="1589535" y="1933551"/>
            <a:ext cx="466725" cy="530915"/>
            <a:chOff x="1589534" y="1933550"/>
            <a:chExt cx="466725" cy="530915"/>
          </a:xfrm>
        </p:grpSpPr>
        <p:sp>
          <p:nvSpPr>
            <p:cNvPr id="153" name="Oval 13"/>
            <p:cNvSpPr>
              <a:spLocks noChangeArrowheads="1"/>
            </p:cNvSpPr>
            <p:nvPr/>
          </p:nvSpPr>
          <p:spPr bwMode="auto">
            <a:xfrm>
              <a:off x="158953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1" name="Rectangle 33"/>
            <p:cNvSpPr>
              <a:spLocks noChangeArrowheads="1"/>
            </p:cNvSpPr>
            <p:nvPr/>
          </p:nvSpPr>
          <p:spPr bwMode="auto">
            <a:xfrm>
              <a:off x="1649065" y="1933550"/>
              <a:ext cx="300403"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1</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9" name="组合 7"/>
          <p:cNvGrpSpPr/>
          <p:nvPr/>
        </p:nvGrpSpPr>
        <p:grpSpPr>
          <a:xfrm>
            <a:off x="3910062" y="1943076"/>
            <a:ext cx="466725" cy="531019"/>
            <a:chOff x="3910061" y="1943075"/>
            <a:chExt cx="466725" cy="531019"/>
          </a:xfrm>
        </p:grpSpPr>
        <p:sp>
          <p:nvSpPr>
            <p:cNvPr id="170" name="Oval 20"/>
            <p:cNvSpPr>
              <a:spLocks noChangeArrowheads="1"/>
            </p:cNvSpPr>
            <p:nvPr/>
          </p:nvSpPr>
          <p:spPr bwMode="auto">
            <a:xfrm>
              <a:off x="3910061" y="1985937"/>
              <a:ext cx="466725" cy="469106"/>
            </a:xfrm>
            <a:prstGeom prst="ellipse">
              <a:avLst/>
            </a:prstGeom>
            <a:solidFill>
              <a:schemeClr val="accent3"/>
            </a:solidFill>
            <a:ln>
              <a:noFill/>
            </a:ln>
            <a:extLst/>
          </p:spPr>
          <p:txBody>
            <a:bodyPr/>
            <a:lstStyle/>
            <a:p>
              <a:pPr eaLnBrk="1" hangingPunct="1"/>
              <a:endParaRPr lang="zh-CN" altLang="zh-CN" dirty="0">
                <a:ea typeface="微软雅黑" panose="020B0503020204020204" pitchFamily="34" charset="-122"/>
              </a:endParaRPr>
            </a:p>
          </p:txBody>
        </p:sp>
        <p:sp>
          <p:nvSpPr>
            <p:cNvPr id="172" name="Rectangle 34"/>
            <p:cNvSpPr>
              <a:spLocks noChangeArrowheads="1"/>
            </p:cNvSpPr>
            <p:nvPr/>
          </p:nvSpPr>
          <p:spPr bwMode="auto">
            <a:xfrm>
              <a:off x="3986261" y="1943075"/>
              <a:ext cx="353615"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3</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0" name="组合 11"/>
          <p:cNvGrpSpPr/>
          <p:nvPr/>
        </p:nvGrpSpPr>
        <p:grpSpPr>
          <a:xfrm>
            <a:off x="6114974" y="1943076"/>
            <a:ext cx="466725" cy="531019"/>
            <a:chOff x="6114974" y="1943075"/>
            <a:chExt cx="466725" cy="531019"/>
          </a:xfrm>
        </p:grpSpPr>
        <p:sp>
          <p:nvSpPr>
            <p:cNvPr id="164" name="Oval 269"/>
            <p:cNvSpPr>
              <a:spLocks noChangeArrowheads="1"/>
            </p:cNvSpPr>
            <p:nvPr/>
          </p:nvSpPr>
          <p:spPr bwMode="auto">
            <a:xfrm>
              <a:off x="611497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3" name="Rectangle 35"/>
            <p:cNvSpPr>
              <a:spLocks noChangeArrowheads="1"/>
            </p:cNvSpPr>
            <p:nvPr/>
          </p:nvSpPr>
          <p:spPr bwMode="auto">
            <a:xfrm>
              <a:off x="6181649" y="1943075"/>
              <a:ext cx="351234"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5</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1" name="组合 5"/>
          <p:cNvGrpSpPr/>
          <p:nvPr/>
        </p:nvGrpSpPr>
        <p:grpSpPr>
          <a:xfrm>
            <a:off x="2837483" y="3197995"/>
            <a:ext cx="466725" cy="530915"/>
            <a:chOff x="2837483" y="3197994"/>
            <a:chExt cx="466725" cy="530915"/>
          </a:xfrm>
        </p:grpSpPr>
        <p:sp>
          <p:nvSpPr>
            <p:cNvPr id="155" name="Oval 15"/>
            <p:cNvSpPr>
              <a:spLocks noChangeArrowheads="1"/>
            </p:cNvSpPr>
            <p:nvPr/>
          </p:nvSpPr>
          <p:spPr bwMode="auto">
            <a:xfrm>
              <a:off x="2837483" y="3237285"/>
              <a:ext cx="466725"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5" name="Rectangle 37"/>
            <p:cNvSpPr>
              <a:spLocks noChangeArrowheads="1"/>
            </p:cNvSpPr>
            <p:nvPr/>
          </p:nvSpPr>
          <p:spPr bwMode="auto">
            <a:xfrm>
              <a:off x="2904158" y="3197994"/>
              <a:ext cx="335669"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2</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2" name="组合 9"/>
          <p:cNvGrpSpPr/>
          <p:nvPr/>
        </p:nvGrpSpPr>
        <p:grpSpPr>
          <a:xfrm>
            <a:off x="5037508" y="3194423"/>
            <a:ext cx="466725" cy="531019"/>
            <a:chOff x="5037508" y="3194422"/>
            <a:chExt cx="466725" cy="531019"/>
          </a:xfrm>
        </p:grpSpPr>
        <p:sp>
          <p:nvSpPr>
            <p:cNvPr id="160" name="Oval 20"/>
            <p:cNvSpPr>
              <a:spLocks noChangeArrowheads="1"/>
            </p:cNvSpPr>
            <p:nvPr/>
          </p:nvSpPr>
          <p:spPr bwMode="auto">
            <a:xfrm>
              <a:off x="5037508" y="3237285"/>
              <a:ext cx="466725" cy="469106"/>
            </a:xfrm>
            <a:prstGeom prst="ellipse">
              <a:avLst/>
            </a:prstGeom>
            <a:solidFill>
              <a:schemeClr val="accent4"/>
            </a:solidFill>
            <a:ln>
              <a:noFill/>
            </a:ln>
            <a:extLst/>
          </p:spPr>
          <p:txBody>
            <a:bodyPr/>
            <a:lstStyle/>
            <a:p>
              <a:pPr eaLnBrk="1" hangingPunct="1"/>
              <a:endParaRPr lang="zh-CN" altLang="zh-CN" dirty="0">
                <a:ea typeface="微软雅黑" panose="020B0503020204020204" pitchFamily="34" charset="-122"/>
              </a:endParaRPr>
            </a:p>
          </p:txBody>
        </p:sp>
        <p:sp>
          <p:nvSpPr>
            <p:cNvPr id="176" name="Rectangle 38"/>
            <p:cNvSpPr>
              <a:spLocks noChangeArrowheads="1"/>
            </p:cNvSpPr>
            <p:nvPr/>
          </p:nvSpPr>
          <p:spPr bwMode="auto">
            <a:xfrm>
              <a:off x="5105373" y="3194422"/>
              <a:ext cx="358379"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4</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3" name="组合 13"/>
          <p:cNvGrpSpPr/>
          <p:nvPr/>
        </p:nvGrpSpPr>
        <p:grpSpPr>
          <a:xfrm>
            <a:off x="7502500" y="3203948"/>
            <a:ext cx="465534" cy="530915"/>
            <a:chOff x="7502499" y="3203947"/>
            <a:chExt cx="465534" cy="530915"/>
          </a:xfrm>
        </p:grpSpPr>
        <p:sp>
          <p:nvSpPr>
            <p:cNvPr id="166" name="Oval 271"/>
            <p:cNvSpPr>
              <a:spLocks noChangeArrowheads="1"/>
            </p:cNvSpPr>
            <p:nvPr/>
          </p:nvSpPr>
          <p:spPr bwMode="auto">
            <a:xfrm>
              <a:off x="7502499" y="3237285"/>
              <a:ext cx="465534"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7" name="Rectangle 39"/>
            <p:cNvSpPr>
              <a:spLocks noChangeArrowheads="1"/>
            </p:cNvSpPr>
            <p:nvPr/>
          </p:nvSpPr>
          <p:spPr bwMode="auto">
            <a:xfrm>
              <a:off x="7576318" y="3203947"/>
              <a:ext cx="366126"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6</a:t>
              </a:r>
              <a:endParaRPr lang="en-US" altLang="zh-CN" sz="3000" b="1" dirty="0">
                <a:solidFill>
                  <a:schemeClr val="bg1"/>
                </a:solidFill>
                <a:latin typeface="Raleway" pitchFamily="34" charset="0"/>
                <a:ea typeface="微软雅黑" panose="020B0503020204020204" pitchFamily="34" charset="-122"/>
              </a:endParaRPr>
            </a:p>
          </p:txBody>
        </p:sp>
      </p:grpSp>
      <p:sp>
        <p:nvSpPr>
          <p:cNvPr id="34" name="TextBox 33"/>
          <p:cNvSpPr txBox="1"/>
          <p:nvPr/>
        </p:nvSpPr>
        <p:spPr>
          <a:xfrm>
            <a:off x="1221884"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5" name="TextBox 34"/>
          <p:cNvSpPr txBox="1"/>
          <p:nvPr/>
        </p:nvSpPr>
        <p:spPr>
          <a:xfrm>
            <a:off x="1187624"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6" name="TextBox 35"/>
          <p:cNvSpPr txBox="1"/>
          <p:nvPr/>
        </p:nvSpPr>
        <p:spPr>
          <a:xfrm>
            <a:off x="3541651"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7" name="TextBox 36"/>
          <p:cNvSpPr txBox="1"/>
          <p:nvPr/>
        </p:nvSpPr>
        <p:spPr>
          <a:xfrm>
            <a:off x="3507391"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8" name="TextBox 37"/>
          <p:cNvSpPr txBox="1"/>
          <p:nvPr/>
        </p:nvSpPr>
        <p:spPr>
          <a:xfrm>
            <a:off x="5716799"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9" name="TextBox 38"/>
          <p:cNvSpPr txBox="1"/>
          <p:nvPr/>
        </p:nvSpPr>
        <p:spPr>
          <a:xfrm>
            <a:off x="5682539"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2431569"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1" name="TextBox 40"/>
          <p:cNvSpPr txBox="1"/>
          <p:nvPr/>
        </p:nvSpPr>
        <p:spPr>
          <a:xfrm>
            <a:off x="2397309"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4678268"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3" name="TextBox 42"/>
          <p:cNvSpPr txBox="1"/>
          <p:nvPr/>
        </p:nvSpPr>
        <p:spPr>
          <a:xfrm>
            <a:off x="4644008"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4" name="TextBox 43"/>
          <p:cNvSpPr txBox="1"/>
          <p:nvPr/>
        </p:nvSpPr>
        <p:spPr>
          <a:xfrm>
            <a:off x="7126540"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5" name="TextBox 44"/>
          <p:cNvSpPr txBox="1"/>
          <p:nvPr/>
        </p:nvSpPr>
        <p:spPr>
          <a:xfrm>
            <a:off x="7092280"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144985281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wipe(left)">
                                      <p:cBhvr>
                                        <p:cTn id="7" dur="6000"/>
                                        <p:tgtEl>
                                          <p:spTgt spid="14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strVal val="4/3*#ppt_w"/>
                                          </p:val>
                                        </p:tav>
                                        <p:tav tm="100000">
                                          <p:val>
                                            <p:strVal val="#ppt_w"/>
                                          </p:val>
                                        </p:tav>
                                      </p:tavLst>
                                    </p:anim>
                                    <p:anim calcmode="lin" valueType="num">
                                      <p:cBhvr>
                                        <p:cTn id="14" dur="500" fill="hold"/>
                                        <p:tgtEl>
                                          <p:spTgt spid="8"/>
                                        </p:tgtEl>
                                        <p:attrNameLst>
                                          <p:attrName>ppt_h</p:attrName>
                                        </p:attrNameLst>
                                      </p:cBhvr>
                                      <p:tavLst>
                                        <p:tav tm="0">
                                          <p:val>
                                            <p:strVal val="4/3*#ppt_h"/>
                                          </p:val>
                                        </p:tav>
                                        <p:tav tm="100000">
                                          <p:val>
                                            <p:strVal val="#ppt_h"/>
                                          </p:val>
                                        </p:tav>
                                      </p:tavLst>
                                    </p:anim>
                                  </p:childTnLst>
                                </p:cTn>
                              </p:par>
                              <p:par>
                                <p:cTn id="15" presetID="10" presetClass="entr" presetSubtype="0" fill="hold" grpId="0" nodeType="withEffect">
                                  <p:stCondLst>
                                    <p:cond delay="150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22" presetClass="entr" presetSubtype="1" fill="hold" nodeType="withEffect">
                                  <p:stCondLst>
                                    <p:cond delay="2000"/>
                                  </p:stCondLst>
                                  <p:childTnLst>
                                    <p:set>
                                      <p:cBhvr>
                                        <p:cTn id="22" dur="1" fill="hold">
                                          <p:stCondLst>
                                            <p:cond delay="0"/>
                                          </p:stCondLst>
                                        </p:cTn>
                                        <p:tgtEl>
                                          <p:spTgt spid="3"/>
                                        </p:tgtEl>
                                        <p:attrNameLst>
                                          <p:attrName>style.visibility</p:attrName>
                                        </p:attrNameLst>
                                      </p:cBhvr>
                                      <p:to>
                                        <p:strVal val="visible"/>
                                      </p:to>
                                    </p:set>
                                    <p:animEffect transition="in" filter="wipe(up)">
                                      <p:cBhvr>
                                        <p:cTn id="23" dur="500"/>
                                        <p:tgtEl>
                                          <p:spTgt spid="3"/>
                                        </p:tgtEl>
                                      </p:cBhvr>
                                    </p:animEffect>
                                  </p:childTnLst>
                                </p:cTn>
                              </p:par>
                              <p:par>
                                <p:cTn id="24" presetID="23" presetClass="entr" presetSubtype="288" fill="hold" nodeType="withEffect">
                                  <p:stCondLst>
                                    <p:cond delay="250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strVal val="4/3*#ppt_w"/>
                                          </p:val>
                                        </p:tav>
                                        <p:tav tm="100000">
                                          <p:val>
                                            <p:strVal val="#ppt_w"/>
                                          </p:val>
                                        </p:tav>
                                      </p:tavLst>
                                    </p:anim>
                                    <p:anim calcmode="lin" valueType="num">
                                      <p:cBhvr>
                                        <p:cTn id="27" dur="500" fill="hold"/>
                                        <p:tgtEl>
                                          <p:spTgt spid="11"/>
                                        </p:tgtEl>
                                        <p:attrNameLst>
                                          <p:attrName>ppt_h</p:attrName>
                                        </p:attrNameLst>
                                      </p:cBhvr>
                                      <p:tavLst>
                                        <p:tav tm="0">
                                          <p:val>
                                            <p:strVal val="4/3*#ppt_h"/>
                                          </p:val>
                                        </p:tav>
                                        <p:tav tm="100000">
                                          <p:val>
                                            <p:strVal val="#ppt_h"/>
                                          </p:val>
                                        </p:tav>
                                      </p:tavLst>
                                    </p:anim>
                                  </p:childTnLst>
                                </p:cTn>
                              </p:par>
                              <p:par>
                                <p:cTn id="28" presetID="10" presetClass="entr" presetSubtype="0" fill="hold" grpId="0" nodeType="withEffect">
                                  <p:stCondLst>
                                    <p:cond delay="250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250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22" presetClass="entr" presetSubtype="4" fill="hold" nodeType="withEffect">
                                  <p:stCondLst>
                                    <p:cond delay="300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3" presetClass="entr" presetSubtype="288" fill="hold" nodeType="withEffect">
                                  <p:stCondLst>
                                    <p:cond delay="300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strVal val="4/3*#ppt_w"/>
                                          </p:val>
                                        </p:tav>
                                        <p:tav tm="100000">
                                          <p:val>
                                            <p:strVal val="#ppt_w"/>
                                          </p:val>
                                        </p:tav>
                                      </p:tavLst>
                                    </p:anim>
                                    <p:anim calcmode="lin" valueType="num">
                                      <p:cBhvr>
                                        <p:cTn id="40" dur="500" fill="hold"/>
                                        <p:tgtEl>
                                          <p:spTgt spid="9"/>
                                        </p:tgtEl>
                                        <p:attrNameLst>
                                          <p:attrName>ppt_h</p:attrName>
                                        </p:attrNameLst>
                                      </p:cBhvr>
                                      <p:tavLst>
                                        <p:tav tm="0">
                                          <p:val>
                                            <p:strVal val="4/3*#ppt_h"/>
                                          </p:val>
                                        </p:tav>
                                        <p:tav tm="100000">
                                          <p:val>
                                            <p:strVal val="#ppt_h"/>
                                          </p:val>
                                        </p:tav>
                                      </p:tavLst>
                                    </p:anim>
                                  </p:childTnLst>
                                </p:cTn>
                              </p:par>
                              <p:par>
                                <p:cTn id="41" presetID="10" presetClass="entr" presetSubtype="0" fill="hold" grpId="0" nodeType="withEffect">
                                  <p:stCondLst>
                                    <p:cond delay="300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3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22" presetClass="entr" presetSubtype="1" fill="hold" nodeType="withEffect">
                                  <p:stCondLst>
                                    <p:cond delay="3500"/>
                                  </p:stCondLst>
                                  <p:childTnLst>
                                    <p:set>
                                      <p:cBhvr>
                                        <p:cTn id="48" dur="1" fill="hold">
                                          <p:stCondLst>
                                            <p:cond delay="0"/>
                                          </p:stCondLst>
                                        </p:cTn>
                                        <p:tgtEl>
                                          <p:spTgt spid="5"/>
                                        </p:tgtEl>
                                        <p:attrNameLst>
                                          <p:attrName>style.visibility</p:attrName>
                                        </p:attrNameLst>
                                      </p:cBhvr>
                                      <p:to>
                                        <p:strVal val="visible"/>
                                      </p:to>
                                    </p:set>
                                    <p:animEffect transition="in" filter="wipe(up)">
                                      <p:cBhvr>
                                        <p:cTn id="49" dur="500"/>
                                        <p:tgtEl>
                                          <p:spTgt spid="5"/>
                                        </p:tgtEl>
                                      </p:cBhvr>
                                    </p:animEffect>
                                  </p:childTnLst>
                                </p:cTn>
                              </p:par>
                              <p:par>
                                <p:cTn id="50" presetID="23" presetClass="entr" presetSubtype="288" fill="hold" nodeType="withEffect">
                                  <p:stCondLst>
                                    <p:cond delay="400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strVal val="4/3*#ppt_w"/>
                                          </p:val>
                                        </p:tav>
                                        <p:tav tm="100000">
                                          <p:val>
                                            <p:strVal val="#ppt_w"/>
                                          </p:val>
                                        </p:tav>
                                      </p:tavLst>
                                    </p:anim>
                                    <p:anim calcmode="lin" valueType="num">
                                      <p:cBhvr>
                                        <p:cTn id="53" dur="500" fill="hold"/>
                                        <p:tgtEl>
                                          <p:spTgt spid="12"/>
                                        </p:tgtEl>
                                        <p:attrNameLst>
                                          <p:attrName>ppt_h</p:attrName>
                                        </p:attrNameLst>
                                      </p:cBhvr>
                                      <p:tavLst>
                                        <p:tav tm="0">
                                          <p:val>
                                            <p:strVal val="4/3*#ppt_h"/>
                                          </p:val>
                                        </p:tav>
                                        <p:tav tm="100000">
                                          <p:val>
                                            <p:strVal val="#ppt_h"/>
                                          </p:val>
                                        </p:tav>
                                      </p:tavLst>
                                    </p:anim>
                                  </p:childTnLst>
                                </p:cTn>
                              </p:par>
                              <p:par>
                                <p:cTn id="54" presetID="10" presetClass="entr" presetSubtype="0" fill="hold" grpId="0" nodeType="withEffect">
                                  <p:stCondLst>
                                    <p:cond delay="400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childTnLst>
                                </p:cTn>
                              </p:par>
                              <p:par>
                                <p:cTn id="57" presetID="10" presetClass="entr" presetSubtype="0" fill="hold" grpId="0" nodeType="withEffect">
                                  <p:stCondLst>
                                    <p:cond delay="4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2" presetClass="entr" presetSubtype="4" fill="hold" nodeType="withEffect">
                                  <p:stCondLst>
                                    <p:cond delay="4500"/>
                                  </p:stCondLst>
                                  <p:childTnLst>
                                    <p:set>
                                      <p:cBhvr>
                                        <p:cTn id="61" dur="1" fill="hold">
                                          <p:stCondLst>
                                            <p:cond delay="0"/>
                                          </p:stCondLst>
                                        </p:cTn>
                                        <p:tgtEl>
                                          <p:spTgt spid="6"/>
                                        </p:tgtEl>
                                        <p:attrNameLst>
                                          <p:attrName>style.visibility</p:attrName>
                                        </p:attrNameLst>
                                      </p:cBhvr>
                                      <p:to>
                                        <p:strVal val="visible"/>
                                      </p:to>
                                    </p:set>
                                    <p:animEffect transition="in" filter="wipe(down)">
                                      <p:cBhvr>
                                        <p:cTn id="62" dur="500"/>
                                        <p:tgtEl>
                                          <p:spTgt spid="6"/>
                                        </p:tgtEl>
                                      </p:cBhvr>
                                    </p:animEffect>
                                  </p:childTnLst>
                                </p:cTn>
                              </p:par>
                              <p:par>
                                <p:cTn id="63" presetID="23" presetClass="entr" presetSubtype="288" fill="hold" nodeType="withEffect">
                                  <p:stCondLst>
                                    <p:cond delay="5000"/>
                                  </p:stCondLst>
                                  <p:childTnLst>
                                    <p:set>
                                      <p:cBhvr>
                                        <p:cTn id="64" dur="1" fill="hold">
                                          <p:stCondLst>
                                            <p:cond delay="0"/>
                                          </p:stCondLst>
                                        </p:cTn>
                                        <p:tgtEl>
                                          <p:spTgt spid="10"/>
                                        </p:tgtEl>
                                        <p:attrNameLst>
                                          <p:attrName>style.visibility</p:attrName>
                                        </p:attrNameLst>
                                      </p:cBhvr>
                                      <p:to>
                                        <p:strVal val="visible"/>
                                      </p:to>
                                    </p:set>
                                    <p:anim calcmode="lin" valueType="num">
                                      <p:cBhvr>
                                        <p:cTn id="65" dur="500" fill="hold"/>
                                        <p:tgtEl>
                                          <p:spTgt spid="10"/>
                                        </p:tgtEl>
                                        <p:attrNameLst>
                                          <p:attrName>ppt_w</p:attrName>
                                        </p:attrNameLst>
                                      </p:cBhvr>
                                      <p:tavLst>
                                        <p:tav tm="0">
                                          <p:val>
                                            <p:strVal val="4/3*#ppt_w"/>
                                          </p:val>
                                        </p:tav>
                                        <p:tav tm="100000">
                                          <p:val>
                                            <p:strVal val="#ppt_w"/>
                                          </p:val>
                                        </p:tav>
                                      </p:tavLst>
                                    </p:anim>
                                    <p:anim calcmode="lin" valueType="num">
                                      <p:cBhvr>
                                        <p:cTn id="66" dur="500" fill="hold"/>
                                        <p:tgtEl>
                                          <p:spTgt spid="10"/>
                                        </p:tgtEl>
                                        <p:attrNameLst>
                                          <p:attrName>ppt_h</p:attrName>
                                        </p:attrNameLst>
                                      </p:cBhvr>
                                      <p:tavLst>
                                        <p:tav tm="0">
                                          <p:val>
                                            <p:strVal val="4/3*#ppt_h"/>
                                          </p:val>
                                        </p:tav>
                                        <p:tav tm="100000">
                                          <p:val>
                                            <p:strVal val="#ppt_h"/>
                                          </p:val>
                                        </p:tav>
                                      </p:tavLst>
                                    </p:anim>
                                  </p:childTnLst>
                                </p:cTn>
                              </p:par>
                              <p:par>
                                <p:cTn id="67" presetID="10" presetClass="entr" presetSubtype="0" fill="hold" grpId="0" nodeType="withEffect">
                                  <p:stCondLst>
                                    <p:cond delay="500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par>
                                <p:cTn id="70" presetID="10" presetClass="entr" presetSubtype="0" fill="hold" grpId="0" nodeType="withEffect">
                                  <p:stCondLst>
                                    <p:cond delay="500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childTnLst>
                                </p:cTn>
                              </p:par>
                              <p:par>
                                <p:cTn id="73" presetID="22" presetClass="entr" presetSubtype="1" fill="hold" nodeType="withEffect">
                                  <p:stCondLst>
                                    <p:cond delay="5500"/>
                                  </p:stCondLst>
                                  <p:childTnLst>
                                    <p:set>
                                      <p:cBhvr>
                                        <p:cTn id="74" dur="1" fill="hold">
                                          <p:stCondLst>
                                            <p:cond delay="0"/>
                                          </p:stCondLst>
                                        </p:cTn>
                                        <p:tgtEl>
                                          <p:spTgt spid="7"/>
                                        </p:tgtEl>
                                        <p:attrNameLst>
                                          <p:attrName>style.visibility</p:attrName>
                                        </p:attrNameLst>
                                      </p:cBhvr>
                                      <p:to>
                                        <p:strVal val="visible"/>
                                      </p:to>
                                    </p:set>
                                    <p:animEffect transition="in" filter="wipe(up)">
                                      <p:cBhvr>
                                        <p:cTn id="75" dur="500"/>
                                        <p:tgtEl>
                                          <p:spTgt spid="7"/>
                                        </p:tgtEl>
                                      </p:cBhvr>
                                    </p:animEffect>
                                  </p:childTnLst>
                                </p:cTn>
                              </p:par>
                              <p:par>
                                <p:cTn id="76" presetID="23" presetClass="entr" presetSubtype="288" fill="hold" nodeType="withEffect">
                                  <p:stCondLst>
                                    <p:cond delay="600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strVal val="4/3*#ppt_w"/>
                                          </p:val>
                                        </p:tav>
                                        <p:tav tm="100000">
                                          <p:val>
                                            <p:strVal val="#ppt_w"/>
                                          </p:val>
                                        </p:tav>
                                      </p:tavLst>
                                    </p:anim>
                                    <p:anim calcmode="lin" valueType="num">
                                      <p:cBhvr>
                                        <p:cTn id="79" dur="500" fill="hold"/>
                                        <p:tgtEl>
                                          <p:spTgt spid="13"/>
                                        </p:tgtEl>
                                        <p:attrNameLst>
                                          <p:attrName>ppt_h</p:attrName>
                                        </p:attrNameLst>
                                      </p:cBhvr>
                                      <p:tavLst>
                                        <p:tav tm="0">
                                          <p:val>
                                            <p:strVal val="4/3*#ppt_h"/>
                                          </p:val>
                                        </p:tav>
                                        <p:tav tm="100000">
                                          <p:val>
                                            <p:strVal val="#ppt_h"/>
                                          </p:val>
                                        </p:tav>
                                      </p:tavLst>
                                    </p:anim>
                                  </p:childTnLst>
                                </p:cTn>
                              </p:par>
                              <p:par>
                                <p:cTn id="80" presetID="10" presetClass="entr" presetSubtype="0" fill="hold" grpId="0" nodeType="withEffect">
                                  <p:stCondLst>
                                    <p:cond delay="6000"/>
                                  </p:stCondLst>
                                  <p:childTnLst>
                                    <p:set>
                                      <p:cBhvr>
                                        <p:cTn id="81" dur="1" fill="hold">
                                          <p:stCondLst>
                                            <p:cond delay="0"/>
                                          </p:stCondLst>
                                        </p:cTn>
                                        <p:tgtEl>
                                          <p:spTgt spid="44"/>
                                        </p:tgtEl>
                                        <p:attrNameLst>
                                          <p:attrName>style.visibility</p:attrName>
                                        </p:attrNameLst>
                                      </p:cBhvr>
                                      <p:to>
                                        <p:strVal val="visible"/>
                                      </p:to>
                                    </p:set>
                                    <p:animEffect transition="in" filter="fade">
                                      <p:cBhvr>
                                        <p:cTn id="82" dur="500"/>
                                        <p:tgtEl>
                                          <p:spTgt spid="44"/>
                                        </p:tgtEl>
                                      </p:cBhvr>
                                    </p:animEffect>
                                  </p:childTnLst>
                                </p:cTn>
                              </p:par>
                              <p:par>
                                <p:cTn id="83" presetID="10" presetClass="entr" presetSubtype="0" fill="hold" grpId="0" nodeType="withEffect">
                                  <p:stCondLst>
                                    <p:cond delay="600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 grpId="0" animBg="1"/>
      <p:bldP spid="34" grpId="0"/>
      <p:bldP spid="35" grpId="0"/>
      <p:bldP spid="36" grpId="0"/>
      <p:bldP spid="37" grpId="0"/>
      <p:bldP spid="38" grpId="0"/>
      <p:bldP spid="39" grpId="0"/>
      <p:bldP spid="40" grpId="0"/>
      <p:bldP spid="41" grpId="0"/>
      <p:bldP spid="42" grpId="0"/>
      <p:bldP spid="43"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21"/>
          <p:cNvGrpSpPr/>
          <p:nvPr/>
        </p:nvGrpSpPr>
        <p:grpSpPr>
          <a:xfrm>
            <a:off x="5136360" y="1299207"/>
            <a:ext cx="3142800" cy="3142800"/>
            <a:chOff x="5136360" y="1299207"/>
            <a:chExt cx="3142800" cy="3142800"/>
          </a:xfrm>
          <a:solidFill>
            <a:schemeClr val="accent4"/>
          </a:solidFill>
        </p:grpSpPr>
        <p:sp>
          <p:nvSpPr>
            <p:cNvPr id="5" name="Oval 18"/>
            <p:cNvSpPr/>
            <p:nvPr/>
          </p:nvSpPr>
          <p:spPr>
            <a:xfrm>
              <a:off x="5136360" y="1299207"/>
              <a:ext cx="3142800" cy="314280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6" name="TextBox 5"/>
            <p:cNvSpPr txBox="1"/>
            <p:nvPr/>
          </p:nvSpPr>
          <p:spPr>
            <a:xfrm>
              <a:off x="5734936" y="3170672"/>
              <a:ext cx="1938908" cy="295466"/>
            </a:xfrm>
            <a:prstGeom prst="rect">
              <a:avLst/>
            </a:prstGeom>
            <a:grp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7" name="TextBox 6"/>
            <p:cNvSpPr txBox="1"/>
            <p:nvPr/>
          </p:nvSpPr>
          <p:spPr>
            <a:xfrm>
              <a:off x="6243599" y="2039519"/>
              <a:ext cx="952019" cy="553827"/>
            </a:xfrm>
            <a:prstGeom prst="rect">
              <a:avLst/>
            </a:prstGeom>
            <a:grp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86%</a:t>
              </a:r>
            </a:p>
          </p:txBody>
        </p:sp>
        <p:sp>
          <p:nvSpPr>
            <p:cNvPr id="8" name="TextBox 7"/>
            <p:cNvSpPr txBox="1"/>
            <p:nvPr/>
          </p:nvSpPr>
          <p:spPr>
            <a:xfrm>
              <a:off x="6218095" y="2810631"/>
              <a:ext cx="923170" cy="184609"/>
            </a:xfrm>
            <a:prstGeom prst="rect">
              <a:avLst/>
            </a:prstGeom>
            <a:grp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19" name="组合 17"/>
          <p:cNvGrpSpPr/>
          <p:nvPr/>
        </p:nvGrpSpPr>
        <p:grpSpPr>
          <a:xfrm>
            <a:off x="909267" y="1241284"/>
            <a:ext cx="2506980" cy="2506980"/>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 name="TextBox 8"/>
            <p:cNvSpPr txBox="1"/>
            <p:nvPr/>
          </p:nvSpPr>
          <p:spPr>
            <a:xfrm>
              <a:off x="1261338" y="2666615"/>
              <a:ext cx="1798494" cy="221599"/>
            </a:xfrm>
            <a:prstGeom prst="rect">
              <a:avLst/>
            </a:prstGeom>
            <a:noFill/>
          </p:spPr>
          <p:txBody>
            <a:bodyPr wrap="square" lIns="0" tIns="0" rIns="0" bIns="0" rtlCol="0">
              <a:spAutoFit/>
            </a:bodyPr>
            <a:lstStyle/>
            <a:p>
              <a:pPr algn="ctr">
                <a:lnSpc>
                  <a:spcPct val="120000"/>
                </a:lnSpc>
              </a:pPr>
              <a:r>
                <a:rPr lang="zh-CN" altLang="en-US" sz="6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600" dirty="0">
                <a:solidFill>
                  <a:schemeClr val="bg1"/>
                </a:solidFill>
                <a:latin typeface="微软雅黑" pitchFamily="34" charset="-122"/>
                <a:ea typeface="微软雅黑" pitchFamily="34" charset="-122"/>
              </a:endParaRPr>
            </a:p>
          </p:txBody>
        </p:sp>
        <p:sp>
          <p:nvSpPr>
            <p:cNvPr id="10" name="TextBox 9"/>
            <p:cNvSpPr txBox="1"/>
            <p:nvPr/>
          </p:nvSpPr>
          <p:spPr>
            <a:xfrm>
              <a:off x="1697991" y="1617358"/>
              <a:ext cx="952019" cy="553827"/>
            </a:xfrm>
            <a:prstGeom prst="rect">
              <a:avLst/>
            </a:prstGeom>
            <a:no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11" name="TextBox 10"/>
            <p:cNvSpPr txBox="1"/>
            <p:nvPr/>
          </p:nvSpPr>
          <p:spPr>
            <a:xfrm>
              <a:off x="1706568" y="2306575"/>
              <a:ext cx="923170"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0" name="组合 19"/>
          <p:cNvGrpSpPr/>
          <p:nvPr/>
        </p:nvGrpSpPr>
        <p:grpSpPr>
          <a:xfrm>
            <a:off x="2923939" y="2625442"/>
            <a:ext cx="2034540" cy="2034540"/>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2" name="TextBox 11"/>
            <p:cNvSpPr txBox="1"/>
            <p:nvPr/>
          </p:nvSpPr>
          <p:spPr>
            <a:xfrm>
              <a:off x="3256432" y="3700222"/>
              <a:ext cx="1400331" cy="387798"/>
            </a:xfrm>
            <a:prstGeom prst="rect">
              <a:avLst/>
            </a:prstGeom>
            <a:no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3" name="TextBox 12"/>
            <p:cNvSpPr txBox="1"/>
            <p:nvPr/>
          </p:nvSpPr>
          <p:spPr>
            <a:xfrm>
              <a:off x="3634286" y="2957625"/>
              <a:ext cx="636283" cy="369218"/>
            </a:xfrm>
            <a:prstGeom prst="rect">
              <a:avLst/>
            </a:prstGeom>
            <a:no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53%</a:t>
              </a:r>
            </a:p>
          </p:txBody>
        </p:sp>
        <p:sp>
          <p:nvSpPr>
            <p:cNvPr id="14" name="TextBox 13"/>
            <p:cNvSpPr txBox="1"/>
            <p:nvPr/>
          </p:nvSpPr>
          <p:spPr>
            <a:xfrm>
              <a:off x="3487024" y="3499899"/>
              <a:ext cx="923171"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1" name="组合 20"/>
          <p:cNvGrpSpPr/>
          <p:nvPr/>
        </p:nvGrpSpPr>
        <p:grpSpPr>
          <a:xfrm>
            <a:off x="3743075" y="1151562"/>
            <a:ext cx="1663582" cy="1663582"/>
            <a:chOff x="3743074" y="1151562"/>
            <a:chExt cx="1663582" cy="1663582"/>
          </a:xfrm>
          <a:solidFill>
            <a:schemeClr val="accent3"/>
          </a:solidFill>
        </p:grpSpPr>
        <p:sp>
          <p:nvSpPr>
            <p:cNvPr id="4" name="Oval 17"/>
            <p:cNvSpPr/>
            <p:nvPr/>
          </p:nvSpPr>
          <p:spPr>
            <a:xfrm>
              <a:off x="3743074" y="1151562"/>
              <a:ext cx="1663582" cy="1663582"/>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5" name="TextBox 14"/>
            <p:cNvSpPr txBox="1"/>
            <p:nvPr/>
          </p:nvSpPr>
          <p:spPr>
            <a:xfrm>
              <a:off x="3889740" y="2007393"/>
              <a:ext cx="1330331" cy="387798"/>
            </a:xfrm>
            <a:prstGeom prst="rect">
              <a:avLst/>
            </a:prstGeom>
            <a:grp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6" name="TextBox 15"/>
            <p:cNvSpPr txBox="1"/>
            <p:nvPr/>
          </p:nvSpPr>
          <p:spPr>
            <a:xfrm>
              <a:off x="4267594" y="1314546"/>
              <a:ext cx="636282" cy="369218"/>
            </a:xfrm>
            <a:prstGeom prst="rect">
              <a:avLst/>
            </a:prstGeom>
            <a:grp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7" name="TextBox 16"/>
            <p:cNvSpPr txBox="1"/>
            <p:nvPr/>
          </p:nvSpPr>
          <p:spPr>
            <a:xfrm>
              <a:off x="4164957" y="1802519"/>
              <a:ext cx="846239" cy="169225"/>
            </a:xfrm>
            <a:prstGeom prst="rect">
              <a:avLst/>
            </a:prstGeom>
            <a:grpFill/>
          </p:spPr>
          <p:txBody>
            <a:bodyPr wrap="none" lIns="0" tIns="0" rIns="0" bIns="0" rtlCol="0">
              <a:spAutoFit/>
            </a:bodyPr>
            <a:lstStyle/>
            <a:p>
              <a:pPr algn="ctr"/>
              <a:r>
                <a:rPr lang="zh-CN" altLang="en-US" sz="1100" b="1" dirty="0">
                  <a:solidFill>
                    <a:schemeClr val="bg1"/>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383495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2" descr="C:\Users\jsj\Desktop\213291_012113275_2.jp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val="0"/>
              </a:ext>
            </a:extLst>
          </a:blip>
          <a:srcRect r="5624" b="19116"/>
          <a:stretch>
            <a:fillRect/>
          </a:stretch>
        </p:blipFill>
        <p:spPr bwMode="auto">
          <a:xfrm>
            <a:off x="628452" y="1136218"/>
            <a:ext cx="3096344" cy="2123120"/>
          </a:xfrm>
          <a:prstGeom prst="rect">
            <a:avLst/>
          </a:prstGeom>
          <a:noFill/>
          <a:extLst>
            <a:ext uri="{909E8E84-426E-40DD-AFC4-6F175D3DCCD1}">
              <a14:hiddenFill xmlns:a14="http://schemas.microsoft.com/office/drawing/2010/main">
                <a:solidFill>
                  <a:srgbClr val="FFFFFF"/>
                </a:solidFill>
              </a14:hiddenFill>
            </a:ext>
          </a:extLst>
        </p:spPr>
      </p:pic>
      <p:sp>
        <p:nvSpPr>
          <p:cNvPr id="48" name="矩形 47"/>
          <p:cNvSpPr/>
          <p:nvPr/>
        </p:nvSpPr>
        <p:spPr>
          <a:xfrm>
            <a:off x="628452" y="3339570"/>
            <a:ext cx="3096344" cy="12484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r>
              <a:rPr lang="zh-CN" altLang="en-US" sz="80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您的内容打在这里，或通过复制您的文本后在此框中选择粘贴并选择只保留文字您的内容打在这里您的内容打在这里，或通过复制您的文本后在此框中选择粘贴并选择</a:t>
            </a:r>
          </a:p>
        </p:txBody>
      </p:sp>
      <p:grpSp>
        <p:nvGrpSpPr>
          <p:cNvPr id="2" name="组合 48"/>
          <p:cNvGrpSpPr/>
          <p:nvPr/>
        </p:nvGrpSpPr>
        <p:grpSpPr>
          <a:xfrm>
            <a:off x="4370829" y="1352768"/>
            <a:ext cx="3933010" cy="149652"/>
            <a:chOff x="4906190" y="1416527"/>
            <a:chExt cx="3933010" cy="166280"/>
          </a:xfrm>
          <a:solidFill>
            <a:srgbClr val="00544A"/>
          </a:solidFill>
        </p:grpSpPr>
        <p:sp>
          <p:nvSpPr>
            <p:cNvPr id="59" name="矩形 58"/>
            <p:cNvSpPr/>
            <p:nvPr/>
          </p:nvSpPr>
          <p:spPr>
            <a:xfrm>
              <a:off x="4906190" y="1416527"/>
              <a:ext cx="166280" cy="1662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0" name="直接连接符 59"/>
            <p:cNvCxnSpPr>
              <a:stCxn id="59" idx="3"/>
            </p:cNvCxnSpPr>
            <p:nvPr/>
          </p:nvCxnSpPr>
          <p:spPr>
            <a:xfrm>
              <a:off x="5072470" y="1499667"/>
              <a:ext cx="3766730" cy="0"/>
            </a:xfrm>
            <a:prstGeom prst="line">
              <a:avLst/>
            </a:prstGeom>
            <a:grpFill/>
            <a:ln>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 name="组合 60"/>
          <p:cNvGrpSpPr/>
          <p:nvPr/>
        </p:nvGrpSpPr>
        <p:grpSpPr>
          <a:xfrm>
            <a:off x="4370829" y="2498563"/>
            <a:ext cx="3933010" cy="149652"/>
            <a:chOff x="4906190" y="2727732"/>
            <a:chExt cx="3933010" cy="166280"/>
          </a:xfrm>
          <a:solidFill>
            <a:schemeClr val="accent1">
              <a:lumMod val="50000"/>
            </a:schemeClr>
          </a:solidFill>
        </p:grpSpPr>
        <p:sp>
          <p:nvSpPr>
            <p:cNvPr id="62" name="矩形 61"/>
            <p:cNvSpPr/>
            <p:nvPr/>
          </p:nvSpPr>
          <p:spPr>
            <a:xfrm>
              <a:off x="4906190" y="2727732"/>
              <a:ext cx="166280" cy="1662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3" name="直接连接符 62"/>
            <p:cNvCxnSpPr>
              <a:stCxn id="62" idx="3"/>
            </p:cNvCxnSpPr>
            <p:nvPr/>
          </p:nvCxnSpPr>
          <p:spPr>
            <a:xfrm>
              <a:off x="5072470" y="2810872"/>
              <a:ext cx="3766730" cy="0"/>
            </a:xfrm>
            <a:prstGeom prst="line">
              <a:avLst/>
            </a:prstGeom>
            <a:grpFill/>
            <a:ln>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4" name="组合 63"/>
          <p:cNvGrpSpPr/>
          <p:nvPr/>
        </p:nvGrpSpPr>
        <p:grpSpPr>
          <a:xfrm>
            <a:off x="4370829" y="3527263"/>
            <a:ext cx="3933010" cy="149652"/>
            <a:chOff x="4906190" y="3870732"/>
            <a:chExt cx="3933010" cy="166280"/>
          </a:xfrm>
          <a:solidFill>
            <a:schemeClr val="accent1">
              <a:lumMod val="75000"/>
            </a:schemeClr>
          </a:solidFill>
        </p:grpSpPr>
        <p:sp>
          <p:nvSpPr>
            <p:cNvPr id="65" name="矩形 64"/>
            <p:cNvSpPr/>
            <p:nvPr/>
          </p:nvSpPr>
          <p:spPr>
            <a:xfrm>
              <a:off x="4906190" y="3870732"/>
              <a:ext cx="166280" cy="1662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6" name="直接连接符 65"/>
            <p:cNvCxnSpPr/>
            <p:nvPr/>
          </p:nvCxnSpPr>
          <p:spPr>
            <a:xfrm>
              <a:off x="5072470" y="3941172"/>
              <a:ext cx="3766730" cy="0"/>
            </a:xfrm>
            <a:prstGeom prst="line">
              <a:avLst/>
            </a:prstGeom>
            <a:grpFill/>
            <a:ln>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67" name="TextBox 66"/>
          <p:cNvSpPr txBox="1"/>
          <p:nvPr/>
        </p:nvSpPr>
        <p:spPr>
          <a:xfrm>
            <a:off x="4370830" y="1540210"/>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4370830" y="2680371"/>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4370830" y="3742753"/>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barn(inVertical)">
                                      <p:cBhvr>
                                        <p:cTn id="19" dur="500"/>
                                        <p:tgtEl>
                                          <p:spTgt spid="6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barn(inVertical)">
                                      <p:cBhvr>
                                        <p:cTn id="27" dur="500"/>
                                        <p:tgtEl>
                                          <p:spTgt spid="6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barn(inVertical)">
                                      <p:cBhvr>
                                        <p:cTn id="35"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7" grpId="0"/>
      <p:bldP spid="68"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4801314"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演讲完毕，谢谢观看</a:t>
            </a:r>
          </a:p>
        </p:txBody>
      </p:sp>
      <p:sp>
        <p:nvSpPr>
          <p:cNvPr id="33" name="TextBox 32"/>
          <p:cNvSpPr txBox="1"/>
          <p:nvPr/>
        </p:nvSpPr>
        <p:spPr>
          <a:xfrm>
            <a:off x="3052569" y="2925399"/>
            <a:ext cx="3031599" cy="307777"/>
          </a:xfrm>
          <a:prstGeom prst="rect">
            <a:avLst/>
          </a:prstGeom>
          <a:noFill/>
        </p:spPr>
        <p:txBody>
          <a:bodyPr wrap="none" rtlCol="0">
            <a:spAutoFit/>
          </a:bodyPr>
          <a:lstStyle/>
          <a:p>
            <a:pPr algn="ctr" eaLnBrk="1" hangingPunct="1">
              <a:buFont typeface="Arial" pitchFamily="34" charset="0"/>
              <a:buNone/>
            </a:pP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适用于商务总结</a:t>
            </a:r>
            <a:r>
              <a:rPr lang="en-US" altLang="zh-CN" sz="14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工作总结</a:t>
            </a:r>
            <a:r>
              <a:rPr lang="en-US" altLang="zh-CN" sz="14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工作计划</a:t>
            </a:r>
          </a:p>
        </p:txBody>
      </p:sp>
      <p:sp>
        <p:nvSpPr>
          <p:cNvPr id="13" name="TextBox 12"/>
          <p:cNvSpPr txBox="1"/>
          <p:nvPr/>
        </p:nvSpPr>
        <p:spPr>
          <a:xfrm>
            <a:off x="3626748" y="915566"/>
            <a:ext cx="1953364" cy="1200329"/>
          </a:xfrm>
          <a:prstGeom prst="rect">
            <a:avLst/>
          </a:prstGeom>
          <a:noFill/>
        </p:spPr>
        <p:txBody>
          <a:bodyPr wrap="square" rtlCol="0">
            <a:spAutoFit/>
          </a:bodyPr>
          <a:lstStyle/>
          <a:p>
            <a:r>
              <a:rPr lang="en-US" altLang="zh-CN" sz="7200" spc="-300" dirty="0">
                <a:solidFill>
                  <a:schemeClr val="tx1">
                    <a:lumMod val="65000"/>
                    <a:lumOff val="35000"/>
                  </a:schemeClr>
                </a:solidFill>
                <a:latin typeface="Agency FB" pitchFamily="34" charset="0"/>
                <a:ea typeface="微软雅黑" panose="020B0503020204020204" pitchFamily="34" charset="-122"/>
              </a:rPr>
              <a:t>2018</a:t>
            </a:r>
            <a:endParaRPr lang="zh-CN" altLang="en-US" sz="7200" spc="-300" dirty="0">
              <a:solidFill>
                <a:schemeClr val="tx1">
                  <a:lumMod val="65000"/>
                  <a:lumOff val="35000"/>
                </a:schemeClr>
              </a:solidFill>
              <a:latin typeface="Agency FB" pitchFamily="34" charset="0"/>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27"/>
                                        </p:tgtEl>
                                        <p:attrNameLst>
                                          <p:attrName>style.visibility</p:attrName>
                                        </p:attrNameLst>
                                      </p:cBhvr>
                                      <p:to>
                                        <p:strVal val="visible"/>
                                      </p:to>
                                    </p:set>
                                    <p:anim by="(-#ppt_w*2)" calcmode="lin" valueType="num">
                                      <p:cBhvr rctx="PPT">
                                        <p:cTn id="24" dur="500" autoRev="1" fill="hold">
                                          <p:stCondLst>
                                            <p:cond delay="0"/>
                                          </p:stCondLst>
                                        </p:cTn>
                                        <p:tgtEl>
                                          <p:spTgt spid="27"/>
                                        </p:tgtEl>
                                        <p:attrNameLst>
                                          <p:attrName>ppt_w</p:attrName>
                                        </p:attrNameLst>
                                      </p:cBhvr>
                                    </p:anim>
                                    <p:anim by="(#ppt_w*0.50)" calcmode="lin" valueType="num">
                                      <p:cBhvr>
                                        <p:cTn id="25" dur="500" decel="50000" autoRev="1" fill="hold">
                                          <p:stCondLst>
                                            <p:cond delay="0"/>
                                          </p:stCondLst>
                                        </p:cTn>
                                        <p:tgtEl>
                                          <p:spTgt spid="27"/>
                                        </p:tgtEl>
                                        <p:attrNameLst>
                                          <p:attrName>ppt_x</p:attrName>
                                        </p:attrNameLst>
                                      </p:cBhvr>
                                    </p:anim>
                                    <p:anim from="(-#ppt_h/2)" to="(#ppt_y)" calcmode="lin" valueType="num">
                                      <p:cBhvr>
                                        <p:cTn id="26" dur="1000" fill="hold">
                                          <p:stCondLst>
                                            <p:cond delay="0"/>
                                          </p:stCondLst>
                                        </p:cTn>
                                        <p:tgtEl>
                                          <p:spTgt spid="27"/>
                                        </p:tgtEl>
                                        <p:attrNameLst>
                                          <p:attrName>ppt_y</p:attrName>
                                        </p:attrNameLst>
                                      </p:cBhvr>
                                    </p:anim>
                                    <p:animRot by="21600000">
                                      <p:cBhvr>
                                        <p:cTn id="27" dur="1000" fill="hold">
                                          <p:stCondLst>
                                            <p:cond delay="0"/>
                                          </p:stCondLst>
                                        </p:cTn>
                                        <p:tgtEl>
                                          <p:spTgt spid="27"/>
                                        </p:tgtEl>
                                        <p:attrNameLst>
                                          <p:attrName>r</p:attrName>
                                        </p:attrNameLst>
                                      </p:cBhvr>
                                    </p:animRot>
                                  </p:childTnLst>
                                </p:cTn>
                              </p:par>
                            </p:childTnLst>
                          </p:cTn>
                        </p:par>
                        <p:par>
                          <p:cTn id="28" fill="hold">
                            <p:stCondLst>
                              <p:cond delay="46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1"/>
                                          </p:val>
                                        </p:tav>
                                        <p:tav tm="100000">
                                          <p:val>
                                            <p:strVal val="#ppt_x"/>
                                          </p:val>
                                        </p:tav>
                                      </p:tavLst>
                                    </p:anim>
                                    <p:anim calcmode="lin" valueType="num">
                                      <p:cBhvr>
                                        <p:cTn id="33"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3"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1.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2.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4.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5.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6.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51104095458"/>
  <p:tag name="MH_LIBRARY" val="GRAPHIC"/>
</p:tagLst>
</file>

<file path=ppt/tags/tag2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3"/>
</p:tagLst>
</file>

<file path=ppt/tags/tag30.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3"/>
</p:tagLst>
</file>

<file path=ppt/tags/tag34.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2"/>
</p:tagLst>
</file>

<file path=ppt/tags/tag35.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2"/>
</p:tagLst>
</file>

<file path=ppt/tags/tag3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3"/>
</p:tagLst>
</file>

<file path=ppt/tags/tag3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4"/>
</p:tagLst>
</file>

<file path=ppt/tags/tag39.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4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heme/theme1.xml><?xml version="1.0" encoding="utf-8"?>
<a:theme xmlns:a="http://schemas.openxmlformats.org/drawingml/2006/main" name="Office 主题​​">
  <a:themeElements>
    <a:clrScheme name="自定义 1040">
      <a:dk1>
        <a:sysClr val="windowText" lastClr="000000"/>
      </a:dk1>
      <a:lt1>
        <a:sysClr val="window" lastClr="FFFFFF"/>
      </a:lt1>
      <a:dk2>
        <a:srgbClr val="69676D"/>
      </a:dk2>
      <a:lt2>
        <a:srgbClr val="7F7F7F"/>
      </a:lt2>
      <a:accent1>
        <a:srgbClr val="0095F0"/>
      </a:accent1>
      <a:accent2>
        <a:srgbClr val="6BB1C9"/>
      </a:accent2>
      <a:accent3>
        <a:srgbClr val="0095F0"/>
      </a:accent3>
      <a:accent4>
        <a:srgbClr val="6BB1C9"/>
      </a:accent4>
      <a:accent5>
        <a:srgbClr val="0095F0"/>
      </a:accent5>
      <a:accent6>
        <a:srgbClr val="6BB1C9"/>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3798</TotalTime>
  <Words>1869</Words>
  <Application>Microsoft Office PowerPoint</Application>
  <PresentationFormat>全屏显示(16:9)</PresentationFormat>
  <Paragraphs>268</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Cassannet Bold</vt:lpstr>
      <vt:lpstr>Helvetica Light</vt:lpstr>
      <vt:lpstr>Impact MT Std</vt:lpstr>
      <vt:lpstr>Lato Regular</vt:lpstr>
      <vt:lpstr>Raleway</vt:lpstr>
      <vt:lpstr>Roboto Regular</vt:lpstr>
      <vt:lpstr>方正黑体_GBK</vt:lpstr>
      <vt:lpstr>方正黑体简体</vt:lpstr>
      <vt:lpstr>黑体</vt:lpstr>
      <vt:lpstr>华文黑体</vt:lpstr>
      <vt:lpstr>宋体</vt:lpstr>
      <vt:lpstr>微软雅黑</vt:lpstr>
      <vt:lpstr>Agency FB</vt:lpstr>
      <vt:lpstr>Arial</vt:lpstr>
      <vt:lpstr>Calibri</vt:lpstr>
      <vt:lpstr>Impact</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405</cp:revision>
  <dcterms:created xsi:type="dcterms:W3CDTF">2014-11-09T01:07:25Z</dcterms:created>
  <dcterms:modified xsi:type="dcterms:W3CDTF">2018-12-24T05:54:55Z</dcterms:modified>
</cp:coreProperties>
</file>