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400150688"/>
        <c:axId val="-400126752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400150688"/>
        <c:axId val="-400126752"/>
      </c:lineChart>
      <c:catAx>
        <c:axId val="-4001506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400126752"/>
        <c:crosses val="autoZero"/>
        <c:auto val="1"/>
        <c:lblAlgn val="ctr"/>
        <c:lblOffset val="100"/>
        <c:noMultiLvlLbl val="0"/>
      </c:catAx>
      <c:valAx>
        <c:axId val="-4001267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40015068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商品年终述职报告</a:t>
            </a:r>
            <a:r>
              <a:rPr lang="en-US" altLang="zh-CN" sz="4000" b="1" spc="600" dirty="0" err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40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模板</a:t>
            </a: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19789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2018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val="20174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198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941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13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04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1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7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4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05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36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1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4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19789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2018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1248</Words>
  <Application>Microsoft Office PowerPoint</Application>
  <PresentationFormat>宽屏</PresentationFormat>
  <Paragraphs>192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锐字工房云字库细圆GBK</vt:lpstr>
      <vt:lpstr>锐字云字库细黑体1.0</vt:lpstr>
      <vt:lpstr>微软雅黑 Light</vt:lpstr>
      <vt:lpstr>Agency FB</vt:lpstr>
      <vt:lpstr>Arial</vt:lpstr>
      <vt:lpstr>Open Sans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38</cp:revision>
  <dcterms:created xsi:type="dcterms:W3CDTF">2017-07-17T09:24:04Z</dcterms:created>
  <dcterms:modified xsi:type="dcterms:W3CDTF">2018-12-24T05:41:41Z</dcterms:modified>
</cp:coreProperties>
</file>