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62" r:id="rId4"/>
    <p:sldId id="257" r:id="rId5"/>
    <p:sldId id="258" r:id="rId6"/>
    <p:sldId id="260" r:id="rId7"/>
    <p:sldId id="261" r:id="rId8"/>
    <p:sldId id="263" r:id="rId9"/>
    <p:sldId id="264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005254457280363"/>
          <c:y val="2.8857241861178488E-2"/>
          <c:w val="0.71150670976273567"/>
          <c:h val="0.9365140679054073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3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EB2-4007-8F42-9FF0B9D90474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EB2-4007-8F42-9FF0B9D90474}"/>
              </c:ext>
            </c:extLst>
          </c:dPt>
          <c:dPt>
            <c:idx val="2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2EB2-4007-8F42-9FF0B9D90474}"/>
              </c:ext>
            </c:extLst>
          </c:dPt>
          <c:cat>
            <c:strRef>
              <c:f>Sheet1!$A$2:$A$4</c:f>
              <c:strCache>
                <c:ptCount val="3"/>
                <c:pt idx="0">
                  <c:v>工作1</c:v>
                </c:pt>
                <c:pt idx="1">
                  <c:v>工作2</c:v>
                </c:pt>
                <c:pt idx="2">
                  <c:v>工作3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</c:v>
                </c:pt>
                <c:pt idx="1">
                  <c:v>3.2</c:v>
                </c:pt>
                <c:pt idx="2">
                  <c:v>5.6000000000000005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EB2-4007-8F42-9FF0B9D904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6"/>
        <c:overlap val="100"/>
        <c:axId val="2008528192"/>
        <c:axId val="2008521664"/>
      </c:barChart>
      <c:catAx>
        <c:axId val="200852819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2008521664"/>
        <c:crosses val="autoZero"/>
        <c:auto val="1"/>
        <c:lblAlgn val="ctr"/>
        <c:lblOffset val="100"/>
        <c:noMultiLvlLbl val="0"/>
      </c:catAx>
      <c:valAx>
        <c:axId val="200852166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accent2">
                  <a:lumMod val="40000"/>
                  <a:lumOff val="6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08528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B29C00-67AD-462C-9F81-E0696297D467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021808-E18D-45B6-8289-4A21BA7762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744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159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747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5006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0313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610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310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5082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830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406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21808-E18D-45B6-8289-4A21BA77625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364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002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746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380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508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653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613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23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7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776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268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29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C5C15-738B-484C-8310-742F42ED71A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6DA90-49C7-40B7-B0D9-C068E0D072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169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937000" y="2729425"/>
            <a:ext cx="825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研究生毕业开题报告</a:t>
            </a:r>
            <a:r>
              <a:rPr lang="en-US" altLang="zh-CN" sz="48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937000" y="3802578"/>
            <a:ext cx="504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</a:t>
            </a:r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</a:t>
            </a:r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516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2971800" y="2031336"/>
            <a:ext cx="8801099" cy="27559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096255" y="2847740"/>
            <a:ext cx="6298335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点击此处添加标题点击此处添加标题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点击此处添加标题点击此处添加标题</a:t>
            </a:r>
          </a:p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4491" y="2031336"/>
            <a:ext cx="3630245" cy="2755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590" y="2164712"/>
            <a:ext cx="3190046" cy="2497430"/>
          </a:xfrm>
          <a:prstGeom prst="rect">
            <a:avLst/>
          </a:prstGeom>
          <a:grpFill/>
        </p:spPr>
      </p:pic>
    </p:spTree>
    <p:extLst>
      <p:ext uri="{BB962C8B-B14F-4D97-AF65-F5344CB8AC3E}">
        <p14:creationId xmlns:p14="http://schemas.microsoft.com/office/powerpoint/2010/main" val="2367830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折角形 43"/>
          <p:cNvSpPr/>
          <p:nvPr/>
        </p:nvSpPr>
        <p:spPr>
          <a:xfrm>
            <a:off x="742042" y="1354015"/>
            <a:ext cx="3091404" cy="4346141"/>
          </a:xfrm>
          <a:prstGeom prst="foldedCorner">
            <a:avLst/>
          </a:prstGeom>
          <a:solidFill>
            <a:srgbClr val="FFFFFF"/>
          </a:solidFill>
          <a:ln w="12700" cap="flat" cmpd="sng" algn="ctr">
            <a:solidFill>
              <a:srgbClr val="7E44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5" name="折角形 44"/>
          <p:cNvSpPr/>
          <p:nvPr/>
        </p:nvSpPr>
        <p:spPr>
          <a:xfrm>
            <a:off x="4593073" y="1354015"/>
            <a:ext cx="3091404" cy="4346141"/>
          </a:xfrm>
          <a:prstGeom prst="foldedCorner">
            <a:avLst/>
          </a:prstGeom>
          <a:solidFill>
            <a:srgbClr val="F3D06C"/>
          </a:solidFill>
          <a:ln w="12700" cap="flat" cmpd="sng" algn="ctr">
            <a:solidFill>
              <a:srgbClr val="F3D06C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6" name="折角形 45"/>
          <p:cNvSpPr/>
          <p:nvPr/>
        </p:nvSpPr>
        <p:spPr>
          <a:xfrm>
            <a:off x="8444103" y="1354015"/>
            <a:ext cx="3091404" cy="4346141"/>
          </a:xfrm>
          <a:prstGeom prst="foldedCorner">
            <a:avLst/>
          </a:prstGeom>
          <a:solidFill>
            <a:srgbClr val="FFFFFF"/>
          </a:solidFill>
          <a:ln w="12700" cap="flat" cmpd="sng" algn="ctr">
            <a:solidFill>
              <a:srgbClr val="7E44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272081" y="1778430"/>
            <a:ext cx="2031325" cy="4164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en-US" altLang="zh-CN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《</a:t>
            </a:r>
            <a:r>
              <a: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添加书籍名称</a:t>
            </a:r>
            <a:r>
              <a:rPr lang="en-US" altLang="zh-CN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》</a:t>
            </a:r>
          </a:p>
        </p:txBody>
      </p:sp>
      <p:sp>
        <p:nvSpPr>
          <p:cNvPr id="48" name="矩形 47"/>
          <p:cNvSpPr/>
          <p:nvPr/>
        </p:nvSpPr>
        <p:spPr>
          <a:xfrm>
            <a:off x="5123112" y="1778430"/>
            <a:ext cx="2031325" cy="4164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en-US" altLang="zh-CN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《</a:t>
            </a:r>
            <a:r>
              <a: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添加书籍名称</a:t>
            </a:r>
            <a:r>
              <a:rPr lang="en-US" altLang="zh-CN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》</a:t>
            </a:r>
          </a:p>
        </p:txBody>
      </p:sp>
      <p:sp>
        <p:nvSpPr>
          <p:cNvPr id="49" name="矩形 48"/>
          <p:cNvSpPr/>
          <p:nvPr/>
        </p:nvSpPr>
        <p:spPr>
          <a:xfrm>
            <a:off x="8974142" y="1778430"/>
            <a:ext cx="2031325" cy="4164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en-US" altLang="zh-CN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《</a:t>
            </a:r>
            <a:r>
              <a: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添加书籍名称</a:t>
            </a:r>
            <a:r>
              <a:rPr lang="en-US" altLang="zh-CN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/>
                <a:ea typeface="微软雅黑" charset="0"/>
              </a:rPr>
              <a:t>》</a:t>
            </a:r>
          </a:p>
        </p:txBody>
      </p:sp>
      <p:sp>
        <p:nvSpPr>
          <p:cNvPr id="53" name="文本框 8"/>
          <p:cNvSpPr txBox="1"/>
          <p:nvPr/>
        </p:nvSpPr>
        <p:spPr>
          <a:xfrm>
            <a:off x="1095317" y="3018275"/>
            <a:ext cx="23604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哎呀小小草</a:t>
            </a:r>
            <a:r>
              <a:rPr lang="en-US" altLang="zh-CN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  <p:sp>
        <p:nvSpPr>
          <p:cNvPr id="54" name="文本框 8"/>
          <p:cNvSpPr txBox="1"/>
          <p:nvPr/>
        </p:nvSpPr>
        <p:spPr>
          <a:xfrm>
            <a:off x="4946348" y="3018275"/>
            <a:ext cx="23604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哎呀小小草</a:t>
            </a:r>
            <a:r>
              <a:rPr lang="en-US" altLang="zh-CN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  <p:sp>
        <p:nvSpPr>
          <p:cNvPr id="55" name="文本框 8"/>
          <p:cNvSpPr txBox="1"/>
          <p:nvPr/>
        </p:nvSpPr>
        <p:spPr>
          <a:xfrm>
            <a:off x="8797378" y="3018275"/>
            <a:ext cx="23604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哎呀小小草</a:t>
            </a:r>
            <a:r>
              <a:rPr lang="en-US" altLang="zh-CN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571292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199" y="2230233"/>
            <a:ext cx="4356867" cy="244619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932" y="2230233"/>
            <a:ext cx="4356867" cy="2446199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6373932" y="2230233"/>
            <a:ext cx="4356867" cy="2446199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620401" y="2573940"/>
            <a:ext cx="2709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zh-CN" altLang="en-US" sz="2400" b="1" dirty="0">
                <a:solidFill>
                  <a:srgbClr val="FFFFFF"/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620401" y="3170758"/>
            <a:ext cx="393388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16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16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模板，请勿盗版</a:t>
            </a:r>
          </a:p>
        </p:txBody>
      </p:sp>
    </p:spTree>
    <p:extLst>
      <p:ext uri="{BB962C8B-B14F-4D97-AF65-F5344CB8AC3E}">
        <p14:creationId xmlns:p14="http://schemas.microsoft.com/office/powerpoint/2010/main" val="3510797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6571488" y="1636761"/>
            <a:ext cx="474482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857885420"/>
              </p:ext>
            </p:extLst>
          </p:nvPr>
        </p:nvGraphicFramePr>
        <p:xfrm>
          <a:off x="422425" y="1518904"/>
          <a:ext cx="6149063" cy="40041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39995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85805" y="1502476"/>
            <a:ext cx="5100663" cy="923330"/>
          </a:xfrm>
          <a:prstGeom prst="rect">
            <a:avLst/>
          </a:prstGeom>
          <a:ln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9" name="矩形 8"/>
          <p:cNvSpPr/>
          <p:nvPr/>
        </p:nvSpPr>
        <p:spPr>
          <a:xfrm>
            <a:off x="670456" y="1286251"/>
            <a:ext cx="5331359" cy="1734420"/>
          </a:xfrm>
          <a:prstGeom prst="rect">
            <a:avLst/>
          </a:prstGeom>
          <a:noFill/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964558" y="1064889"/>
            <a:ext cx="2337815" cy="4445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964558" y="1087084"/>
            <a:ext cx="22773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背景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XXXXX</a:t>
            </a:r>
            <a:endParaRPr lang="zh-CN" altLang="en-US" sz="2000" b="1" dirty="0"/>
          </a:p>
        </p:txBody>
      </p:sp>
      <p:sp>
        <p:nvSpPr>
          <p:cNvPr id="12" name="矩形 11"/>
          <p:cNvSpPr/>
          <p:nvPr/>
        </p:nvSpPr>
        <p:spPr>
          <a:xfrm>
            <a:off x="785805" y="3860666"/>
            <a:ext cx="5100663" cy="923330"/>
          </a:xfrm>
          <a:prstGeom prst="rect">
            <a:avLst/>
          </a:prstGeom>
          <a:ln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13" name="矩形 12"/>
          <p:cNvSpPr/>
          <p:nvPr/>
        </p:nvSpPr>
        <p:spPr>
          <a:xfrm>
            <a:off x="670456" y="3644441"/>
            <a:ext cx="5331359" cy="1734420"/>
          </a:xfrm>
          <a:prstGeom prst="rect">
            <a:avLst/>
          </a:prstGeom>
          <a:noFill/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964558" y="3423079"/>
            <a:ext cx="2337815" cy="4445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964558" y="3445274"/>
            <a:ext cx="22773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背景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XXXXX</a:t>
            </a:r>
            <a:endParaRPr lang="zh-CN" altLang="en-US" sz="2000" b="1" dirty="0"/>
          </a:p>
        </p:txBody>
      </p:sp>
      <p:sp>
        <p:nvSpPr>
          <p:cNvPr id="16" name="矩形 15"/>
          <p:cNvSpPr/>
          <p:nvPr/>
        </p:nvSpPr>
        <p:spPr>
          <a:xfrm>
            <a:off x="6411266" y="1502476"/>
            <a:ext cx="5100663" cy="923330"/>
          </a:xfrm>
          <a:prstGeom prst="rect">
            <a:avLst/>
          </a:prstGeom>
          <a:ln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17" name="矩形 16"/>
          <p:cNvSpPr/>
          <p:nvPr/>
        </p:nvSpPr>
        <p:spPr>
          <a:xfrm>
            <a:off x="6295917" y="1286251"/>
            <a:ext cx="5331359" cy="1734420"/>
          </a:xfrm>
          <a:prstGeom prst="rect">
            <a:avLst/>
          </a:prstGeom>
          <a:noFill/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6590019" y="1064889"/>
            <a:ext cx="2337815" cy="4445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6590019" y="1087084"/>
            <a:ext cx="22773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背景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XXXXX</a:t>
            </a:r>
            <a:endParaRPr lang="zh-CN" altLang="en-US" sz="2000" b="1" dirty="0"/>
          </a:p>
        </p:txBody>
      </p:sp>
      <p:sp>
        <p:nvSpPr>
          <p:cNvPr id="20" name="矩形 19"/>
          <p:cNvSpPr/>
          <p:nvPr/>
        </p:nvSpPr>
        <p:spPr>
          <a:xfrm>
            <a:off x="6411266" y="3860666"/>
            <a:ext cx="5100663" cy="923330"/>
          </a:xfrm>
          <a:prstGeom prst="rect">
            <a:avLst/>
          </a:prstGeom>
          <a:ln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21" name="矩形 20"/>
          <p:cNvSpPr/>
          <p:nvPr/>
        </p:nvSpPr>
        <p:spPr>
          <a:xfrm>
            <a:off x="6295917" y="3644441"/>
            <a:ext cx="5331359" cy="1734420"/>
          </a:xfrm>
          <a:prstGeom prst="rect">
            <a:avLst/>
          </a:prstGeom>
          <a:noFill/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6590019" y="3423079"/>
            <a:ext cx="2337815" cy="4445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6590019" y="3445274"/>
            <a:ext cx="22773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背景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XXXXX</a:t>
            </a: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9403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角矩形 5"/>
          <p:cNvSpPr/>
          <p:nvPr/>
        </p:nvSpPr>
        <p:spPr>
          <a:xfrm>
            <a:off x="1736359" y="1452887"/>
            <a:ext cx="4624754" cy="1172474"/>
          </a:xfrm>
          <a:prstGeom prst="round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361113" y="2088864"/>
            <a:ext cx="4624754" cy="1172474"/>
          </a:xfrm>
          <a:prstGeom prst="roundRect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736359" y="2724841"/>
            <a:ext cx="4624754" cy="1172474"/>
          </a:xfrm>
          <a:prstGeom prst="roundRect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6361113" y="3360818"/>
            <a:ext cx="4624754" cy="1172474"/>
          </a:xfrm>
          <a:prstGeom prst="round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736359" y="3996795"/>
            <a:ext cx="4624754" cy="1172474"/>
          </a:xfrm>
          <a:prstGeom prst="round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3" name="直接连接符 15"/>
          <p:cNvCxnSpPr/>
          <p:nvPr/>
        </p:nvCxnSpPr>
        <p:spPr>
          <a:xfrm>
            <a:off x="6361113" y="1676972"/>
            <a:ext cx="1" cy="401740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2191186" y="1740986"/>
            <a:ext cx="3531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sp>
        <p:nvSpPr>
          <p:cNvPr id="15" name="矩形 14"/>
          <p:cNvSpPr/>
          <p:nvPr/>
        </p:nvSpPr>
        <p:spPr>
          <a:xfrm>
            <a:off x="2191186" y="2995059"/>
            <a:ext cx="3531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sp>
        <p:nvSpPr>
          <p:cNvPr id="16" name="矩形 15"/>
          <p:cNvSpPr/>
          <p:nvPr/>
        </p:nvSpPr>
        <p:spPr>
          <a:xfrm>
            <a:off x="2282776" y="4259866"/>
            <a:ext cx="3531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sp>
        <p:nvSpPr>
          <p:cNvPr id="17" name="矩形 16"/>
          <p:cNvSpPr/>
          <p:nvPr/>
        </p:nvSpPr>
        <p:spPr>
          <a:xfrm>
            <a:off x="6830739" y="3641390"/>
            <a:ext cx="3531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/>
              <a:t>点击此处添加标题点击此处添加标题</a:t>
            </a:r>
          </a:p>
          <a:p>
            <a:pPr algn="ctr"/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sp>
        <p:nvSpPr>
          <p:cNvPr id="18" name="矩形 17"/>
          <p:cNvSpPr/>
          <p:nvPr/>
        </p:nvSpPr>
        <p:spPr>
          <a:xfrm>
            <a:off x="6907530" y="2341582"/>
            <a:ext cx="3531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点击此处添加标题点击此处添加标题</a:t>
            </a:r>
          </a:p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点击此处添加标题点击此处添加标题</a:t>
            </a:r>
          </a:p>
          <a:p>
            <a:pPr algn="ctr"/>
            <a:r>
              <a:rPr lang="zh-CN" altLang="en-US" sz="12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19" name="泪滴形 2"/>
          <p:cNvSpPr/>
          <p:nvPr/>
        </p:nvSpPr>
        <p:spPr>
          <a:xfrm rot="18900000">
            <a:off x="6212353" y="5628930"/>
            <a:ext cx="297517" cy="297518"/>
          </a:xfrm>
          <a:prstGeom prst="teardrop">
            <a:avLst>
              <a:gd name="adj" fmla="val 185029"/>
            </a:avLst>
          </a:prstGeom>
          <a:solidFill>
            <a:schemeClr val="accent2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742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菱形 5"/>
          <p:cNvSpPr/>
          <p:nvPr/>
        </p:nvSpPr>
        <p:spPr>
          <a:xfrm>
            <a:off x="3505680" y="2596650"/>
            <a:ext cx="1419726" cy="1419726"/>
          </a:xfrm>
          <a:prstGeom prst="diamond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菱形 8"/>
          <p:cNvSpPr/>
          <p:nvPr/>
        </p:nvSpPr>
        <p:spPr>
          <a:xfrm>
            <a:off x="620506" y="1525838"/>
            <a:ext cx="3561350" cy="3561350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7134404" y="2596650"/>
            <a:ext cx="1419726" cy="1419726"/>
          </a:xfrm>
          <a:prstGeom prst="diamond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4249230" y="1525838"/>
            <a:ext cx="3561350" cy="3561350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>
            <a:off x="7877954" y="1525838"/>
            <a:ext cx="3561350" cy="3561350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21"/>
          <p:cNvSpPr/>
          <p:nvPr/>
        </p:nvSpPr>
        <p:spPr>
          <a:xfrm>
            <a:off x="915882" y="2963824"/>
            <a:ext cx="346509" cy="683393"/>
          </a:xfrm>
          <a:custGeom>
            <a:avLst/>
            <a:gdLst>
              <a:gd name="connsiteX0" fmla="*/ 346509 w 346509"/>
              <a:gd name="connsiteY0" fmla="*/ 0 h 683393"/>
              <a:gd name="connsiteX1" fmla="*/ 0 w 346509"/>
              <a:gd name="connsiteY1" fmla="*/ 346509 h 683393"/>
              <a:gd name="connsiteX2" fmla="*/ 336884 w 346509"/>
              <a:gd name="connsiteY2" fmla="*/ 683393 h 68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6509" h="683393">
                <a:moveTo>
                  <a:pt x="346509" y="0"/>
                </a:moveTo>
                <a:lnTo>
                  <a:pt x="0" y="346509"/>
                </a:lnTo>
                <a:lnTo>
                  <a:pt x="336884" y="683393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22"/>
          <p:cNvSpPr/>
          <p:nvPr/>
        </p:nvSpPr>
        <p:spPr>
          <a:xfrm>
            <a:off x="4578897" y="2963824"/>
            <a:ext cx="346509" cy="683393"/>
          </a:xfrm>
          <a:custGeom>
            <a:avLst/>
            <a:gdLst>
              <a:gd name="connsiteX0" fmla="*/ 346509 w 346509"/>
              <a:gd name="connsiteY0" fmla="*/ 0 h 683393"/>
              <a:gd name="connsiteX1" fmla="*/ 0 w 346509"/>
              <a:gd name="connsiteY1" fmla="*/ 346509 h 683393"/>
              <a:gd name="connsiteX2" fmla="*/ 336884 w 346509"/>
              <a:gd name="connsiteY2" fmla="*/ 683393 h 68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6509" h="683393">
                <a:moveTo>
                  <a:pt x="346509" y="0"/>
                </a:moveTo>
                <a:lnTo>
                  <a:pt x="0" y="346509"/>
                </a:lnTo>
                <a:lnTo>
                  <a:pt x="336884" y="683393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23"/>
          <p:cNvSpPr/>
          <p:nvPr/>
        </p:nvSpPr>
        <p:spPr>
          <a:xfrm>
            <a:off x="8181150" y="2963824"/>
            <a:ext cx="346509" cy="683393"/>
          </a:xfrm>
          <a:custGeom>
            <a:avLst/>
            <a:gdLst>
              <a:gd name="connsiteX0" fmla="*/ 346509 w 346509"/>
              <a:gd name="connsiteY0" fmla="*/ 0 h 683393"/>
              <a:gd name="connsiteX1" fmla="*/ 0 w 346509"/>
              <a:gd name="connsiteY1" fmla="*/ 346509 h 683393"/>
              <a:gd name="connsiteX2" fmla="*/ 336884 w 346509"/>
              <a:gd name="connsiteY2" fmla="*/ 683393 h 68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6509" h="683393">
                <a:moveTo>
                  <a:pt x="346509" y="0"/>
                </a:moveTo>
                <a:lnTo>
                  <a:pt x="0" y="346509"/>
                </a:lnTo>
                <a:lnTo>
                  <a:pt x="336884" y="683393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26"/>
          <p:cNvSpPr/>
          <p:nvPr/>
        </p:nvSpPr>
        <p:spPr>
          <a:xfrm flipH="1">
            <a:off x="10793994" y="2963824"/>
            <a:ext cx="346509" cy="683393"/>
          </a:xfrm>
          <a:custGeom>
            <a:avLst/>
            <a:gdLst>
              <a:gd name="connsiteX0" fmla="*/ 346509 w 346509"/>
              <a:gd name="connsiteY0" fmla="*/ 0 h 683393"/>
              <a:gd name="connsiteX1" fmla="*/ 0 w 346509"/>
              <a:gd name="connsiteY1" fmla="*/ 346509 h 683393"/>
              <a:gd name="connsiteX2" fmla="*/ 336884 w 346509"/>
              <a:gd name="connsiteY2" fmla="*/ 683393 h 68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6509" h="683393">
                <a:moveTo>
                  <a:pt x="346509" y="0"/>
                </a:moveTo>
                <a:lnTo>
                  <a:pt x="0" y="346509"/>
                </a:lnTo>
                <a:lnTo>
                  <a:pt x="336884" y="683393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27"/>
          <p:cNvSpPr/>
          <p:nvPr/>
        </p:nvSpPr>
        <p:spPr>
          <a:xfrm flipH="1">
            <a:off x="7148222" y="2963824"/>
            <a:ext cx="346509" cy="683393"/>
          </a:xfrm>
          <a:custGeom>
            <a:avLst/>
            <a:gdLst>
              <a:gd name="connsiteX0" fmla="*/ 346509 w 346509"/>
              <a:gd name="connsiteY0" fmla="*/ 0 h 683393"/>
              <a:gd name="connsiteX1" fmla="*/ 0 w 346509"/>
              <a:gd name="connsiteY1" fmla="*/ 346509 h 683393"/>
              <a:gd name="connsiteX2" fmla="*/ 336884 w 346509"/>
              <a:gd name="connsiteY2" fmla="*/ 683393 h 68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6509" h="683393">
                <a:moveTo>
                  <a:pt x="346509" y="0"/>
                </a:moveTo>
                <a:lnTo>
                  <a:pt x="0" y="346509"/>
                </a:lnTo>
                <a:lnTo>
                  <a:pt x="336884" y="683393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30"/>
          <p:cNvSpPr/>
          <p:nvPr/>
        </p:nvSpPr>
        <p:spPr>
          <a:xfrm flipH="1">
            <a:off x="3479209" y="2963824"/>
            <a:ext cx="346509" cy="683393"/>
          </a:xfrm>
          <a:custGeom>
            <a:avLst/>
            <a:gdLst>
              <a:gd name="connsiteX0" fmla="*/ 346509 w 346509"/>
              <a:gd name="connsiteY0" fmla="*/ 0 h 683393"/>
              <a:gd name="connsiteX1" fmla="*/ 0 w 346509"/>
              <a:gd name="connsiteY1" fmla="*/ 346509 h 683393"/>
              <a:gd name="connsiteX2" fmla="*/ 336884 w 346509"/>
              <a:gd name="connsiteY2" fmla="*/ 683393 h 68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6509" h="683393">
                <a:moveTo>
                  <a:pt x="346509" y="0"/>
                </a:moveTo>
                <a:lnTo>
                  <a:pt x="0" y="346509"/>
                </a:lnTo>
                <a:lnTo>
                  <a:pt x="336884" y="683393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179583" y="2627830"/>
            <a:ext cx="24023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4826129" y="2627830"/>
            <a:ext cx="24023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23" name="矩形 22"/>
          <p:cNvSpPr/>
          <p:nvPr/>
        </p:nvSpPr>
        <p:spPr>
          <a:xfrm>
            <a:off x="8468499" y="2627830"/>
            <a:ext cx="24023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1251664" y="3059120"/>
            <a:ext cx="2296156" cy="143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4879224" y="3049012"/>
            <a:ext cx="2296156" cy="143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8535644" y="3030615"/>
            <a:ext cx="2296156" cy="143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417988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3739320" y="2498673"/>
            <a:ext cx="5622650" cy="343345"/>
          </a:xfrm>
          <a:prstGeom prst="rect">
            <a:avLst/>
          </a:prstGeom>
          <a:solidFill>
            <a:srgbClr val="0096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空心弧 8"/>
          <p:cNvSpPr>
            <a:spLocks noChangeAspect="1"/>
          </p:cNvSpPr>
          <p:nvPr/>
        </p:nvSpPr>
        <p:spPr>
          <a:xfrm rot="5400000">
            <a:off x="8633895" y="2492976"/>
            <a:ext cx="1411061" cy="1422430"/>
          </a:xfrm>
          <a:prstGeom prst="blockArc">
            <a:avLst>
              <a:gd name="adj1" fmla="val 10800000"/>
              <a:gd name="adj2" fmla="val 114192"/>
              <a:gd name="adj3" fmla="val 24433"/>
            </a:avLst>
          </a:prstGeom>
          <a:solidFill>
            <a:srgbClr val="0096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060825" y="3566386"/>
            <a:ext cx="4301140" cy="343345"/>
          </a:xfrm>
          <a:prstGeom prst="rect">
            <a:avLst/>
          </a:prstGeom>
          <a:solidFill>
            <a:srgbClr val="0096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空心弧 10"/>
          <p:cNvSpPr>
            <a:spLocks noChangeAspect="1"/>
          </p:cNvSpPr>
          <p:nvPr/>
        </p:nvSpPr>
        <p:spPr>
          <a:xfrm rot="16200000" flipH="1">
            <a:off x="4368431" y="3560692"/>
            <a:ext cx="1411061" cy="1422430"/>
          </a:xfrm>
          <a:prstGeom prst="blockArc">
            <a:avLst>
              <a:gd name="adj1" fmla="val 10800000"/>
              <a:gd name="adj2" fmla="val 114192"/>
              <a:gd name="adj3" fmla="val 24433"/>
            </a:avLst>
          </a:prstGeom>
          <a:solidFill>
            <a:srgbClr val="0096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060827" y="4634102"/>
            <a:ext cx="3857878" cy="343345"/>
          </a:xfrm>
          <a:prstGeom prst="rect">
            <a:avLst/>
          </a:prstGeom>
          <a:solidFill>
            <a:srgbClr val="0096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24"/>
          <p:cNvSpPr/>
          <p:nvPr/>
        </p:nvSpPr>
        <p:spPr>
          <a:xfrm>
            <a:off x="5227322" y="1981843"/>
            <a:ext cx="517830" cy="750240"/>
          </a:xfrm>
          <a:custGeom>
            <a:avLst/>
            <a:gdLst/>
            <a:ahLst/>
            <a:cxnLst/>
            <a:rect l="l" t="t" r="r" b="b"/>
            <a:pathLst>
              <a:path w="1868337" h="2706875">
                <a:moveTo>
                  <a:pt x="934169" y="319622"/>
                </a:moveTo>
                <a:cubicBezTo>
                  <a:pt x="650101" y="319622"/>
                  <a:pt x="419819" y="549904"/>
                  <a:pt x="419819" y="833972"/>
                </a:cubicBezTo>
                <a:cubicBezTo>
                  <a:pt x="419819" y="1118040"/>
                  <a:pt x="650101" y="1348322"/>
                  <a:pt x="934169" y="1348322"/>
                </a:cubicBezTo>
                <a:cubicBezTo>
                  <a:pt x="1218237" y="1348322"/>
                  <a:pt x="1448519" y="1118040"/>
                  <a:pt x="1448519" y="833972"/>
                </a:cubicBezTo>
                <a:cubicBezTo>
                  <a:pt x="1448519" y="549904"/>
                  <a:pt x="1218237" y="319622"/>
                  <a:pt x="934169" y="319622"/>
                </a:cubicBezTo>
                <a:close/>
                <a:moveTo>
                  <a:pt x="934065" y="0"/>
                </a:moveTo>
                <a:lnTo>
                  <a:pt x="934169" y="5"/>
                </a:lnTo>
                <a:lnTo>
                  <a:pt x="934272" y="0"/>
                </a:lnTo>
                <a:lnTo>
                  <a:pt x="934272" y="11"/>
                </a:lnTo>
                <a:lnTo>
                  <a:pt x="1018057" y="4241"/>
                </a:lnTo>
                <a:cubicBezTo>
                  <a:pt x="1495647" y="52743"/>
                  <a:pt x="1868337" y="456083"/>
                  <a:pt x="1868337" y="946468"/>
                </a:cubicBezTo>
                <a:cubicBezTo>
                  <a:pt x="1868337" y="1175315"/>
                  <a:pt x="1787175" y="1374709"/>
                  <a:pt x="1683548" y="1569916"/>
                </a:cubicBezTo>
                <a:cubicBezTo>
                  <a:pt x="1454040" y="1965463"/>
                  <a:pt x="1232566" y="2248496"/>
                  <a:pt x="1019128" y="2573722"/>
                </a:cubicBezTo>
                <a:lnTo>
                  <a:pt x="934272" y="2706551"/>
                </a:lnTo>
                <a:lnTo>
                  <a:pt x="934272" y="2706875"/>
                </a:lnTo>
                <a:lnTo>
                  <a:pt x="934169" y="2706713"/>
                </a:lnTo>
                <a:lnTo>
                  <a:pt x="934065" y="2706875"/>
                </a:lnTo>
                <a:lnTo>
                  <a:pt x="934065" y="2706551"/>
                </a:lnTo>
                <a:lnTo>
                  <a:pt x="849209" y="2573722"/>
                </a:lnTo>
                <a:cubicBezTo>
                  <a:pt x="635771" y="2248496"/>
                  <a:pt x="414297" y="1965463"/>
                  <a:pt x="184789" y="1569916"/>
                </a:cubicBezTo>
                <a:cubicBezTo>
                  <a:pt x="81162" y="1374709"/>
                  <a:pt x="0" y="1175315"/>
                  <a:pt x="0" y="946468"/>
                </a:cubicBezTo>
                <a:cubicBezTo>
                  <a:pt x="0" y="456083"/>
                  <a:pt x="372690" y="52743"/>
                  <a:pt x="850280" y="4241"/>
                </a:cubicBezTo>
                <a:lnTo>
                  <a:pt x="934065" y="11"/>
                </a:lnTo>
                <a:close/>
              </a:path>
            </a:pathLst>
          </a:custGeom>
          <a:solidFill>
            <a:srgbClr val="CB67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807824" y="1193664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1" lang="zh-CN" altLang="en-US" sz="2400" b="1" dirty="0"/>
              <a:t>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270248" y="1606355"/>
            <a:ext cx="249575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24"/>
          <p:cNvSpPr/>
          <p:nvPr/>
        </p:nvSpPr>
        <p:spPr>
          <a:xfrm>
            <a:off x="8821627" y="1981843"/>
            <a:ext cx="517830" cy="750240"/>
          </a:xfrm>
          <a:custGeom>
            <a:avLst/>
            <a:gdLst/>
            <a:ahLst/>
            <a:cxnLst/>
            <a:rect l="l" t="t" r="r" b="b"/>
            <a:pathLst>
              <a:path w="1868337" h="2706875">
                <a:moveTo>
                  <a:pt x="934169" y="319622"/>
                </a:moveTo>
                <a:cubicBezTo>
                  <a:pt x="650101" y="319622"/>
                  <a:pt x="419819" y="549904"/>
                  <a:pt x="419819" y="833972"/>
                </a:cubicBezTo>
                <a:cubicBezTo>
                  <a:pt x="419819" y="1118040"/>
                  <a:pt x="650101" y="1348322"/>
                  <a:pt x="934169" y="1348322"/>
                </a:cubicBezTo>
                <a:cubicBezTo>
                  <a:pt x="1218237" y="1348322"/>
                  <a:pt x="1448519" y="1118040"/>
                  <a:pt x="1448519" y="833972"/>
                </a:cubicBezTo>
                <a:cubicBezTo>
                  <a:pt x="1448519" y="549904"/>
                  <a:pt x="1218237" y="319622"/>
                  <a:pt x="934169" y="319622"/>
                </a:cubicBezTo>
                <a:close/>
                <a:moveTo>
                  <a:pt x="934065" y="0"/>
                </a:moveTo>
                <a:lnTo>
                  <a:pt x="934169" y="5"/>
                </a:lnTo>
                <a:lnTo>
                  <a:pt x="934272" y="0"/>
                </a:lnTo>
                <a:lnTo>
                  <a:pt x="934272" y="11"/>
                </a:lnTo>
                <a:lnTo>
                  <a:pt x="1018057" y="4241"/>
                </a:lnTo>
                <a:cubicBezTo>
                  <a:pt x="1495647" y="52743"/>
                  <a:pt x="1868337" y="456083"/>
                  <a:pt x="1868337" y="946468"/>
                </a:cubicBezTo>
                <a:cubicBezTo>
                  <a:pt x="1868337" y="1175315"/>
                  <a:pt x="1787175" y="1374709"/>
                  <a:pt x="1683548" y="1569916"/>
                </a:cubicBezTo>
                <a:cubicBezTo>
                  <a:pt x="1454040" y="1965463"/>
                  <a:pt x="1232566" y="2248496"/>
                  <a:pt x="1019128" y="2573722"/>
                </a:cubicBezTo>
                <a:lnTo>
                  <a:pt x="934272" y="2706551"/>
                </a:lnTo>
                <a:lnTo>
                  <a:pt x="934272" y="2706875"/>
                </a:lnTo>
                <a:lnTo>
                  <a:pt x="934169" y="2706713"/>
                </a:lnTo>
                <a:lnTo>
                  <a:pt x="934065" y="2706875"/>
                </a:lnTo>
                <a:lnTo>
                  <a:pt x="934065" y="2706551"/>
                </a:lnTo>
                <a:lnTo>
                  <a:pt x="849209" y="2573722"/>
                </a:lnTo>
                <a:cubicBezTo>
                  <a:pt x="635771" y="2248496"/>
                  <a:pt x="414297" y="1965463"/>
                  <a:pt x="184789" y="1569916"/>
                </a:cubicBezTo>
                <a:cubicBezTo>
                  <a:pt x="81162" y="1374709"/>
                  <a:pt x="0" y="1175315"/>
                  <a:pt x="0" y="946468"/>
                </a:cubicBezTo>
                <a:cubicBezTo>
                  <a:pt x="0" y="456083"/>
                  <a:pt x="372690" y="52743"/>
                  <a:pt x="850280" y="4241"/>
                </a:cubicBezTo>
                <a:lnTo>
                  <a:pt x="934065" y="11"/>
                </a:lnTo>
                <a:close/>
              </a:path>
            </a:pathLst>
          </a:custGeom>
          <a:solidFill>
            <a:srgbClr val="CB67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665704" y="129161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1" lang="zh-CN" altLang="en-US" sz="2400" b="1" dirty="0"/>
              <a:t>标题</a:t>
            </a:r>
          </a:p>
        </p:txBody>
      </p:sp>
      <p:sp>
        <p:nvSpPr>
          <p:cNvPr id="18" name="椭圆 24"/>
          <p:cNvSpPr/>
          <p:nvPr/>
        </p:nvSpPr>
        <p:spPr>
          <a:xfrm>
            <a:off x="6248170" y="3019832"/>
            <a:ext cx="517830" cy="750240"/>
          </a:xfrm>
          <a:custGeom>
            <a:avLst/>
            <a:gdLst/>
            <a:ahLst/>
            <a:cxnLst/>
            <a:rect l="l" t="t" r="r" b="b"/>
            <a:pathLst>
              <a:path w="1868337" h="2706875">
                <a:moveTo>
                  <a:pt x="934169" y="319622"/>
                </a:moveTo>
                <a:cubicBezTo>
                  <a:pt x="650101" y="319622"/>
                  <a:pt x="419819" y="549904"/>
                  <a:pt x="419819" y="833972"/>
                </a:cubicBezTo>
                <a:cubicBezTo>
                  <a:pt x="419819" y="1118040"/>
                  <a:pt x="650101" y="1348322"/>
                  <a:pt x="934169" y="1348322"/>
                </a:cubicBezTo>
                <a:cubicBezTo>
                  <a:pt x="1218237" y="1348322"/>
                  <a:pt x="1448519" y="1118040"/>
                  <a:pt x="1448519" y="833972"/>
                </a:cubicBezTo>
                <a:cubicBezTo>
                  <a:pt x="1448519" y="549904"/>
                  <a:pt x="1218237" y="319622"/>
                  <a:pt x="934169" y="319622"/>
                </a:cubicBezTo>
                <a:close/>
                <a:moveTo>
                  <a:pt x="934065" y="0"/>
                </a:moveTo>
                <a:lnTo>
                  <a:pt x="934169" y="5"/>
                </a:lnTo>
                <a:lnTo>
                  <a:pt x="934272" y="0"/>
                </a:lnTo>
                <a:lnTo>
                  <a:pt x="934272" y="11"/>
                </a:lnTo>
                <a:lnTo>
                  <a:pt x="1018057" y="4241"/>
                </a:lnTo>
                <a:cubicBezTo>
                  <a:pt x="1495647" y="52743"/>
                  <a:pt x="1868337" y="456083"/>
                  <a:pt x="1868337" y="946468"/>
                </a:cubicBezTo>
                <a:cubicBezTo>
                  <a:pt x="1868337" y="1175315"/>
                  <a:pt x="1787175" y="1374709"/>
                  <a:pt x="1683548" y="1569916"/>
                </a:cubicBezTo>
                <a:cubicBezTo>
                  <a:pt x="1454040" y="1965463"/>
                  <a:pt x="1232566" y="2248496"/>
                  <a:pt x="1019128" y="2573722"/>
                </a:cubicBezTo>
                <a:lnTo>
                  <a:pt x="934272" y="2706551"/>
                </a:lnTo>
                <a:lnTo>
                  <a:pt x="934272" y="2706875"/>
                </a:lnTo>
                <a:lnTo>
                  <a:pt x="934169" y="2706713"/>
                </a:lnTo>
                <a:lnTo>
                  <a:pt x="934065" y="2706875"/>
                </a:lnTo>
                <a:lnTo>
                  <a:pt x="934065" y="2706551"/>
                </a:lnTo>
                <a:lnTo>
                  <a:pt x="849209" y="2573722"/>
                </a:lnTo>
                <a:cubicBezTo>
                  <a:pt x="635771" y="2248496"/>
                  <a:pt x="414297" y="1965463"/>
                  <a:pt x="184789" y="1569916"/>
                </a:cubicBezTo>
                <a:cubicBezTo>
                  <a:pt x="81162" y="1374709"/>
                  <a:pt x="0" y="1175315"/>
                  <a:pt x="0" y="946468"/>
                </a:cubicBezTo>
                <a:cubicBezTo>
                  <a:pt x="0" y="456083"/>
                  <a:pt x="372690" y="52743"/>
                  <a:pt x="850280" y="4241"/>
                </a:cubicBezTo>
                <a:lnTo>
                  <a:pt x="934065" y="11"/>
                </a:lnTo>
                <a:close/>
              </a:path>
            </a:pathLst>
          </a:custGeom>
          <a:solidFill>
            <a:srgbClr val="CB67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613222" y="2839747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1" lang="zh-CN" altLang="en-US" sz="2400" b="1" dirty="0"/>
              <a:t>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866223" y="3168532"/>
            <a:ext cx="2495752" cy="345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4"/>
          <p:cNvSpPr/>
          <p:nvPr/>
        </p:nvSpPr>
        <p:spPr>
          <a:xfrm>
            <a:off x="7467015" y="4093958"/>
            <a:ext cx="517830" cy="750240"/>
          </a:xfrm>
          <a:custGeom>
            <a:avLst/>
            <a:gdLst/>
            <a:ahLst/>
            <a:cxnLst/>
            <a:rect l="l" t="t" r="r" b="b"/>
            <a:pathLst>
              <a:path w="1868337" h="2706875">
                <a:moveTo>
                  <a:pt x="934169" y="319622"/>
                </a:moveTo>
                <a:cubicBezTo>
                  <a:pt x="650101" y="319622"/>
                  <a:pt x="419819" y="549904"/>
                  <a:pt x="419819" y="833972"/>
                </a:cubicBezTo>
                <a:cubicBezTo>
                  <a:pt x="419819" y="1118040"/>
                  <a:pt x="650101" y="1348322"/>
                  <a:pt x="934169" y="1348322"/>
                </a:cubicBezTo>
                <a:cubicBezTo>
                  <a:pt x="1218237" y="1348322"/>
                  <a:pt x="1448519" y="1118040"/>
                  <a:pt x="1448519" y="833972"/>
                </a:cubicBezTo>
                <a:cubicBezTo>
                  <a:pt x="1448519" y="549904"/>
                  <a:pt x="1218237" y="319622"/>
                  <a:pt x="934169" y="319622"/>
                </a:cubicBezTo>
                <a:close/>
                <a:moveTo>
                  <a:pt x="934065" y="0"/>
                </a:moveTo>
                <a:lnTo>
                  <a:pt x="934169" y="5"/>
                </a:lnTo>
                <a:lnTo>
                  <a:pt x="934272" y="0"/>
                </a:lnTo>
                <a:lnTo>
                  <a:pt x="934272" y="11"/>
                </a:lnTo>
                <a:lnTo>
                  <a:pt x="1018057" y="4241"/>
                </a:lnTo>
                <a:cubicBezTo>
                  <a:pt x="1495647" y="52743"/>
                  <a:pt x="1868337" y="456083"/>
                  <a:pt x="1868337" y="946468"/>
                </a:cubicBezTo>
                <a:cubicBezTo>
                  <a:pt x="1868337" y="1175315"/>
                  <a:pt x="1787175" y="1374709"/>
                  <a:pt x="1683548" y="1569916"/>
                </a:cubicBezTo>
                <a:cubicBezTo>
                  <a:pt x="1454040" y="1965463"/>
                  <a:pt x="1232566" y="2248496"/>
                  <a:pt x="1019128" y="2573722"/>
                </a:cubicBezTo>
                <a:lnTo>
                  <a:pt x="934272" y="2706551"/>
                </a:lnTo>
                <a:lnTo>
                  <a:pt x="934272" y="2706875"/>
                </a:lnTo>
                <a:lnTo>
                  <a:pt x="934169" y="2706713"/>
                </a:lnTo>
                <a:lnTo>
                  <a:pt x="934065" y="2706875"/>
                </a:lnTo>
                <a:lnTo>
                  <a:pt x="934065" y="2706551"/>
                </a:lnTo>
                <a:lnTo>
                  <a:pt x="849209" y="2573722"/>
                </a:lnTo>
                <a:cubicBezTo>
                  <a:pt x="635771" y="2248496"/>
                  <a:pt x="414297" y="1965463"/>
                  <a:pt x="184789" y="1569916"/>
                </a:cubicBezTo>
                <a:cubicBezTo>
                  <a:pt x="81162" y="1374709"/>
                  <a:pt x="0" y="1175315"/>
                  <a:pt x="0" y="946468"/>
                </a:cubicBezTo>
                <a:cubicBezTo>
                  <a:pt x="0" y="456083"/>
                  <a:pt x="372690" y="52743"/>
                  <a:pt x="850280" y="4241"/>
                </a:cubicBezTo>
                <a:lnTo>
                  <a:pt x="934065" y="11"/>
                </a:lnTo>
                <a:close/>
              </a:path>
            </a:pathLst>
          </a:custGeom>
          <a:solidFill>
            <a:srgbClr val="CB67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flipH="1">
            <a:off x="6569499" y="3860360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1" lang="zh-CN" altLang="en-US" sz="2400" b="1" dirty="0"/>
              <a:t>标题</a:t>
            </a:r>
          </a:p>
        </p:txBody>
      </p:sp>
      <p:sp>
        <p:nvSpPr>
          <p:cNvPr id="24" name="椭圆 24"/>
          <p:cNvSpPr/>
          <p:nvPr/>
        </p:nvSpPr>
        <p:spPr>
          <a:xfrm flipH="1">
            <a:off x="4308464" y="3458252"/>
            <a:ext cx="517830" cy="750240"/>
          </a:xfrm>
          <a:custGeom>
            <a:avLst/>
            <a:gdLst/>
            <a:ahLst/>
            <a:cxnLst/>
            <a:rect l="l" t="t" r="r" b="b"/>
            <a:pathLst>
              <a:path w="1868337" h="2706875">
                <a:moveTo>
                  <a:pt x="934169" y="319622"/>
                </a:moveTo>
                <a:cubicBezTo>
                  <a:pt x="650101" y="319622"/>
                  <a:pt x="419819" y="549904"/>
                  <a:pt x="419819" y="833972"/>
                </a:cubicBezTo>
                <a:cubicBezTo>
                  <a:pt x="419819" y="1118040"/>
                  <a:pt x="650101" y="1348322"/>
                  <a:pt x="934169" y="1348322"/>
                </a:cubicBezTo>
                <a:cubicBezTo>
                  <a:pt x="1218237" y="1348322"/>
                  <a:pt x="1448519" y="1118040"/>
                  <a:pt x="1448519" y="833972"/>
                </a:cubicBezTo>
                <a:cubicBezTo>
                  <a:pt x="1448519" y="549904"/>
                  <a:pt x="1218237" y="319622"/>
                  <a:pt x="934169" y="319622"/>
                </a:cubicBezTo>
                <a:close/>
                <a:moveTo>
                  <a:pt x="934065" y="0"/>
                </a:moveTo>
                <a:lnTo>
                  <a:pt x="934169" y="5"/>
                </a:lnTo>
                <a:lnTo>
                  <a:pt x="934272" y="0"/>
                </a:lnTo>
                <a:lnTo>
                  <a:pt x="934272" y="11"/>
                </a:lnTo>
                <a:lnTo>
                  <a:pt x="1018057" y="4241"/>
                </a:lnTo>
                <a:cubicBezTo>
                  <a:pt x="1495647" y="52743"/>
                  <a:pt x="1868337" y="456083"/>
                  <a:pt x="1868337" y="946468"/>
                </a:cubicBezTo>
                <a:cubicBezTo>
                  <a:pt x="1868337" y="1175315"/>
                  <a:pt x="1787175" y="1374709"/>
                  <a:pt x="1683548" y="1569916"/>
                </a:cubicBezTo>
                <a:cubicBezTo>
                  <a:pt x="1454040" y="1965463"/>
                  <a:pt x="1232566" y="2248496"/>
                  <a:pt x="1019128" y="2573722"/>
                </a:cubicBezTo>
                <a:lnTo>
                  <a:pt x="934272" y="2706551"/>
                </a:lnTo>
                <a:lnTo>
                  <a:pt x="934272" y="2706875"/>
                </a:lnTo>
                <a:lnTo>
                  <a:pt x="934169" y="2706713"/>
                </a:lnTo>
                <a:lnTo>
                  <a:pt x="934065" y="2706875"/>
                </a:lnTo>
                <a:lnTo>
                  <a:pt x="934065" y="2706551"/>
                </a:lnTo>
                <a:lnTo>
                  <a:pt x="849209" y="2573722"/>
                </a:lnTo>
                <a:cubicBezTo>
                  <a:pt x="635771" y="2248496"/>
                  <a:pt x="414297" y="1965463"/>
                  <a:pt x="184789" y="1569916"/>
                </a:cubicBezTo>
                <a:cubicBezTo>
                  <a:pt x="81162" y="1374709"/>
                  <a:pt x="0" y="1175315"/>
                  <a:pt x="0" y="946468"/>
                </a:cubicBezTo>
                <a:cubicBezTo>
                  <a:pt x="0" y="456083"/>
                  <a:pt x="372690" y="52743"/>
                  <a:pt x="850280" y="4241"/>
                </a:cubicBezTo>
                <a:lnTo>
                  <a:pt x="934065" y="11"/>
                </a:lnTo>
                <a:close/>
              </a:path>
            </a:pathLst>
          </a:custGeom>
          <a:solidFill>
            <a:srgbClr val="CB67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 flipH="1">
            <a:off x="3521814" y="3972640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1" lang="zh-CN" altLang="en-US" sz="2400" b="1" dirty="0"/>
              <a:t>标题</a:t>
            </a:r>
          </a:p>
        </p:txBody>
      </p:sp>
      <p:sp>
        <p:nvSpPr>
          <p:cNvPr id="26" name="文本框 25"/>
          <p:cNvSpPr txBox="1"/>
          <p:nvPr/>
        </p:nvSpPr>
        <p:spPr>
          <a:xfrm flipH="1">
            <a:off x="1578364" y="4301425"/>
            <a:ext cx="274366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2445632" y="1981852"/>
            <a:ext cx="1366501" cy="1366501"/>
          </a:xfrm>
          <a:prstGeom prst="ellipse">
            <a:avLst/>
          </a:prstGeom>
          <a:solidFill>
            <a:srgbClr val="FFBE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4800" b="1" dirty="0">
                <a:solidFill>
                  <a:schemeClr val="bg1"/>
                </a:solidFill>
              </a:rPr>
              <a:t>A</a:t>
            </a:r>
            <a:endParaRPr kumimoji="1"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8848406" y="4098843"/>
            <a:ext cx="1366501" cy="1366501"/>
          </a:xfrm>
          <a:prstGeom prst="ellipse">
            <a:avLst/>
          </a:prstGeom>
          <a:solidFill>
            <a:srgbClr val="FFBE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4800" b="1" dirty="0">
                <a:solidFill>
                  <a:schemeClr val="bg1"/>
                </a:solidFill>
              </a:rPr>
              <a:t>B</a:t>
            </a:r>
            <a:endParaRPr kumimoji="1"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114089" y="1674201"/>
            <a:ext cx="249575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721732" y="5046838"/>
            <a:ext cx="249575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949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3120"/>
            <a:ext cx="12192000" cy="944880"/>
          </a:xfrm>
          <a:prstGeom prst="rtTriangle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2920" y="192077"/>
            <a:ext cx="599856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点击此处添加标题</a:t>
            </a:r>
            <a:r>
              <a:rPr lang="zh-CN" altLang="en-US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，哎呀小小草</a:t>
            </a:r>
            <a:r>
              <a:rPr lang="en-US" altLang="zh-CN" sz="1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PPT</a:t>
            </a: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模板，请勿盗版</a:t>
            </a:r>
          </a:p>
        </p:txBody>
      </p:sp>
      <p:sp>
        <p:nvSpPr>
          <p:cNvPr id="7" name="矩形 6"/>
          <p:cNvSpPr/>
          <p:nvPr/>
        </p:nvSpPr>
        <p:spPr>
          <a:xfrm>
            <a:off x="169495" y="168076"/>
            <a:ext cx="374850" cy="38655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279136" y="361354"/>
            <a:ext cx="6735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 6"/>
          <p:cNvGrpSpPr/>
          <p:nvPr/>
        </p:nvGrpSpPr>
        <p:grpSpPr>
          <a:xfrm>
            <a:off x="714788" y="996367"/>
            <a:ext cx="2537427" cy="4475019"/>
            <a:chOff x="815372" y="1454727"/>
            <a:chExt cx="2537427" cy="4475019"/>
          </a:xfrm>
        </p:grpSpPr>
        <p:grpSp>
          <p:nvGrpSpPr>
            <p:cNvPr id="41" name="组 5"/>
            <p:cNvGrpSpPr/>
            <p:nvPr/>
          </p:nvGrpSpPr>
          <p:grpSpPr>
            <a:xfrm>
              <a:off x="815372" y="1454727"/>
              <a:ext cx="2537427" cy="4475019"/>
              <a:chOff x="815371" y="1454727"/>
              <a:chExt cx="2537427" cy="4475019"/>
            </a:xfrm>
          </p:grpSpPr>
          <p:sp>
            <p:nvSpPr>
              <p:cNvPr id="46" name="手动输入 23"/>
              <p:cNvSpPr/>
              <p:nvPr/>
            </p:nvSpPr>
            <p:spPr>
              <a:xfrm flipH="1">
                <a:off x="815371" y="1454727"/>
                <a:ext cx="2537427" cy="4475019"/>
              </a:xfrm>
              <a:prstGeom prst="flowChartManualInput">
                <a:avLst/>
              </a:prstGeom>
              <a:solidFill>
                <a:srgbClr val="41AA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1023829" y="1844308"/>
                <a:ext cx="1322798" cy="1323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8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Microsoft YaHei" charset="0"/>
                    <a:cs typeface="Microsoft YaHei" charset="0"/>
                  </a:rPr>
                  <a:t>01</a:t>
                </a:r>
                <a:endParaRPr kumimoji="1" lang="zh-CN" altLang="en-US" sz="8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Microsoft YaHei" charset="0"/>
                  <a:cs typeface="Microsoft YaHei" charset="0"/>
                </a:endParaRPr>
              </a:p>
            </p:txBody>
          </p:sp>
        </p:grpSp>
        <p:sp>
          <p:nvSpPr>
            <p:cNvPr id="42" name="手动输入 22"/>
            <p:cNvSpPr/>
            <p:nvPr/>
          </p:nvSpPr>
          <p:spPr>
            <a:xfrm>
              <a:off x="815372" y="2757054"/>
              <a:ext cx="2537427" cy="3172691"/>
            </a:xfrm>
            <a:prstGeom prst="flowChartManualInpu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grpSp>
          <p:nvGrpSpPr>
            <p:cNvPr id="43" name="组 4"/>
            <p:cNvGrpSpPr/>
            <p:nvPr/>
          </p:nvGrpSpPr>
          <p:grpSpPr>
            <a:xfrm>
              <a:off x="961867" y="3702217"/>
              <a:ext cx="2244436" cy="1734619"/>
              <a:chOff x="1023829" y="3801469"/>
              <a:chExt cx="2244436" cy="1734619"/>
            </a:xfrm>
          </p:grpSpPr>
          <p:sp>
            <p:nvSpPr>
              <p:cNvPr id="44" name="文本框 8"/>
              <p:cNvSpPr txBox="1"/>
              <p:nvPr/>
            </p:nvSpPr>
            <p:spPr>
              <a:xfrm>
                <a:off x="1023829" y="4243426"/>
                <a:ext cx="2244436" cy="1292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哎呀小小草</a:t>
                </a:r>
                <a:r>
                  <a:rPr lang="en-US" altLang="zh-CN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PPT</a:t>
                </a: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模板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请勿盗版。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1130385" y="3801469"/>
                <a:ext cx="2031325" cy="4524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60958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/>
                    <a:ea typeface="微软雅黑" charset="0"/>
                  </a:rPr>
                  <a:t>点击此处添加标题</a:t>
                </a:r>
                <a:endPara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/>
                  <a:ea typeface="微软雅黑" charset="0"/>
                </a:endParaRPr>
              </a:p>
            </p:txBody>
          </p:sp>
        </p:grpSp>
      </p:grpSp>
      <p:grpSp>
        <p:nvGrpSpPr>
          <p:cNvPr id="48" name="组 45"/>
          <p:cNvGrpSpPr/>
          <p:nvPr/>
        </p:nvGrpSpPr>
        <p:grpSpPr>
          <a:xfrm>
            <a:off x="3505266" y="996367"/>
            <a:ext cx="2537427" cy="4475019"/>
            <a:chOff x="815372" y="1454727"/>
            <a:chExt cx="2537427" cy="4475019"/>
          </a:xfrm>
        </p:grpSpPr>
        <p:grpSp>
          <p:nvGrpSpPr>
            <p:cNvPr id="49" name="组 46"/>
            <p:cNvGrpSpPr/>
            <p:nvPr/>
          </p:nvGrpSpPr>
          <p:grpSpPr>
            <a:xfrm>
              <a:off x="815372" y="1454727"/>
              <a:ext cx="2537427" cy="4475019"/>
              <a:chOff x="815371" y="1454727"/>
              <a:chExt cx="2537427" cy="4475019"/>
            </a:xfrm>
          </p:grpSpPr>
          <p:sp>
            <p:nvSpPr>
              <p:cNvPr id="54" name="手动输入 51"/>
              <p:cNvSpPr/>
              <p:nvPr/>
            </p:nvSpPr>
            <p:spPr>
              <a:xfrm flipH="1">
                <a:off x="815371" y="1454727"/>
                <a:ext cx="2537427" cy="4475019"/>
              </a:xfrm>
              <a:prstGeom prst="flowChartManualInput">
                <a:avLst/>
              </a:prstGeom>
              <a:solidFill>
                <a:srgbClr val="3CC2B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023829" y="1844308"/>
                <a:ext cx="1322798" cy="1323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8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Microsoft YaHei" charset="0"/>
                    <a:cs typeface="Microsoft YaHei" charset="0"/>
                  </a:rPr>
                  <a:t>02</a:t>
                </a:r>
                <a:endParaRPr kumimoji="1" lang="zh-CN" altLang="en-US" sz="8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Microsoft YaHei" charset="0"/>
                  <a:cs typeface="Microsoft YaHei" charset="0"/>
                </a:endParaRPr>
              </a:p>
            </p:txBody>
          </p:sp>
        </p:grpSp>
        <p:sp>
          <p:nvSpPr>
            <p:cNvPr id="50" name="手动输入 47"/>
            <p:cNvSpPr/>
            <p:nvPr/>
          </p:nvSpPr>
          <p:spPr>
            <a:xfrm>
              <a:off x="815372" y="2757054"/>
              <a:ext cx="2537427" cy="3172691"/>
            </a:xfrm>
            <a:prstGeom prst="flowChartManualInpu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grpSp>
          <p:nvGrpSpPr>
            <p:cNvPr id="51" name="组 48"/>
            <p:cNvGrpSpPr/>
            <p:nvPr/>
          </p:nvGrpSpPr>
          <p:grpSpPr>
            <a:xfrm>
              <a:off x="961867" y="3702217"/>
              <a:ext cx="2244436" cy="1734619"/>
              <a:chOff x="1023829" y="3801469"/>
              <a:chExt cx="2244436" cy="1734619"/>
            </a:xfrm>
          </p:grpSpPr>
          <p:sp>
            <p:nvSpPr>
              <p:cNvPr id="52" name="文本框 8"/>
              <p:cNvSpPr txBox="1"/>
              <p:nvPr/>
            </p:nvSpPr>
            <p:spPr>
              <a:xfrm>
                <a:off x="1023829" y="4243426"/>
                <a:ext cx="2244436" cy="1292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哎呀小小草</a:t>
                </a:r>
                <a:r>
                  <a:rPr lang="en-US" altLang="zh-CN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PPT</a:t>
                </a: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模板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请勿盗版。</a:t>
                </a: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1130385" y="3801469"/>
                <a:ext cx="2031325" cy="4524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60958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/>
                    <a:ea typeface="微软雅黑" charset="0"/>
                  </a:rPr>
                  <a:t>点击此处添加标题</a:t>
                </a:r>
                <a:endPara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/>
                  <a:ea typeface="微软雅黑" charset="0"/>
                </a:endParaRPr>
              </a:p>
            </p:txBody>
          </p:sp>
        </p:grpSp>
      </p:grpSp>
      <p:grpSp>
        <p:nvGrpSpPr>
          <p:cNvPr id="56" name="组 53"/>
          <p:cNvGrpSpPr/>
          <p:nvPr/>
        </p:nvGrpSpPr>
        <p:grpSpPr>
          <a:xfrm>
            <a:off x="6295744" y="996367"/>
            <a:ext cx="2537427" cy="4475019"/>
            <a:chOff x="815372" y="1454727"/>
            <a:chExt cx="2537427" cy="4475019"/>
          </a:xfrm>
        </p:grpSpPr>
        <p:grpSp>
          <p:nvGrpSpPr>
            <p:cNvPr id="57" name="组 54"/>
            <p:cNvGrpSpPr/>
            <p:nvPr/>
          </p:nvGrpSpPr>
          <p:grpSpPr>
            <a:xfrm>
              <a:off x="815372" y="1454727"/>
              <a:ext cx="2537427" cy="4475019"/>
              <a:chOff x="815371" y="1454727"/>
              <a:chExt cx="2537427" cy="4475019"/>
            </a:xfrm>
          </p:grpSpPr>
          <p:sp>
            <p:nvSpPr>
              <p:cNvPr id="62" name="手动输入 59"/>
              <p:cNvSpPr/>
              <p:nvPr/>
            </p:nvSpPr>
            <p:spPr>
              <a:xfrm flipH="1">
                <a:off x="815371" y="1454727"/>
                <a:ext cx="2537427" cy="4475019"/>
              </a:xfrm>
              <a:prstGeom prst="flowChartManualInput">
                <a:avLst/>
              </a:prstGeom>
              <a:solidFill>
                <a:srgbClr val="426FC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1023829" y="1844308"/>
                <a:ext cx="1322798" cy="1323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8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Microsoft YaHei" charset="0"/>
                    <a:cs typeface="Microsoft YaHei" charset="0"/>
                  </a:rPr>
                  <a:t>03</a:t>
                </a:r>
                <a:endParaRPr kumimoji="1" lang="zh-CN" altLang="en-US" sz="8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Microsoft YaHei" charset="0"/>
                  <a:cs typeface="Microsoft YaHei" charset="0"/>
                </a:endParaRPr>
              </a:p>
            </p:txBody>
          </p:sp>
        </p:grpSp>
        <p:sp>
          <p:nvSpPr>
            <p:cNvPr id="58" name="手动输入 55"/>
            <p:cNvSpPr/>
            <p:nvPr/>
          </p:nvSpPr>
          <p:spPr>
            <a:xfrm>
              <a:off x="815372" y="2757054"/>
              <a:ext cx="2537427" cy="3172691"/>
            </a:xfrm>
            <a:prstGeom prst="flowChartManualInpu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grpSp>
          <p:nvGrpSpPr>
            <p:cNvPr id="59" name="组 56"/>
            <p:cNvGrpSpPr/>
            <p:nvPr/>
          </p:nvGrpSpPr>
          <p:grpSpPr>
            <a:xfrm>
              <a:off x="961867" y="3702217"/>
              <a:ext cx="2244436" cy="1734619"/>
              <a:chOff x="1023829" y="3801469"/>
              <a:chExt cx="2244436" cy="1734619"/>
            </a:xfrm>
          </p:grpSpPr>
          <p:sp>
            <p:nvSpPr>
              <p:cNvPr id="60" name="文本框 8"/>
              <p:cNvSpPr txBox="1"/>
              <p:nvPr/>
            </p:nvSpPr>
            <p:spPr>
              <a:xfrm>
                <a:off x="1023829" y="4243426"/>
                <a:ext cx="2244436" cy="1292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哎呀小小草</a:t>
                </a:r>
                <a:r>
                  <a:rPr lang="en-US" altLang="zh-CN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PPT</a:t>
                </a: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模板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请勿盗版。</a:t>
                </a:r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1130385" y="3801469"/>
                <a:ext cx="2031325" cy="4524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60958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/>
                    <a:ea typeface="微软雅黑" charset="0"/>
                  </a:rPr>
                  <a:t>点击此处添加标题</a:t>
                </a:r>
                <a:endPara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/>
                  <a:ea typeface="微软雅黑" charset="0"/>
                </a:endParaRPr>
              </a:p>
            </p:txBody>
          </p:sp>
        </p:grpSp>
      </p:grpSp>
      <p:grpSp>
        <p:nvGrpSpPr>
          <p:cNvPr id="64" name="组 61"/>
          <p:cNvGrpSpPr/>
          <p:nvPr/>
        </p:nvGrpSpPr>
        <p:grpSpPr>
          <a:xfrm>
            <a:off x="9086222" y="996367"/>
            <a:ext cx="2537427" cy="4475019"/>
            <a:chOff x="815372" y="1454727"/>
            <a:chExt cx="2537427" cy="4475019"/>
          </a:xfrm>
        </p:grpSpPr>
        <p:grpSp>
          <p:nvGrpSpPr>
            <p:cNvPr id="65" name="组 62"/>
            <p:cNvGrpSpPr/>
            <p:nvPr/>
          </p:nvGrpSpPr>
          <p:grpSpPr>
            <a:xfrm>
              <a:off x="815372" y="1454727"/>
              <a:ext cx="2537427" cy="4475019"/>
              <a:chOff x="815371" y="1454727"/>
              <a:chExt cx="2537427" cy="4475019"/>
            </a:xfrm>
          </p:grpSpPr>
          <p:sp>
            <p:nvSpPr>
              <p:cNvPr id="70" name="手动输入 67"/>
              <p:cNvSpPr/>
              <p:nvPr/>
            </p:nvSpPr>
            <p:spPr>
              <a:xfrm flipH="1">
                <a:off x="815371" y="1454727"/>
                <a:ext cx="2537427" cy="4475019"/>
              </a:xfrm>
              <a:prstGeom prst="flowChartManualInput">
                <a:avLst/>
              </a:prstGeom>
              <a:solidFill>
                <a:srgbClr val="81C37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>
                <a:off x="1023829" y="1844308"/>
                <a:ext cx="1322798" cy="1323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8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Microsoft YaHei" charset="0"/>
                    <a:cs typeface="Microsoft YaHei" charset="0"/>
                  </a:rPr>
                  <a:t>04</a:t>
                </a:r>
                <a:endParaRPr kumimoji="1" lang="zh-CN" altLang="en-US" sz="8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Microsoft YaHei" charset="0"/>
                  <a:cs typeface="Microsoft YaHei" charset="0"/>
                </a:endParaRPr>
              </a:p>
            </p:txBody>
          </p:sp>
        </p:grpSp>
        <p:sp>
          <p:nvSpPr>
            <p:cNvPr id="66" name="手动输入 63"/>
            <p:cNvSpPr/>
            <p:nvPr/>
          </p:nvSpPr>
          <p:spPr>
            <a:xfrm>
              <a:off x="815372" y="2757054"/>
              <a:ext cx="2537427" cy="3172691"/>
            </a:xfrm>
            <a:prstGeom prst="flowChartManualInpu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grpSp>
          <p:nvGrpSpPr>
            <p:cNvPr id="67" name="组 64"/>
            <p:cNvGrpSpPr/>
            <p:nvPr/>
          </p:nvGrpSpPr>
          <p:grpSpPr>
            <a:xfrm>
              <a:off x="961867" y="3702217"/>
              <a:ext cx="2244436" cy="1734619"/>
              <a:chOff x="1023829" y="3801469"/>
              <a:chExt cx="2244436" cy="1734619"/>
            </a:xfrm>
          </p:grpSpPr>
          <p:sp>
            <p:nvSpPr>
              <p:cNvPr id="68" name="文本框 8"/>
              <p:cNvSpPr txBox="1"/>
              <p:nvPr/>
            </p:nvSpPr>
            <p:spPr>
              <a:xfrm>
                <a:off x="1023829" y="4243426"/>
                <a:ext cx="2244436" cy="1292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点击此处添加标题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哎呀小小草</a:t>
                </a:r>
                <a:r>
                  <a:rPr lang="en-US" altLang="zh-CN" sz="1200" dirty="0" smtClean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PPT</a:t>
                </a: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模板</a:t>
                </a:r>
              </a:p>
              <a:p>
                <a:pPr marL="171450" lvl="0" indent="-171450">
                  <a:lnSpc>
                    <a:spcPct val="130000"/>
                  </a:lnSpc>
                  <a:buFont typeface="Arial" charset="0"/>
                  <a:buChar char="•"/>
                </a:pPr>
                <a:r>
                  <a:rPr lang="zh-CN" altLang="en-US" sz="12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" charset="0"/>
                    <a:ea typeface="微软雅黑" charset="0"/>
                  </a:rPr>
                  <a:t>请勿盗版。</a:t>
                </a:r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1130385" y="3801469"/>
                <a:ext cx="2031325" cy="4524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60958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/>
                    <a:ea typeface="微软雅黑" charset="0"/>
                  </a:rPr>
                  <a:t>点击此处添加标题</a:t>
                </a:r>
                <a:endPara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/>
                  <a:ea typeface="微软雅黑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70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777</Words>
  <Application>Microsoft Office PowerPoint</Application>
  <PresentationFormat>宽屏</PresentationFormat>
  <Paragraphs>149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等线</vt:lpstr>
      <vt:lpstr>等线 Light</vt:lpstr>
      <vt:lpstr>微软雅黑</vt:lpstr>
      <vt:lpstr>微软雅黑</vt:lpstr>
      <vt:lpstr>Arial</vt:lpstr>
      <vt:lpstr>Century 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11</cp:revision>
  <dcterms:created xsi:type="dcterms:W3CDTF">2016-06-13T14:00:59Z</dcterms:created>
  <dcterms:modified xsi:type="dcterms:W3CDTF">2018-06-19T01:53:37Z</dcterms:modified>
</cp:coreProperties>
</file>