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57" r:id="rId2"/>
    <p:sldId id="259" r:id="rId3"/>
    <p:sldId id="258" r:id="rId4"/>
    <p:sldId id="256" r:id="rId5"/>
    <p:sldId id="261" r:id="rId6"/>
    <p:sldId id="260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4" r:id="rId18"/>
    <p:sldId id="275" r:id="rId19"/>
    <p:sldId id="273" r:id="rId20"/>
    <p:sldId id="276" r:id="rId21"/>
    <p:sldId id="277" r:id="rId22"/>
    <p:sldId id="278" r:id="rId23"/>
    <p:sldId id="272" r:id="rId24"/>
  </p:sldIdLst>
  <p:sldSz cx="12192000" cy="6858000"/>
  <p:notesSz cx="6858000" cy="9144000"/>
  <p:custDataLst>
    <p:tags r:id="rId2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C2F12"/>
    <a:srgbClr val="ED7D31"/>
    <a:srgbClr val="311C09"/>
    <a:srgbClr val="201005"/>
    <a:srgbClr val="FEE9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871" autoAdjust="0"/>
    <p:restoredTop sz="94660"/>
  </p:normalViewPr>
  <p:slideViewPr>
    <p:cSldViewPr snapToGrid="0">
      <p:cViewPr varScale="1">
        <p:scale>
          <a:sx n="92" d="100"/>
          <a:sy n="92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097B92-AFEA-4FB6-8B5E-4D9B6A3482E2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333A290-3643-41B2-B21A-495A02C0C15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535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74964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911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917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10413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175259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6338069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089553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4192640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6458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141151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5416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83767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8804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8550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249394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4305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199102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64910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655922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775376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84426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784756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33A290-3643-41B2-B21A-495A02C0C15B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0926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emf"/><Relationship Id="rId4" Type="http://schemas.openxmlformats.org/officeDocument/2006/relationships/image" Target="../media/image4.emf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emf"/><Relationship Id="rId4" Type="http://schemas.openxmlformats.org/officeDocument/2006/relationships/image" Target="../media/image4.emf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1934CC0F-1B01-491A-A9CB-3FBA1FF0462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476D6075-271C-41EE-866B-EBA86ACBAC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1988C17-D76F-43AF-BEAC-070BB202B2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62C7853-7ADE-4C23-A163-E81C43ACC3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8B2A1A7-3B3D-4372-BC3B-2035AE1900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  <p:grpSp>
        <p:nvGrpSpPr>
          <p:cNvPr id="7" name="组合 6">
            <a:extLst>
              <a:ext uri="{FF2B5EF4-FFF2-40B4-BE49-F238E27FC236}">
                <a16:creationId xmlns:a16="http://schemas.microsoft.com/office/drawing/2014/main" xmlns="" id="{F3D12E6D-EEAA-4793-932F-C6F08757EC4D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987813" y="5349144"/>
            <a:ext cx="7138115" cy="54000"/>
            <a:chOff x="1478331" y="5778779"/>
            <a:chExt cx="10469235" cy="79200"/>
          </a:xfrm>
        </p:grpSpPr>
        <p:grpSp>
          <p:nvGrpSpPr>
            <p:cNvPr id="8" name="组合 7">
              <a:extLst>
                <a:ext uri="{FF2B5EF4-FFF2-40B4-BE49-F238E27FC236}">
                  <a16:creationId xmlns:a16="http://schemas.microsoft.com/office/drawing/2014/main" xmlns="" id="{9250D5A9-068B-40F9-B115-2F782F19B12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B30AE920-085F-4475-A37D-A684601B0127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85F44A37-4310-4A58-9F70-7811350E3FBF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AA2F5AD1-909E-46D9-A835-1907C813EC03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BB56322F-2735-4A3D-A7A4-4163938D6BAF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93C7FB7B-A4A0-4FE8-97BD-0EE59782A657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396E93B6-C14F-48A7-84CA-56C4F206034F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6654ABAE-C56B-45FC-AB17-89100166791C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190DD10B-9F43-4785-ACC0-2F40F3379C41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>
                <a:extLst>
                  <a:ext uri="{FF2B5EF4-FFF2-40B4-BE49-F238E27FC236}">
                    <a16:creationId xmlns:a16="http://schemas.microsoft.com/office/drawing/2014/main" xmlns="" id="{9AFFF3D8-60F6-45AF-8134-2295454FCC94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F9D4309E-8C56-4262-975F-FEC59553CD32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C953D257-CBF9-427E-88D5-7DAE60B12047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xmlns="" id="{433DCFA0-DF23-42F4-98F5-84986C746F4F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D3225746-5CAD-4023-966A-751CE5D57388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xmlns="" id="{DFCD0BCE-6EE0-4EBF-A52C-62B9DEC64418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C9F260C7-EABF-435A-94DE-FF420B68C71A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530862A8-884E-4637-BE9F-559A89BDA3DC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xmlns="" id="{4F28E789-ED5E-42AB-8BF8-5F92F682A11B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>
                <a:extLst>
                  <a:ext uri="{FF2B5EF4-FFF2-40B4-BE49-F238E27FC236}">
                    <a16:creationId xmlns:a16="http://schemas.microsoft.com/office/drawing/2014/main" xmlns="" id="{FA7A11A7-A733-4811-81ED-FC36B127701E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5BFE846B-4295-4BD3-9B84-260716492C26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xmlns="" id="{7B6546EF-6D6F-4993-BAB1-442A967AC22A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>
                <a:extLst>
                  <a:ext uri="{FF2B5EF4-FFF2-40B4-BE49-F238E27FC236}">
                    <a16:creationId xmlns:a16="http://schemas.microsoft.com/office/drawing/2014/main" xmlns="" id="{A36A7378-5B60-4F89-AA58-74D0BFC2C48D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6EB28E11-8E1E-4456-864F-8B7DC5840BA1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xmlns="" id="{1B3F718F-DBA5-4BD7-B557-02B7376DA636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xmlns="" id="{FA1246C9-3BBE-44CC-AF45-B36F0BA99D66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E6F7C0E4-12B4-4920-BEF5-8E037439F2B8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3E463978-1547-47B0-AE19-B391DF35319F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FFF4D082-2CE8-452D-865D-81AF227CF73A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8D9F776B-CFB0-46E9-811E-534655C85F8F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8C17D4A1-4189-431D-89E6-FA163F4DE2F1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xmlns="" id="{2E58D2A9-FF89-4DF9-9E43-A42185F2E4C1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D8635B45-1667-4FDE-8E6B-7A6042F410A8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xmlns="" id="{5FEE1F2E-1FB0-474D-BCE0-C6DCE99C6CE2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>
              <a:extLst>
                <a:ext uri="{FF2B5EF4-FFF2-40B4-BE49-F238E27FC236}">
                  <a16:creationId xmlns:a16="http://schemas.microsoft.com/office/drawing/2014/main" xmlns="" id="{4C559664-434E-488D-995B-36E4D96DAC66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10" name="椭圆 9">
                <a:extLst>
                  <a:ext uri="{FF2B5EF4-FFF2-40B4-BE49-F238E27FC236}">
                    <a16:creationId xmlns:a16="http://schemas.microsoft.com/office/drawing/2014/main" xmlns="" id="{79EA3185-3ED3-4BCC-8FCC-0C1927AAFF99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椭圆 10">
                <a:extLst>
                  <a:ext uri="{FF2B5EF4-FFF2-40B4-BE49-F238E27FC236}">
                    <a16:creationId xmlns:a16="http://schemas.microsoft.com/office/drawing/2014/main" xmlns="" id="{99881453-8AA7-4182-88E7-12287183C7E5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xmlns="" id="{6CD2D08A-1DFB-4719-A013-B59823CDB7CC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xmlns="" id="{1DB34D46-1FB6-4A6C-B69D-B08892323234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xmlns="" id="{5E23874E-6F34-4A22-AE8F-7A8AFC8D02A1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>
                <a:extLst>
                  <a:ext uri="{FF2B5EF4-FFF2-40B4-BE49-F238E27FC236}">
                    <a16:creationId xmlns:a16="http://schemas.microsoft.com/office/drawing/2014/main" xmlns="" id="{551E4870-6CAE-4EA5-B1A8-70F8B29E4319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xmlns="" id="{CDFFC525-8C5C-40F0-A4F4-4C9391F6160C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F6521650-1671-4614-BA1F-A834284BD2B9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F6B7CBFA-A764-4AFE-BC43-BE43420323AA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2B571C53-9F78-4555-8876-216DD049E248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1D633046-DBE3-4F52-9672-FFDC72AA7793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xmlns="" id="{9451EA13-6141-4953-90E2-24929A3F10CF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8F46C81A-CB70-4BDF-9F02-2EB0E60E3A27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>
                <a:extLst>
                  <a:ext uri="{FF2B5EF4-FFF2-40B4-BE49-F238E27FC236}">
                    <a16:creationId xmlns:a16="http://schemas.microsoft.com/office/drawing/2014/main" xmlns="" id="{D56073C8-C24D-4BE7-89B2-61FF89B3AC03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3F8CEFD2-C5D5-4BB9-84AC-292906D82BA2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087AB575-5680-416A-9EAB-6186765F43DD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5AE275BF-66B3-4574-9CFD-CDC25DE27EA9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CB10F52F-3682-411C-8044-7C5F3A3418A7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0BA7145F-A651-46A1-8748-8820251FCC0C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0A970C9C-75C1-481C-89F5-1F2317F3FFB5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F0FC6E76-D8B6-412E-A2F5-D9D8DBA03A5F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5A35910E-DAD8-4661-9AE8-B38E9BA3B31B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3CF2C715-7B5A-4C2C-960E-3B4D025FD5D9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258CCA81-493A-4F66-9299-D04CEDA75E43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DBE119C3-0AA8-46C3-A02F-E40DFCC725D6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76347A22-9EF8-4494-9B84-21C084F441F5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922E63DC-01C2-468E-BC90-12F4432CB819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B60AF8EF-5F38-4034-9648-7E7F6FF3F303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E3545684-5112-45B7-9E4A-7514424A48E4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CB7FC996-D8F9-471C-9EEE-0EB09042D1BB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3FF27F1A-44C3-458F-A288-C16EA5F6F1BB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D2E310F4-262E-42C1-9ACA-1888AE6F7135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74" name="组合 73">
            <a:extLst>
              <a:ext uri="{FF2B5EF4-FFF2-40B4-BE49-F238E27FC236}">
                <a16:creationId xmlns:a16="http://schemas.microsoft.com/office/drawing/2014/main" xmlns="" id="{574BA481-155B-4502-A462-FCAC2DC5CC48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987813" y="4820950"/>
            <a:ext cx="7138115" cy="54000"/>
            <a:chOff x="1478331" y="5778779"/>
            <a:chExt cx="10469235" cy="79200"/>
          </a:xfrm>
        </p:grpSpPr>
        <p:grpSp>
          <p:nvGrpSpPr>
            <p:cNvPr id="75" name="组合 74">
              <a:extLst>
                <a:ext uri="{FF2B5EF4-FFF2-40B4-BE49-F238E27FC236}">
                  <a16:creationId xmlns:a16="http://schemas.microsoft.com/office/drawing/2014/main" xmlns="" id="{C6719319-5888-4785-90DD-3A4116EDDBF1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109" name="椭圆 108">
                <a:extLst>
                  <a:ext uri="{FF2B5EF4-FFF2-40B4-BE49-F238E27FC236}">
                    <a16:creationId xmlns:a16="http://schemas.microsoft.com/office/drawing/2014/main" xmlns="" id="{45F4EA72-1CA8-4F34-A341-1C21CFE64CF8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>
                <a:extLst>
                  <a:ext uri="{FF2B5EF4-FFF2-40B4-BE49-F238E27FC236}">
                    <a16:creationId xmlns:a16="http://schemas.microsoft.com/office/drawing/2014/main" xmlns="" id="{377C2023-E02A-428A-80A2-928087149DFC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>
                <a:extLst>
                  <a:ext uri="{FF2B5EF4-FFF2-40B4-BE49-F238E27FC236}">
                    <a16:creationId xmlns:a16="http://schemas.microsoft.com/office/drawing/2014/main" xmlns="" id="{963F4079-8FD5-470B-812A-03C448DFC045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>
                <a:extLst>
                  <a:ext uri="{FF2B5EF4-FFF2-40B4-BE49-F238E27FC236}">
                    <a16:creationId xmlns:a16="http://schemas.microsoft.com/office/drawing/2014/main" xmlns="" id="{FBA7C0CA-1C01-4A2A-85E9-D93A160D042E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>
                <a:extLst>
                  <a:ext uri="{FF2B5EF4-FFF2-40B4-BE49-F238E27FC236}">
                    <a16:creationId xmlns:a16="http://schemas.microsoft.com/office/drawing/2014/main" xmlns="" id="{85F1A978-777C-4827-9BCF-8AC010B83EEA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>
                <a:extLst>
                  <a:ext uri="{FF2B5EF4-FFF2-40B4-BE49-F238E27FC236}">
                    <a16:creationId xmlns:a16="http://schemas.microsoft.com/office/drawing/2014/main" xmlns="" id="{FD7B719E-9A45-477B-87D1-60B2C547781F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>
                <a:extLst>
                  <a:ext uri="{FF2B5EF4-FFF2-40B4-BE49-F238E27FC236}">
                    <a16:creationId xmlns:a16="http://schemas.microsoft.com/office/drawing/2014/main" xmlns="" id="{2D206BA6-BFA0-4F1F-A0EB-5D3D96D10D44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>
                <a:extLst>
                  <a:ext uri="{FF2B5EF4-FFF2-40B4-BE49-F238E27FC236}">
                    <a16:creationId xmlns:a16="http://schemas.microsoft.com/office/drawing/2014/main" xmlns="" id="{AE7EC64A-1C0C-445C-8449-95CAE7296163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>
                <a:extLst>
                  <a:ext uri="{FF2B5EF4-FFF2-40B4-BE49-F238E27FC236}">
                    <a16:creationId xmlns:a16="http://schemas.microsoft.com/office/drawing/2014/main" xmlns="" id="{CD77DA58-B11C-4570-BDA9-8ED1BD2CC950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>
                <a:extLst>
                  <a:ext uri="{FF2B5EF4-FFF2-40B4-BE49-F238E27FC236}">
                    <a16:creationId xmlns:a16="http://schemas.microsoft.com/office/drawing/2014/main" xmlns="" id="{C952622B-BDA0-41F9-A350-7F63C38E7505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>
                <a:extLst>
                  <a:ext uri="{FF2B5EF4-FFF2-40B4-BE49-F238E27FC236}">
                    <a16:creationId xmlns:a16="http://schemas.microsoft.com/office/drawing/2014/main" xmlns="" id="{37DC4BDE-88AC-4EEF-A830-7F57E7CA3AEA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>
                <a:extLst>
                  <a:ext uri="{FF2B5EF4-FFF2-40B4-BE49-F238E27FC236}">
                    <a16:creationId xmlns:a16="http://schemas.microsoft.com/office/drawing/2014/main" xmlns="" id="{4CDF2150-7C5B-47EA-8925-FCD223B9DE73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>
                <a:extLst>
                  <a:ext uri="{FF2B5EF4-FFF2-40B4-BE49-F238E27FC236}">
                    <a16:creationId xmlns:a16="http://schemas.microsoft.com/office/drawing/2014/main" xmlns="" id="{04B48D0F-3D06-4D0C-81B3-BF1093E7FC00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>
                <a:extLst>
                  <a:ext uri="{FF2B5EF4-FFF2-40B4-BE49-F238E27FC236}">
                    <a16:creationId xmlns:a16="http://schemas.microsoft.com/office/drawing/2014/main" xmlns="" id="{63150D18-47AF-4770-9F8B-B626AE3F018F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>
                <a:extLst>
                  <a:ext uri="{FF2B5EF4-FFF2-40B4-BE49-F238E27FC236}">
                    <a16:creationId xmlns:a16="http://schemas.microsoft.com/office/drawing/2014/main" xmlns="" id="{A34A03B8-4AD3-4060-9B22-AF670B513FAC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椭圆 123">
                <a:extLst>
                  <a:ext uri="{FF2B5EF4-FFF2-40B4-BE49-F238E27FC236}">
                    <a16:creationId xmlns:a16="http://schemas.microsoft.com/office/drawing/2014/main" xmlns="" id="{313AA563-FA5F-4E3A-94B3-9A3D41562E8B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5" name="椭圆 124">
                <a:extLst>
                  <a:ext uri="{FF2B5EF4-FFF2-40B4-BE49-F238E27FC236}">
                    <a16:creationId xmlns:a16="http://schemas.microsoft.com/office/drawing/2014/main" xmlns="" id="{559D51F3-6E0A-4E70-90B8-444515819158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椭圆 125">
                <a:extLst>
                  <a:ext uri="{FF2B5EF4-FFF2-40B4-BE49-F238E27FC236}">
                    <a16:creationId xmlns:a16="http://schemas.microsoft.com/office/drawing/2014/main" xmlns="" id="{AFABF757-FDD7-494F-95BC-71EFFA54EEA4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>
                <a:extLst>
                  <a:ext uri="{FF2B5EF4-FFF2-40B4-BE49-F238E27FC236}">
                    <a16:creationId xmlns:a16="http://schemas.microsoft.com/office/drawing/2014/main" xmlns="" id="{BAA0A220-2836-46FC-8E66-55B8348DA53A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椭圆 127">
                <a:extLst>
                  <a:ext uri="{FF2B5EF4-FFF2-40B4-BE49-F238E27FC236}">
                    <a16:creationId xmlns:a16="http://schemas.microsoft.com/office/drawing/2014/main" xmlns="" id="{34041A37-FFAB-410E-B30F-7BD70DDD6D3B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9" name="椭圆 128">
                <a:extLst>
                  <a:ext uri="{FF2B5EF4-FFF2-40B4-BE49-F238E27FC236}">
                    <a16:creationId xmlns:a16="http://schemas.microsoft.com/office/drawing/2014/main" xmlns="" id="{1DC400CF-13A2-43CA-AE2A-22800511E21A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0" name="椭圆 129">
                <a:extLst>
                  <a:ext uri="{FF2B5EF4-FFF2-40B4-BE49-F238E27FC236}">
                    <a16:creationId xmlns:a16="http://schemas.microsoft.com/office/drawing/2014/main" xmlns="" id="{8A6D315B-1722-4900-8DE6-55FE9269E8D0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1" name="椭圆 130">
                <a:extLst>
                  <a:ext uri="{FF2B5EF4-FFF2-40B4-BE49-F238E27FC236}">
                    <a16:creationId xmlns:a16="http://schemas.microsoft.com/office/drawing/2014/main" xmlns="" id="{6C4C1C5C-2DA1-440D-9382-2F23EBF61E0A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2" name="椭圆 131">
                <a:extLst>
                  <a:ext uri="{FF2B5EF4-FFF2-40B4-BE49-F238E27FC236}">
                    <a16:creationId xmlns:a16="http://schemas.microsoft.com/office/drawing/2014/main" xmlns="" id="{0BEA9852-2263-42EC-87E1-00BEAC4F91B7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>
                <a:extLst>
                  <a:ext uri="{FF2B5EF4-FFF2-40B4-BE49-F238E27FC236}">
                    <a16:creationId xmlns:a16="http://schemas.microsoft.com/office/drawing/2014/main" xmlns="" id="{A543E623-4FAF-4463-9EB7-08BF4D4A4467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>
                <a:extLst>
                  <a:ext uri="{FF2B5EF4-FFF2-40B4-BE49-F238E27FC236}">
                    <a16:creationId xmlns:a16="http://schemas.microsoft.com/office/drawing/2014/main" xmlns="" id="{248496DB-51DC-4FDE-837C-A23559033AB6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>
                <a:extLst>
                  <a:ext uri="{FF2B5EF4-FFF2-40B4-BE49-F238E27FC236}">
                    <a16:creationId xmlns:a16="http://schemas.microsoft.com/office/drawing/2014/main" xmlns="" id="{06B3F816-5DAB-4F99-9AE7-863851A41E1B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6" name="椭圆 135">
                <a:extLst>
                  <a:ext uri="{FF2B5EF4-FFF2-40B4-BE49-F238E27FC236}">
                    <a16:creationId xmlns:a16="http://schemas.microsoft.com/office/drawing/2014/main" xmlns="" id="{A10DEFEE-F926-41ED-AABC-970A881B4D77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椭圆 136">
                <a:extLst>
                  <a:ext uri="{FF2B5EF4-FFF2-40B4-BE49-F238E27FC236}">
                    <a16:creationId xmlns:a16="http://schemas.microsoft.com/office/drawing/2014/main" xmlns="" id="{2B5D0B2F-971A-4D80-B543-D34C6F769385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椭圆 137">
                <a:extLst>
                  <a:ext uri="{FF2B5EF4-FFF2-40B4-BE49-F238E27FC236}">
                    <a16:creationId xmlns:a16="http://schemas.microsoft.com/office/drawing/2014/main" xmlns="" id="{C438E587-E3C1-4C45-BFC2-928EB401BEC1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>
                <a:extLst>
                  <a:ext uri="{FF2B5EF4-FFF2-40B4-BE49-F238E27FC236}">
                    <a16:creationId xmlns:a16="http://schemas.microsoft.com/office/drawing/2014/main" xmlns="" id="{9C3FC432-F8D6-46F1-82BF-C82CE3C68783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>
                <a:extLst>
                  <a:ext uri="{FF2B5EF4-FFF2-40B4-BE49-F238E27FC236}">
                    <a16:creationId xmlns:a16="http://schemas.microsoft.com/office/drawing/2014/main" xmlns="" id="{C246D845-96EC-4ECB-A7FE-E43496665F11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6" name="组合 75">
              <a:extLst>
                <a:ext uri="{FF2B5EF4-FFF2-40B4-BE49-F238E27FC236}">
                  <a16:creationId xmlns:a16="http://schemas.microsoft.com/office/drawing/2014/main" xmlns="" id="{6816CEDA-CE66-41B9-9257-8895B717FB4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77" name="椭圆 76">
                <a:extLst>
                  <a:ext uri="{FF2B5EF4-FFF2-40B4-BE49-F238E27FC236}">
                    <a16:creationId xmlns:a16="http://schemas.microsoft.com/office/drawing/2014/main" xmlns="" id="{44F74FCD-F4CF-4481-B298-63928AF447E5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>
                <a:extLst>
                  <a:ext uri="{FF2B5EF4-FFF2-40B4-BE49-F238E27FC236}">
                    <a16:creationId xmlns:a16="http://schemas.microsoft.com/office/drawing/2014/main" xmlns="" id="{EF0CBB5B-E8C6-4FC1-868A-228443181D5E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xmlns="" id="{C4BD2CC2-4A07-4070-A19B-D6909A6FABD6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xmlns="" id="{78A6C2F2-7A96-4290-A716-5C84CBF3AACA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8916B6AB-3985-4AF4-A936-B5A718C39F3E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:a16="http://schemas.microsoft.com/office/drawing/2014/main" xmlns="" id="{24FAA7B5-22F6-42EA-847B-61C1BA885157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>
                <a:extLst>
                  <a:ext uri="{FF2B5EF4-FFF2-40B4-BE49-F238E27FC236}">
                    <a16:creationId xmlns:a16="http://schemas.microsoft.com/office/drawing/2014/main" xmlns="" id="{422B5559-A867-4EB6-8312-2A497356D385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xmlns="" id="{202D9398-0770-4C93-8F0A-97BF504D9A55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:a16="http://schemas.microsoft.com/office/drawing/2014/main" xmlns="" id="{831D303B-36B7-4117-847B-48472FB454DC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>
                <a:extLst>
                  <a:ext uri="{FF2B5EF4-FFF2-40B4-BE49-F238E27FC236}">
                    <a16:creationId xmlns:a16="http://schemas.microsoft.com/office/drawing/2014/main" xmlns="" id="{2CAC50BF-84A7-4D5F-940D-CD1D202B0D3E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>
                <a:extLst>
                  <a:ext uri="{FF2B5EF4-FFF2-40B4-BE49-F238E27FC236}">
                    <a16:creationId xmlns:a16="http://schemas.microsoft.com/office/drawing/2014/main" xmlns="" id="{E1858FD0-3F87-4DA4-869D-EFA39B777B8E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xmlns="" id="{6B646C4F-000A-4F04-B4C6-1AD870782D77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>
                <a:extLst>
                  <a:ext uri="{FF2B5EF4-FFF2-40B4-BE49-F238E27FC236}">
                    <a16:creationId xmlns:a16="http://schemas.microsoft.com/office/drawing/2014/main" xmlns="" id="{7C6F078C-F681-4733-8D0F-52192F9A5741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>
                <a:extLst>
                  <a:ext uri="{FF2B5EF4-FFF2-40B4-BE49-F238E27FC236}">
                    <a16:creationId xmlns:a16="http://schemas.microsoft.com/office/drawing/2014/main" xmlns="" id="{6E503E26-C402-405E-800F-25F8E0600B1C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>
                <a:extLst>
                  <a:ext uri="{FF2B5EF4-FFF2-40B4-BE49-F238E27FC236}">
                    <a16:creationId xmlns:a16="http://schemas.microsoft.com/office/drawing/2014/main" xmlns="" id="{BEBE63DA-D1A2-4258-8836-D4CF56715793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>
                <a:extLst>
                  <a:ext uri="{FF2B5EF4-FFF2-40B4-BE49-F238E27FC236}">
                    <a16:creationId xmlns:a16="http://schemas.microsoft.com/office/drawing/2014/main" xmlns="" id="{3BEADF74-DB97-49D3-8513-72930B936C56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>
                <a:extLst>
                  <a:ext uri="{FF2B5EF4-FFF2-40B4-BE49-F238E27FC236}">
                    <a16:creationId xmlns:a16="http://schemas.microsoft.com/office/drawing/2014/main" xmlns="" id="{6A274ECC-111A-4405-962B-E0F89FF72E06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>
                <a:extLst>
                  <a:ext uri="{FF2B5EF4-FFF2-40B4-BE49-F238E27FC236}">
                    <a16:creationId xmlns:a16="http://schemas.microsoft.com/office/drawing/2014/main" xmlns="" id="{927C4C12-8575-4DB1-867B-1BA9AF2E9620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>
                <a:extLst>
                  <a:ext uri="{FF2B5EF4-FFF2-40B4-BE49-F238E27FC236}">
                    <a16:creationId xmlns:a16="http://schemas.microsoft.com/office/drawing/2014/main" xmlns="" id="{2E054CD9-B822-4A61-AD6E-B7F83796802D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>
                <a:extLst>
                  <a:ext uri="{FF2B5EF4-FFF2-40B4-BE49-F238E27FC236}">
                    <a16:creationId xmlns:a16="http://schemas.microsoft.com/office/drawing/2014/main" xmlns="" id="{7EB6C1F6-A20F-4B7C-A5D6-ACB9F73125FC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>
                <a:extLst>
                  <a:ext uri="{FF2B5EF4-FFF2-40B4-BE49-F238E27FC236}">
                    <a16:creationId xmlns:a16="http://schemas.microsoft.com/office/drawing/2014/main" xmlns="" id="{07E19233-3955-4B2F-86CB-4B6EE4425192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椭圆 97">
                <a:extLst>
                  <a:ext uri="{FF2B5EF4-FFF2-40B4-BE49-F238E27FC236}">
                    <a16:creationId xmlns:a16="http://schemas.microsoft.com/office/drawing/2014/main" xmlns="" id="{839E68B5-49D8-432C-8418-AFC8664A8178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椭圆 98">
                <a:extLst>
                  <a:ext uri="{FF2B5EF4-FFF2-40B4-BE49-F238E27FC236}">
                    <a16:creationId xmlns:a16="http://schemas.microsoft.com/office/drawing/2014/main" xmlns="" id="{8493A03B-4E23-4100-A893-A7F7917BF247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>
                <a:extLst>
                  <a:ext uri="{FF2B5EF4-FFF2-40B4-BE49-F238E27FC236}">
                    <a16:creationId xmlns:a16="http://schemas.microsoft.com/office/drawing/2014/main" xmlns="" id="{086E7365-1643-4B94-9280-D59C396DB32A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>
                <a:extLst>
                  <a:ext uri="{FF2B5EF4-FFF2-40B4-BE49-F238E27FC236}">
                    <a16:creationId xmlns:a16="http://schemas.microsoft.com/office/drawing/2014/main" xmlns="" id="{9F72E1EE-9CF9-4583-88D7-F00D1BC13395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>
                <a:extLst>
                  <a:ext uri="{FF2B5EF4-FFF2-40B4-BE49-F238E27FC236}">
                    <a16:creationId xmlns:a16="http://schemas.microsoft.com/office/drawing/2014/main" xmlns="" id="{97FAC86A-3C28-43E0-B50A-CA2C7E1EFA55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>
                <a:extLst>
                  <a:ext uri="{FF2B5EF4-FFF2-40B4-BE49-F238E27FC236}">
                    <a16:creationId xmlns:a16="http://schemas.microsoft.com/office/drawing/2014/main" xmlns="" id="{47DDA07D-576E-4EA3-AD28-3DB3C34F2B9C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>
                <a:extLst>
                  <a:ext uri="{FF2B5EF4-FFF2-40B4-BE49-F238E27FC236}">
                    <a16:creationId xmlns:a16="http://schemas.microsoft.com/office/drawing/2014/main" xmlns="" id="{F0689B30-5493-41E2-960D-9BBBA97025E8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>
                <a:extLst>
                  <a:ext uri="{FF2B5EF4-FFF2-40B4-BE49-F238E27FC236}">
                    <a16:creationId xmlns:a16="http://schemas.microsoft.com/office/drawing/2014/main" xmlns="" id="{FC4E912C-C74B-46BB-A92D-63E7F96DAC5C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>
                <a:extLst>
                  <a:ext uri="{FF2B5EF4-FFF2-40B4-BE49-F238E27FC236}">
                    <a16:creationId xmlns:a16="http://schemas.microsoft.com/office/drawing/2014/main" xmlns="" id="{E3A10E61-2D8A-4A3A-A805-34967A9A254D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>
                <a:extLst>
                  <a:ext uri="{FF2B5EF4-FFF2-40B4-BE49-F238E27FC236}">
                    <a16:creationId xmlns:a16="http://schemas.microsoft.com/office/drawing/2014/main" xmlns="" id="{C5417343-1913-40C2-8529-1EAB95F4E43C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>
                <a:extLst>
                  <a:ext uri="{FF2B5EF4-FFF2-40B4-BE49-F238E27FC236}">
                    <a16:creationId xmlns:a16="http://schemas.microsoft.com/office/drawing/2014/main" xmlns="" id="{48B50A3A-8C97-4A6B-9BE7-22E560888D7D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41" name="矩形 82">
            <a:extLst>
              <a:ext uri="{FF2B5EF4-FFF2-40B4-BE49-F238E27FC236}">
                <a16:creationId xmlns:a16="http://schemas.microsoft.com/office/drawing/2014/main" xmlns="" id="{ECCC680C-55BE-4AF6-90F3-57E2C66D0248}"/>
              </a:ext>
            </a:extLst>
          </p:cNvPr>
          <p:cNvSpPr/>
          <p:nvPr userDrawn="1"/>
        </p:nvSpPr>
        <p:spPr>
          <a:xfrm>
            <a:off x="-1" y="-12700"/>
            <a:ext cx="3400520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2" name="矩形 82">
            <a:extLst>
              <a:ext uri="{FF2B5EF4-FFF2-40B4-BE49-F238E27FC236}">
                <a16:creationId xmlns:a16="http://schemas.microsoft.com/office/drawing/2014/main" xmlns="" id="{ED1E1CCC-006A-4527-8B2F-F61038701F4B}"/>
              </a:ext>
            </a:extLst>
          </p:cNvPr>
          <p:cNvSpPr/>
          <p:nvPr userDrawn="1"/>
        </p:nvSpPr>
        <p:spPr>
          <a:xfrm>
            <a:off x="0" y="-12700"/>
            <a:ext cx="2737488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5" name="图片 144">
            <a:extLst>
              <a:ext uri="{FF2B5EF4-FFF2-40B4-BE49-F238E27FC236}">
                <a16:creationId xmlns:a16="http://schemas.microsoft.com/office/drawing/2014/main" xmlns="" id="{E9DEDA92-FC11-4B0F-96A4-7E40073D52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8150012" y="1206678"/>
            <a:ext cx="3934239" cy="4999854"/>
          </a:xfrm>
          <a:prstGeom prst="rect">
            <a:avLst/>
          </a:prstGeom>
        </p:spPr>
      </p:pic>
      <p:sp>
        <p:nvSpPr>
          <p:cNvPr id="148" name="矩形 82">
            <a:extLst>
              <a:ext uri="{FF2B5EF4-FFF2-40B4-BE49-F238E27FC236}">
                <a16:creationId xmlns:a16="http://schemas.microsoft.com/office/drawing/2014/main" xmlns="" id="{E8550E6E-98E8-45CD-80A8-F1EBF0128983}"/>
              </a:ext>
            </a:extLst>
          </p:cNvPr>
          <p:cNvSpPr/>
          <p:nvPr userDrawn="1"/>
        </p:nvSpPr>
        <p:spPr>
          <a:xfrm>
            <a:off x="0" y="-12700"/>
            <a:ext cx="2074353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rgbClr val="FFC000">
              <a:alpha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9" name="矩形 82">
            <a:extLst>
              <a:ext uri="{FF2B5EF4-FFF2-40B4-BE49-F238E27FC236}">
                <a16:creationId xmlns:a16="http://schemas.microsoft.com/office/drawing/2014/main" xmlns="" id="{A888E5C8-EB5D-4868-AF8F-FF71DFA8A55C}"/>
              </a:ext>
            </a:extLst>
          </p:cNvPr>
          <p:cNvSpPr/>
          <p:nvPr userDrawn="1"/>
        </p:nvSpPr>
        <p:spPr>
          <a:xfrm>
            <a:off x="1" y="-12700"/>
            <a:ext cx="1682534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0" name="图片 149">
            <a:extLst>
              <a:ext uri="{FF2B5EF4-FFF2-40B4-BE49-F238E27FC236}">
                <a16:creationId xmlns:a16="http://schemas.microsoft.com/office/drawing/2014/main" xmlns="" id="{25B80F1B-2154-4AAC-BD18-572AC4E4F13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450993" y="-950118"/>
            <a:ext cx="3065030" cy="8326436"/>
          </a:xfrm>
          <a:prstGeom prst="rect">
            <a:avLst/>
          </a:prstGeom>
        </p:spPr>
      </p:pic>
      <p:pic>
        <p:nvPicPr>
          <p:cNvPr id="152" name="图片 151">
            <a:extLst>
              <a:ext uri="{FF2B5EF4-FFF2-40B4-BE49-F238E27FC236}">
                <a16:creationId xmlns:a16="http://schemas.microsoft.com/office/drawing/2014/main" xmlns="" id="{1C5BDC2D-4AC8-4EB2-87BF-5E81C70F2BF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80897" y="5106233"/>
            <a:ext cx="2058963" cy="1693043"/>
          </a:xfrm>
          <a:prstGeom prst="rect">
            <a:avLst/>
          </a:prstGeom>
        </p:spPr>
      </p:pic>
      <p:pic>
        <p:nvPicPr>
          <p:cNvPr id="153" name="图片 152">
            <a:extLst>
              <a:ext uri="{FF2B5EF4-FFF2-40B4-BE49-F238E27FC236}">
                <a16:creationId xmlns:a16="http://schemas.microsoft.com/office/drawing/2014/main" xmlns="" id="{E33C4478-0A66-42EB-86C8-1F9FACF21F69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9417191" y="401310"/>
            <a:ext cx="2743476" cy="1895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260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1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1" grpId="0" animBg="1"/>
      <p:bldP spid="142" grpId="0" animBg="1"/>
      <p:bldP spid="148" grpId="0" animBg="1"/>
      <p:bldP spid="149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: 圆角 18">
            <a:extLst>
              <a:ext uri="{FF2B5EF4-FFF2-40B4-BE49-F238E27FC236}">
                <a16:creationId xmlns:a16="http://schemas.microsoft.com/office/drawing/2014/main" xmlns="" id="{BD711A50-207C-48BA-B007-DE808DBA1960}"/>
              </a:ext>
            </a:extLst>
          </p:cNvPr>
          <p:cNvSpPr/>
          <p:nvPr userDrawn="1"/>
        </p:nvSpPr>
        <p:spPr>
          <a:xfrm>
            <a:off x="1371820" y="1776046"/>
            <a:ext cx="10216122" cy="4580304"/>
          </a:xfrm>
          <a:prstGeom prst="roundRect">
            <a:avLst>
              <a:gd name="adj" fmla="val 5975"/>
            </a:avLst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F6B64550-2431-45E7-9B91-BF7EF10F03BE}"/>
              </a:ext>
            </a:extLst>
          </p:cNvPr>
          <p:cNvGrpSpPr/>
          <p:nvPr userDrawn="1"/>
        </p:nvGrpSpPr>
        <p:grpSpPr>
          <a:xfrm rot="174568">
            <a:off x="-252584" y="649629"/>
            <a:ext cx="10452056" cy="1259557"/>
            <a:chOff x="-292270" y="854100"/>
            <a:chExt cx="10452056" cy="1259557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D119781E-3DCA-4B95-834E-26962ED5C3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8576954" y="854100"/>
              <a:ext cx="1582832" cy="801829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E449B03B-CCFB-403A-9434-858611F263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7071748" y="973434"/>
              <a:ext cx="1582832" cy="801829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7F570438-DA4E-4DDC-A485-86F91FDDEF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5582105" y="1039937"/>
              <a:ext cx="1582832" cy="801829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B571BA69-F1E4-4B12-B2C5-99E21342160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4109088" y="1098127"/>
              <a:ext cx="1582832" cy="801829"/>
            </a:xfrm>
            <a:prstGeom prst="rect">
              <a:avLst/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6CBEAA92-7304-4241-A91D-B149482E26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2652698" y="1166700"/>
              <a:ext cx="1582832" cy="801829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DF6E9CA6-F12D-407E-9B5B-53F8CF25CC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1187995" y="1221248"/>
              <a:ext cx="1582832" cy="801829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E96BF616-239B-46AA-A9DC-FB51DEC9306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-292270" y="1311828"/>
              <a:ext cx="1582832" cy="801829"/>
            </a:xfrm>
            <a:prstGeom prst="rect">
              <a:avLst/>
            </a:prstGeom>
          </p:spPr>
        </p:pic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BE37BF4D-F5F8-4764-9274-03D67A8ED7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9306" y="2914650"/>
            <a:ext cx="837788" cy="2857500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8D8EC6E-C806-4848-9162-1564E8F3B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820" y="237393"/>
            <a:ext cx="9981980" cy="861646"/>
          </a:xfrm>
        </p:spPr>
        <p:txBody>
          <a:bodyPr/>
          <a:lstStyle>
            <a:lvl1pPr>
              <a:defRPr b="1">
                <a:solidFill>
                  <a:srgbClr val="4C2F1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094CA99-4F52-417B-AC4D-902D2893D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1822" y="2034377"/>
            <a:ext cx="9721978" cy="414258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DF4843B-A642-4E75-A551-2C4D3F68F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1F4DE5D-BDD7-4F91-B529-D8115E52F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324083F-7197-4F09-A5AD-16C8DFBDF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D3A5AE6-B0EE-4B68-9B40-27988A57035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947276" y="47293"/>
            <a:ext cx="2266495" cy="156628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898AC465-03D5-4041-9C73-1C4D7D602EC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7663" y="5524717"/>
            <a:ext cx="1441074" cy="118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390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/>
      <p:bldP spid="3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2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: 圆角 18">
            <a:extLst>
              <a:ext uri="{FF2B5EF4-FFF2-40B4-BE49-F238E27FC236}">
                <a16:creationId xmlns:a16="http://schemas.microsoft.com/office/drawing/2014/main" xmlns="" id="{BD711A50-207C-48BA-B007-DE808DBA1960}"/>
              </a:ext>
            </a:extLst>
          </p:cNvPr>
          <p:cNvSpPr/>
          <p:nvPr userDrawn="1"/>
        </p:nvSpPr>
        <p:spPr>
          <a:xfrm>
            <a:off x="1371820" y="1776046"/>
            <a:ext cx="10216122" cy="4580304"/>
          </a:xfrm>
          <a:prstGeom prst="roundRect">
            <a:avLst>
              <a:gd name="adj" fmla="val 5975"/>
            </a:avLst>
          </a:prstGeom>
          <a:noFill/>
          <a:ln w="762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F6B64550-2431-45E7-9B91-BF7EF10F03BE}"/>
              </a:ext>
            </a:extLst>
          </p:cNvPr>
          <p:cNvGrpSpPr/>
          <p:nvPr userDrawn="1"/>
        </p:nvGrpSpPr>
        <p:grpSpPr>
          <a:xfrm rot="174568">
            <a:off x="-252584" y="649629"/>
            <a:ext cx="10452056" cy="1259557"/>
            <a:chOff x="-292270" y="854100"/>
            <a:chExt cx="10452056" cy="1259557"/>
          </a:xfrm>
        </p:grpSpPr>
        <p:pic>
          <p:nvPicPr>
            <p:cNvPr id="11" name="图片 10">
              <a:extLst>
                <a:ext uri="{FF2B5EF4-FFF2-40B4-BE49-F238E27FC236}">
                  <a16:creationId xmlns:a16="http://schemas.microsoft.com/office/drawing/2014/main" xmlns="" id="{D119781E-3DCA-4B95-834E-26962ED5C30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8576954" y="854100"/>
              <a:ext cx="1582832" cy="801829"/>
            </a:xfrm>
            <a:prstGeom prst="rect">
              <a:avLst/>
            </a:prstGeom>
          </p:spPr>
        </p:pic>
        <p:pic>
          <p:nvPicPr>
            <p:cNvPr id="12" name="图片 11">
              <a:extLst>
                <a:ext uri="{FF2B5EF4-FFF2-40B4-BE49-F238E27FC236}">
                  <a16:creationId xmlns:a16="http://schemas.microsoft.com/office/drawing/2014/main" xmlns="" id="{E449B03B-CCFB-403A-9434-858611F2630F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7071748" y="973434"/>
              <a:ext cx="1582832" cy="801829"/>
            </a:xfrm>
            <a:prstGeom prst="rect">
              <a:avLst/>
            </a:prstGeom>
          </p:spPr>
        </p:pic>
        <p:pic>
          <p:nvPicPr>
            <p:cNvPr id="13" name="图片 12">
              <a:extLst>
                <a:ext uri="{FF2B5EF4-FFF2-40B4-BE49-F238E27FC236}">
                  <a16:creationId xmlns:a16="http://schemas.microsoft.com/office/drawing/2014/main" xmlns="" id="{7F570438-DA4E-4DDC-A485-86F91FDDEFE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5582105" y="1039937"/>
              <a:ext cx="1582832" cy="801829"/>
            </a:xfrm>
            <a:prstGeom prst="rect">
              <a:avLst/>
            </a:prstGeom>
          </p:spPr>
        </p:pic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xmlns="" id="{B571BA69-F1E4-4B12-B2C5-99E21342160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4109088" y="1098127"/>
              <a:ext cx="1582832" cy="801829"/>
            </a:xfrm>
            <a:prstGeom prst="rect">
              <a:avLst/>
            </a:prstGeom>
          </p:spPr>
        </p:pic>
        <p:pic>
          <p:nvPicPr>
            <p:cNvPr id="15" name="图片 14">
              <a:extLst>
                <a:ext uri="{FF2B5EF4-FFF2-40B4-BE49-F238E27FC236}">
                  <a16:creationId xmlns:a16="http://schemas.microsoft.com/office/drawing/2014/main" xmlns="" id="{6CBEAA92-7304-4241-A91D-B149482E264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2652698" y="1166700"/>
              <a:ext cx="1582832" cy="801829"/>
            </a:xfrm>
            <a:prstGeom prst="rect">
              <a:avLst/>
            </a:prstGeom>
          </p:spPr>
        </p:pic>
        <p:pic>
          <p:nvPicPr>
            <p:cNvPr id="16" name="图片 15">
              <a:extLst>
                <a:ext uri="{FF2B5EF4-FFF2-40B4-BE49-F238E27FC236}">
                  <a16:creationId xmlns:a16="http://schemas.microsoft.com/office/drawing/2014/main" xmlns="" id="{DF6E9CA6-F12D-407E-9B5B-53F8CF25CCB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1187995" y="1221248"/>
              <a:ext cx="1582832" cy="801829"/>
            </a:xfrm>
            <a:prstGeom prst="rect">
              <a:avLst/>
            </a:prstGeom>
          </p:spPr>
        </p:pic>
        <p:pic>
          <p:nvPicPr>
            <p:cNvPr id="17" name="图片 16">
              <a:extLst>
                <a:ext uri="{FF2B5EF4-FFF2-40B4-BE49-F238E27FC236}">
                  <a16:creationId xmlns:a16="http://schemas.microsoft.com/office/drawing/2014/main" xmlns="" id="{E96BF616-239B-46AA-A9DC-FB51DEC93068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/>
            <a:stretch>
              <a:fillRect/>
            </a:stretch>
          </p:blipFill>
          <p:spPr>
            <a:xfrm rot="789810">
              <a:off x="-292270" y="1311828"/>
              <a:ext cx="1582832" cy="801829"/>
            </a:xfrm>
            <a:prstGeom prst="rect">
              <a:avLst/>
            </a:prstGeom>
          </p:spPr>
        </p:pic>
      </p:grpSp>
      <p:pic>
        <p:nvPicPr>
          <p:cNvPr id="9" name="图片 8">
            <a:extLst>
              <a:ext uri="{FF2B5EF4-FFF2-40B4-BE49-F238E27FC236}">
                <a16:creationId xmlns:a16="http://schemas.microsoft.com/office/drawing/2014/main" xmlns="" id="{BE37BF4D-F5F8-4764-9274-03D67A8ED7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419306" y="2914650"/>
            <a:ext cx="837788" cy="2857500"/>
          </a:xfrm>
          <a:prstGeom prst="rect">
            <a:avLst/>
          </a:prstGeom>
        </p:spPr>
      </p:pic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8D8EC6E-C806-4848-9162-1564E8F3B5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820" y="365125"/>
            <a:ext cx="9981980" cy="939973"/>
          </a:xfrm>
        </p:spPr>
        <p:txBody>
          <a:bodyPr/>
          <a:lstStyle>
            <a:lvl1pPr>
              <a:defRPr b="1">
                <a:solidFill>
                  <a:srgbClr val="4C2F12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7094CA99-4F52-417B-AC4D-902D2893D8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1822" y="2034377"/>
            <a:ext cx="9721978" cy="4142585"/>
          </a:xfr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5pPr>
          </a:lstStyle>
          <a:p>
            <a:pPr lvl="0"/>
            <a:r>
              <a:rPr lang="zh-CN" altLang="en-US" dirty="0"/>
              <a:t>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DF4843B-A642-4E75-A551-2C4D3F68F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C1F4DE5D-BDD7-4F91-B529-D8115E52FF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9324083F-7197-4F09-A5AD-16C8DFBDF3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D3A5AE6-B0EE-4B68-9B40-27988A570357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9947276" y="47293"/>
            <a:ext cx="2266495" cy="1566288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898AC465-03D5-4041-9C73-1C4D7D602EC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117663" y="5524717"/>
            <a:ext cx="1441074" cy="1184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364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" grpId="0"/>
      <p:bldP spid="3" grpId="0" build="p">
        <p:tmplLst>
          <p:tmpl lvl="1">
            <p:tnLst>
              <p:par>
                <p:cTn presetID="42" presetClass="entr" presetSubtype="0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42" presetClass="entr" presetSubtype="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1000"/>
                        <p:tgtEl>
                          <p:spTgt spid="3"/>
                        </p:tgtEl>
                      </p:cBhvr>
                    </p:animEffect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>
                        <p:cTn dur="1000" fill="hold"/>
                        <p:tgtEl>
                          <p:spTgt spid="3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+.1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>
            <a:extLst>
              <a:ext uri="{FF2B5EF4-FFF2-40B4-BE49-F238E27FC236}">
                <a16:creationId xmlns:a16="http://schemas.microsoft.com/office/drawing/2014/main" xmlns="" id="{732381C6-6466-4810-9CAF-542E35C47BA5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2679342" y="1949327"/>
            <a:ext cx="7138115" cy="54000"/>
            <a:chOff x="1478331" y="5778779"/>
            <a:chExt cx="10469235" cy="79200"/>
          </a:xfrm>
        </p:grpSpPr>
        <p:grpSp>
          <p:nvGrpSpPr>
            <p:cNvPr id="10" name="组合 9">
              <a:extLst>
                <a:ext uri="{FF2B5EF4-FFF2-40B4-BE49-F238E27FC236}">
                  <a16:creationId xmlns:a16="http://schemas.microsoft.com/office/drawing/2014/main" xmlns="" id="{26211C64-6A9A-42CA-95D3-A71CCD0A7A9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A5E20296-7E71-4BF0-9862-0CC76C684859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D22B4E7C-961C-462C-ADE5-95C8D350DC3D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38592959-EB8C-43CC-837D-F880AA278B6B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1C2BA718-62FF-4E78-B416-E1B6934CDFFA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7B7F388F-D4B8-4517-BDEF-A8EDC33F0D75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9" name="椭圆 48">
                <a:extLst>
                  <a:ext uri="{FF2B5EF4-FFF2-40B4-BE49-F238E27FC236}">
                    <a16:creationId xmlns:a16="http://schemas.microsoft.com/office/drawing/2014/main" xmlns="" id="{E65700BB-79B3-4DE5-B560-837141C00E5A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0" name="椭圆 49">
                <a:extLst>
                  <a:ext uri="{FF2B5EF4-FFF2-40B4-BE49-F238E27FC236}">
                    <a16:creationId xmlns:a16="http://schemas.microsoft.com/office/drawing/2014/main" xmlns="" id="{3CAEC9EB-F40A-4B71-9D10-D0C1EB844243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1" name="椭圆 50">
                <a:extLst>
                  <a:ext uri="{FF2B5EF4-FFF2-40B4-BE49-F238E27FC236}">
                    <a16:creationId xmlns:a16="http://schemas.microsoft.com/office/drawing/2014/main" xmlns="" id="{73D831D0-DED8-461C-822F-DB7AE85BF9BD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2" name="椭圆 51">
                <a:extLst>
                  <a:ext uri="{FF2B5EF4-FFF2-40B4-BE49-F238E27FC236}">
                    <a16:creationId xmlns:a16="http://schemas.microsoft.com/office/drawing/2014/main" xmlns="" id="{6DB36E99-4816-441E-A17C-85E0DE1456C7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3" name="椭圆 52">
                <a:extLst>
                  <a:ext uri="{FF2B5EF4-FFF2-40B4-BE49-F238E27FC236}">
                    <a16:creationId xmlns:a16="http://schemas.microsoft.com/office/drawing/2014/main" xmlns="" id="{2F5F6815-31C9-4CDD-A143-588AEB223625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4" name="椭圆 53">
                <a:extLst>
                  <a:ext uri="{FF2B5EF4-FFF2-40B4-BE49-F238E27FC236}">
                    <a16:creationId xmlns:a16="http://schemas.microsoft.com/office/drawing/2014/main" xmlns="" id="{5EE0DE58-588C-48A0-BCF9-B2CB02243B36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5" name="椭圆 54">
                <a:extLst>
                  <a:ext uri="{FF2B5EF4-FFF2-40B4-BE49-F238E27FC236}">
                    <a16:creationId xmlns:a16="http://schemas.microsoft.com/office/drawing/2014/main" xmlns="" id="{A85572DA-79AE-4307-87BB-C016DF44B221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6" name="椭圆 55">
                <a:extLst>
                  <a:ext uri="{FF2B5EF4-FFF2-40B4-BE49-F238E27FC236}">
                    <a16:creationId xmlns:a16="http://schemas.microsoft.com/office/drawing/2014/main" xmlns="" id="{DBC176F4-E352-47A3-BB39-5029F514C1B9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7" name="椭圆 56">
                <a:extLst>
                  <a:ext uri="{FF2B5EF4-FFF2-40B4-BE49-F238E27FC236}">
                    <a16:creationId xmlns:a16="http://schemas.microsoft.com/office/drawing/2014/main" xmlns="" id="{216BAEF7-2A91-4C33-B73D-4B757F899A9A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8" name="椭圆 57">
                <a:extLst>
                  <a:ext uri="{FF2B5EF4-FFF2-40B4-BE49-F238E27FC236}">
                    <a16:creationId xmlns:a16="http://schemas.microsoft.com/office/drawing/2014/main" xmlns="" id="{3D661ED2-42E7-41D1-A372-AE2B8DBB2974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9" name="椭圆 58">
                <a:extLst>
                  <a:ext uri="{FF2B5EF4-FFF2-40B4-BE49-F238E27FC236}">
                    <a16:creationId xmlns:a16="http://schemas.microsoft.com/office/drawing/2014/main" xmlns="" id="{3959EB07-C020-4887-BD3D-E5B731EAD9FF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0" name="椭圆 59">
                <a:extLst>
                  <a:ext uri="{FF2B5EF4-FFF2-40B4-BE49-F238E27FC236}">
                    <a16:creationId xmlns:a16="http://schemas.microsoft.com/office/drawing/2014/main" xmlns="" id="{77EA4808-D164-4DAA-8D47-6FC67CEADE2C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1" name="椭圆 60">
                <a:extLst>
                  <a:ext uri="{FF2B5EF4-FFF2-40B4-BE49-F238E27FC236}">
                    <a16:creationId xmlns:a16="http://schemas.microsoft.com/office/drawing/2014/main" xmlns="" id="{5D2F1FE4-038C-4BB8-85BD-D8D9231D86B3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2" name="椭圆 61">
                <a:extLst>
                  <a:ext uri="{FF2B5EF4-FFF2-40B4-BE49-F238E27FC236}">
                    <a16:creationId xmlns:a16="http://schemas.microsoft.com/office/drawing/2014/main" xmlns="" id="{33DD3BA7-0E95-4879-B14F-0683FA5C7986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3" name="椭圆 62">
                <a:extLst>
                  <a:ext uri="{FF2B5EF4-FFF2-40B4-BE49-F238E27FC236}">
                    <a16:creationId xmlns:a16="http://schemas.microsoft.com/office/drawing/2014/main" xmlns="" id="{0CB69B7F-61B9-479F-AC23-897B81C4952D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4" name="椭圆 63">
                <a:extLst>
                  <a:ext uri="{FF2B5EF4-FFF2-40B4-BE49-F238E27FC236}">
                    <a16:creationId xmlns:a16="http://schemas.microsoft.com/office/drawing/2014/main" xmlns="" id="{E088DD3C-239B-4632-9EFC-D3C29DB65368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5" name="椭圆 64">
                <a:extLst>
                  <a:ext uri="{FF2B5EF4-FFF2-40B4-BE49-F238E27FC236}">
                    <a16:creationId xmlns:a16="http://schemas.microsoft.com/office/drawing/2014/main" xmlns="" id="{DCDA8072-8106-454B-ACDB-E3D6B3FF86F1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6" name="椭圆 65">
                <a:extLst>
                  <a:ext uri="{FF2B5EF4-FFF2-40B4-BE49-F238E27FC236}">
                    <a16:creationId xmlns:a16="http://schemas.microsoft.com/office/drawing/2014/main" xmlns="" id="{A8342123-BA8C-47D1-86F1-F05833DD8466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7" name="椭圆 66">
                <a:extLst>
                  <a:ext uri="{FF2B5EF4-FFF2-40B4-BE49-F238E27FC236}">
                    <a16:creationId xmlns:a16="http://schemas.microsoft.com/office/drawing/2014/main" xmlns="" id="{6EAF336F-9CDB-4F65-8E5D-03E459C4FC4F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8" name="椭圆 67">
                <a:extLst>
                  <a:ext uri="{FF2B5EF4-FFF2-40B4-BE49-F238E27FC236}">
                    <a16:creationId xmlns:a16="http://schemas.microsoft.com/office/drawing/2014/main" xmlns="" id="{D1CC7FEF-3B7F-4FA1-AFA6-BE254E19779E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9" name="椭圆 68">
                <a:extLst>
                  <a:ext uri="{FF2B5EF4-FFF2-40B4-BE49-F238E27FC236}">
                    <a16:creationId xmlns:a16="http://schemas.microsoft.com/office/drawing/2014/main" xmlns="" id="{9863C5D8-4C80-49EA-B41A-8C2D918E9418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0" name="椭圆 69">
                <a:extLst>
                  <a:ext uri="{FF2B5EF4-FFF2-40B4-BE49-F238E27FC236}">
                    <a16:creationId xmlns:a16="http://schemas.microsoft.com/office/drawing/2014/main" xmlns="" id="{EEA54A36-4F7E-47A6-9B0A-5353608E0CFF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1" name="椭圆 70">
                <a:extLst>
                  <a:ext uri="{FF2B5EF4-FFF2-40B4-BE49-F238E27FC236}">
                    <a16:creationId xmlns:a16="http://schemas.microsoft.com/office/drawing/2014/main" xmlns="" id="{4DF35A14-5A6E-4A28-B84B-B4B5BDF21673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2" name="椭圆 71">
                <a:extLst>
                  <a:ext uri="{FF2B5EF4-FFF2-40B4-BE49-F238E27FC236}">
                    <a16:creationId xmlns:a16="http://schemas.microsoft.com/office/drawing/2014/main" xmlns="" id="{54FBC313-A307-4945-A3C4-6372F8286745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3" name="椭圆 72">
                <a:extLst>
                  <a:ext uri="{FF2B5EF4-FFF2-40B4-BE49-F238E27FC236}">
                    <a16:creationId xmlns:a16="http://schemas.microsoft.com/office/drawing/2014/main" xmlns="" id="{A874C3CB-3283-4E51-8AD2-0CCD1E3C82C6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4" name="椭圆 73">
                <a:extLst>
                  <a:ext uri="{FF2B5EF4-FFF2-40B4-BE49-F238E27FC236}">
                    <a16:creationId xmlns:a16="http://schemas.microsoft.com/office/drawing/2014/main" xmlns="" id="{90044C42-86D8-416D-8393-676196E8E018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5" name="椭圆 74">
                <a:extLst>
                  <a:ext uri="{FF2B5EF4-FFF2-40B4-BE49-F238E27FC236}">
                    <a16:creationId xmlns:a16="http://schemas.microsoft.com/office/drawing/2014/main" xmlns="" id="{2C4A0C4D-6885-47F6-9B7D-CA4A19DDFEEA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1" name="组合 10">
              <a:extLst>
                <a:ext uri="{FF2B5EF4-FFF2-40B4-BE49-F238E27FC236}">
                  <a16:creationId xmlns:a16="http://schemas.microsoft.com/office/drawing/2014/main" xmlns="" id="{B72A0249-AF57-4448-BC0E-4C7A7EA2CB1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12" name="椭圆 11">
                <a:extLst>
                  <a:ext uri="{FF2B5EF4-FFF2-40B4-BE49-F238E27FC236}">
                    <a16:creationId xmlns:a16="http://schemas.microsoft.com/office/drawing/2014/main" xmlns="" id="{7CCA7C99-6B2B-4F83-9D90-441413032BFB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椭圆 12">
                <a:extLst>
                  <a:ext uri="{FF2B5EF4-FFF2-40B4-BE49-F238E27FC236}">
                    <a16:creationId xmlns:a16="http://schemas.microsoft.com/office/drawing/2014/main" xmlns="" id="{943910FB-B7A0-4E85-9E0B-28CED3C9EEDC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" name="椭圆 13">
                <a:extLst>
                  <a:ext uri="{FF2B5EF4-FFF2-40B4-BE49-F238E27FC236}">
                    <a16:creationId xmlns:a16="http://schemas.microsoft.com/office/drawing/2014/main" xmlns="" id="{07B1BF9E-A193-4720-BB53-95EA3DEF70B5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" name="椭圆 14">
                <a:extLst>
                  <a:ext uri="{FF2B5EF4-FFF2-40B4-BE49-F238E27FC236}">
                    <a16:creationId xmlns:a16="http://schemas.microsoft.com/office/drawing/2014/main" xmlns="" id="{48AB6B95-E639-4789-8AA5-6DE631FDFC4F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>
                <a:extLst>
                  <a:ext uri="{FF2B5EF4-FFF2-40B4-BE49-F238E27FC236}">
                    <a16:creationId xmlns:a16="http://schemas.microsoft.com/office/drawing/2014/main" xmlns="" id="{1373BE57-1F7D-4946-86CC-6C5F801F6BA9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4B7B65C0-3C26-4234-9BAF-EA15FAF36F37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C5F367E4-98B3-42CE-8513-B7F99DAB2564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E7AF2201-8639-4E49-8A8B-C7792948B937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F27823CB-487E-4E28-BD6A-F78AD2979009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xmlns="" id="{07C0586F-6489-4C3C-85D4-240836E46D79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36DE0187-2FAA-48A8-8FAA-5A7AC299C598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>
                <a:extLst>
                  <a:ext uri="{FF2B5EF4-FFF2-40B4-BE49-F238E27FC236}">
                    <a16:creationId xmlns:a16="http://schemas.microsoft.com/office/drawing/2014/main" xmlns="" id="{3D3716EE-3CAE-486D-B437-7528854CFC2E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B5F4ED89-AAC8-4F7E-81B6-6B5590DE3F7F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18B33B98-5591-4991-8FFA-86B390A08EAB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2BB4FB32-13E0-450E-B2CB-2B2CFFE0EFAE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F4368805-AA4A-4F14-81A4-922270992B56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A397EF9D-304F-46D6-B9AE-C9FB25139512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32E6E7CA-5EA4-4488-8A91-14E3D1BABE09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94CF7929-AC9C-43E6-A63F-6F8776E6AFCF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3BD73EF6-50A3-4BC6-9178-32FD5F9AF365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47C7821F-F102-444B-A5EA-71EA0675A56F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6EA41303-3A6C-4BA2-B900-4BCFA3E4C654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CE3E0D47-4817-4B19-A80B-75F2C4002BCA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F1E5A546-1CD6-4928-ACAC-6936EF78AB4E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F7CEDE95-1F6C-4F55-8402-166E20EFD7EF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23581DDC-511E-4E56-A268-5A5D944B51E2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2DA9C435-9F9B-4CA1-ACAC-D39BDB4CCF12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02A1D0CE-4F9D-42B3-BEC4-EBA67AEFAA3E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5B863B26-6D23-414D-AF37-DE05857F9D0F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FA61D901-FBC3-466A-A3D1-93300F67981D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3609C353-9F22-4599-B931-681AD22E9564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38FF69A6-7C38-40E4-AECE-D1B1A77F3053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8" name="矩形: 圆角 7">
            <a:extLst>
              <a:ext uri="{FF2B5EF4-FFF2-40B4-BE49-F238E27FC236}">
                <a16:creationId xmlns:a16="http://schemas.microsoft.com/office/drawing/2014/main" xmlns="" id="{22E28B31-8795-4D15-8885-F7BE6C4537C2}"/>
              </a:ext>
            </a:extLst>
          </p:cNvPr>
          <p:cNvSpPr/>
          <p:nvPr userDrawn="1"/>
        </p:nvSpPr>
        <p:spPr>
          <a:xfrm>
            <a:off x="1735207" y="2140633"/>
            <a:ext cx="10020300" cy="2085975"/>
          </a:xfrm>
          <a:prstGeom prst="roundRect">
            <a:avLst/>
          </a:prstGeom>
          <a:solidFill>
            <a:srgbClr val="4C2F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F68941A-4153-499B-9894-E082E47A00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09887" y="2564496"/>
            <a:ext cx="10144126" cy="1238250"/>
          </a:xfrm>
        </p:spPr>
        <p:txBody>
          <a:bodyPr anchor="b"/>
          <a:lstStyle>
            <a:lvl1pPr>
              <a:defRPr sz="6000" b="1">
                <a:solidFill>
                  <a:srgbClr val="FFC000"/>
                </a:solidFill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7D95D435-B214-4CC1-8621-849D9FEB92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8532284-4844-4A11-BE90-ABCA25E90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1E3B1A97-A56D-4152-AC0F-F209307BC2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78741BB6-DE13-456D-83DA-670AEFBAC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36689" y="1034830"/>
            <a:ext cx="2797036" cy="3554633"/>
          </a:xfrm>
          <a:prstGeom prst="rect">
            <a:avLst/>
          </a:prstGeom>
        </p:spPr>
      </p:pic>
      <p:grpSp>
        <p:nvGrpSpPr>
          <p:cNvPr id="76" name="组合 75">
            <a:extLst>
              <a:ext uri="{FF2B5EF4-FFF2-40B4-BE49-F238E27FC236}">
                <a16:creationId xmlns:a16="http://schemas.microsoft.com/office/drawing/2014/main" xmlns="" id="{2BAB6F70-DE91-4EE8-8BD1-4DEFE93F6ACA}"/>
              </a:ext>
            </a:extLst>
          </p:cNvPr>
          <p:cNvGrpSpPr>
            <a:grpSpLocks noChangeAspect="1"/>
          </p:cNvGrpSpPr>
          <p:nvPr userDrawn="1"/>
        </p:nvGrpSpPr>
        <p:grpSpPr>
          <a:xfrm>
            <a:off x="4527192" y="4408340"/>
            <a:ext cx="7138115" cy="54000"/>
            <a:chOff x="1478331" y="5778779"/>
            <a:chExt cx="10469235" cy="79200"/>
          </a:xfrm>
        </p:grpSpPr>
        <p:grpSp>
          <p:nvGrpSpPr>
            <p:cNvPr id="77" name="组合 76">
              <a:extLst>
                <a:ext uri="{FF2B5EF4-FFF2-40B4-BE49-F238E27FC236}">
                  <a16:creationId xmlns:a16="http://schemas.microsoft.com/office/drawing/2014/main" xmlns="" id="{9422D43A-5F5D-4EE8-BE01-7AE7976C63C4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111" name="椭圆 110">
                <a:extLst>
                  <a:ext uri="{FF2B5EF4-FFF2-40B4-BE49-F238E27FC236}">
                    <a16:creationId xmlns:a16="http://schemas.microsoft.com/office/drawing/2014/main" xmlns="" id="{047E096F-6B88-4C33-B201-806A325D1599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>
                <a:extLst>
                  <a:ext uri="{FF2B5EF4-FFF2-40B4-BE49-F238E27FC236}">
                    <a16:creationId xmlns:a16="http://schemas.microsoft.com/office/drawing/2014/main" xmlns="" id="{F4E7A640-CF98-4595-AD8B-00EF6CA4A332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>
                <a:extLst>
                  <a:ext uri="{FF2B5EF4-FFF2-40B4-BE49-F238E27FC236}">
                    <a16:creationId xmlns:a16="http://schemas.microsoft.com/office/drawing/2014/main" xmlns="" id="{756C09BD-8E90-4020-9FEE-54B4ED4BE1D1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>
                <a:extLst>
                  <a:ext uri="{FF2B5EF4-FFF2-40B4-BE49-F238E27FC236}">
                    <a16:creationId xmlns:a16="http://schemas.microsoft.com/office/drawing/2014/main" xmlns="" id="{1B91AB98-015C-4B8C-AD1B-1D0CEBBE9F49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>
                <a:extLst>
                  <a:ext uri="{FF2B5EF4-FFF2-40B4-BE49-F238E27FC236}">
                    <a16:creationId xmlns:a16="http://schemas.microsoft.com/office/drawing/2014/main" xmlns="" id="{BCF30648-6737-4B75-961F-6F92657E0B12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>
                <a:extLst>
                  <a:ext uri="{FF2B5EF4-FFF2-40B4-BE49-F238E27FC236}">
                    <a16:creationId xmlns:a16="http://schemas.microsoft.com/office/drawing/2014/main" xmlns="" id="{631FA624-7794-4E56-B3B3-EEE1DB64120B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>
                <a:extLst>
                  <a:ext uri="{FF2B5EF4-FFF2-40B4-BE49-F238E27FC236}">
                    <a16:creationId xmlns:a16="http://schemas.microsoft.com/office/drawing/2014/main" xmlns="" id="{C666D5AB-FA8E-452D-A75A-973F3191432B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>
                <a:extLst>
                  <a:ext uri="{FF2B5EF4-FFF2-40B4-BE49-F238E27FC236}">
                    <a16:creationId xmlns:a16="http://schemas.microsoft.com/office/drawing/2014/main" xmlns="" id="{20464B2A-C2E6-49DA-B950-1C118F6874DB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>
                <a:extLst>
                  <a:ext uri="{FF2B5EF4-FFF2-40B4-BE49-F238E27FC236}">
                    <a16:creationId xmlns:a16="http://schemas.microsoft.com/office/drawing/2014/main" xmlns="" id="{68CDFA1E-6E4D-4543-AC37-0BC24BE8303E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>
                <a:extLst>
                  <a:ext uri="{FF2B5EF4-FFF2-40B4-BE49-F238E27FC236}">
                    <a16:creationId xmlns:a16="http://schemas.microsoft.com/office/drawing/2014/main" xmlns="" id="{40DF99F8-963D-4644-965C-2AD3BF73A168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>
                <a:extLst>
                  <a:ext uri="{FF2B5EF4-FFF2-40B4-BE49-F238E27FC236}">
                    <a16:creationId xmlns:a16="http://schemas.microsoft.com/office/drawing/2014/main" xmlns="" id="{41EB31F3-B566-4E3A-B3F3-98F56C8326F7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>
                <a:extLst>
                  <a:ext uri="{FF2B5EF4-FFF2-40B4-BE49-F238E27FC236}">
                    <a16:creationId xmlns:a16="http://schemas.microsoft.com/office/drawing/2014/main" xmlns="" id="{06A1D84E-4399-48BE-819B-03FA9B1BFFB2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>
                <a:extLst>
                  <a:ext uri="{FF2B5EF4-FFF2-40B4-BE49-F238E27FC236}">
                    <a16:creationId xmlns:a16="http://schemas.microsoft.com/office/drawing/2014/main" xmlns="" id="{BD46F980-867B-4BF8-B94C-0ACBF8C52125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椭圆 123">
                <a:extLst>
                  <a:ext uri="{FF2B5EF4-FFF2-40B4-BE49-F238E27FC236}">
                    <a16:creationId xmlns:a16="http://schemas.microsoft.com/office/drawing/2014/main" xmlns="" id="{CD39E0D7-1D4B-4758-BF3C-BBA573E1BD7F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5" name="椭圆 124">
                <a:extLst>
                  <a:ext uri="{FF2B5EF4-FFF2-40B4-BE49-F238E27FC236}">
                    <a16:creationId xmlns:a16="http://schemas.microsoft.com/office/drawing/2014/main" xmlns="" id="{60509F49-937A-48EB-B2F5-93E6EEBC6C84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6" name="椭圆 125">
                <a:extLst>
                  <a:ext uri="{FF2B5EF4-FFF2-40B4-BE49-F238E27FC236}">
                    <a16:creationId xmlns:a16="http://schemas.microsoft.com/office/drawing/2014/main" xmlns="" id="{932F5785-5B13-459C-84CD-6EF094D217CD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7" name="椭圆 126">
                <a:extLst>
                  <a:ext uri="{FF2B5EF4-FFF2-40B4-BE49-F238E27FC236}">
                    <a16:creationId xmlns:a16="http://schemas.microsoft.com/office/drawing/2014/main" xmlns="" id="{50BE8019-8DBC-4EB6-A38E-607E4B4EDB38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8" name="椭圆 127">
                <a:extLst>
                  <a:ext uri="{FF2B5EF4-FFF2-40B4-BE49-F238E27FC236}">
                    <a16:creationId xmlns:a16="http://schemas.microsoft.com/office/drawing/2014/main" xmlns="" id="{7C7F5FC1-22C2-44CE-9C7D-BAE456137065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9" name="椭圆 128">
                <a:extLst>
                  <a:ext uri="{FF2B5EF4-FFF2-40B4-BE49-F238E27FC236}">
                    <a16:creationId xmlns:a16="http://schemas.microsoft.com/office/drawing/2014/main" xmlns="" id="{09E37016-DD4A-4B7D-AA93-AAE2E51D0605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0" name="椭圆 129">
                <a:extLst>
                  <a:ext uri="{FF2B5EF4-FFF2-40B4-BE49-F238E27FC236}">
                    <a16:creationId xmlns:a16="http://schemas.microsoft.com/office/drawing/2014/main" xmlns="" id="{96C09180-6D6B-475E-BD91-652E76F0954F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1" name="椭圆 130">
                <a:extLst>
                  <a:ext uri="{FF2B5EF4-FFF2-40B4-BE49-F238E27FC236}">
                    <a16:creationId xmlns:a16="http://schemas.microsoft.com/office/drawing/2014/main" xmlns="" id="{F2FB8BFA-B3C5-4024-91F0-3847D7FA7DA9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2" name="椭圆 131">
                <a:extLst>
                  <a:ext uri="{FF2B5EF4-FFF2-40B4-BE49-F238E27FC236}">
                    <a16:creationId xmlns:a16="http://schemas.microsoft.com/office/drawing/2014/main" xmlns="" id="{5FB68275-A369-4053-9D53-357EAE24C813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>
                <a:extLst>
                  <a:ext uri="{FF2B5EF4-FFF2-40B4-BE49-F238E27FC236}">
                    <a16:creationId xmlns:a16="http://schemas.microsoft.com/office/drawing/2014/main" xmlns="" id="{50F66707-6654-4B57-99F6-BBD7B873A42C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>
                <a:extLst>
                  <a:ext uri="{FF2B5EF4-FFF2-40B4-BE49-F238E27FC236}">
                    <a16:creationId xmlns:a16="http://schemas.microsoft.com/office/drawing/2014/main" xmlns="" id="{F5FECFE4-C24B-46AD-820C-5ED6F72FFFF5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>
                <a:extLst>
                  <a:ext uri="{FF2B5EF4-FFF2-40B4-BE49-F238E27FC236}">
                    <a16:creationId xmlns:a16="http://schemas.microsoft.com/office/drawing/2014/main" xmlns="" id="{5A33CBF8-4A4A-4326-B9DA-9C5E46025655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6" name="椭圆 135">
                <a:extLst>
                  <a:ext uri="{FF2B5EF4-FFF2-40B4-BE49-F238E27FC236}">
                    <a16:creationId xmlns:a16="http://schemas.microsoft.com/office/drawing/2014/main" xmlns="" id="{BC20845F-4DA4-47C6-85F7-C387B0FB9EE1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椭圆 136">
                <a:extLst>
                  <a:ext uri="{FF2B5EF4-FFF2-40B4-BE49-F238E27FC236}">
                    <a16:creationId xmlns:a16="http://schemas.microsoft.com/office/drawing/2014/main" xmlns="" id="{C9A602BD-613A-4D9B-AB24-C27C04C51274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椭圆 137">
                <a:extLst>
                  <a:ext uri="{FF2B5EF4-FFF2-40B4-BE49-F238E27FC236}">
                    <a16:creationId xmlns:a16="http://schemas.microsoft.com/office/drawing/2014/main" xmlns="" id="{FA587C7D-3F3E-4D62-9E43-0F4C7511969B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>
                <a:extLst>
                  <a:ext uri="{FF2B5EF4-FFF2-40B4-BE49-F238E27FC236}">
                    <a16:creationId xmlns:a16="http://schemas.microsoft.com/office/drawing/2014/main" xmlns="" id="{2A94E551-7622-41A1-8A6B-76E76CB1A017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>
                <a:extLst>
                  <a:ext uri="{FF2B5EF4-FFF2-40B4-BE49-F238E27FC236}">
                    <a16:creationId xmlns:a16="http://schemas.microsoft.com/office/drawing/2014/main" xmlns="" id="{79FA9DFF-1384-4FD0-875F-79894352BE4F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>
                <a:extLst>
                  <a:ext uri="{FF2B5EF4-FFF2-40B4-BE49-F238E27FC236}">
                    <a16:creationId xmlns:a16="http://schemas.microsoft.com/office/drawing/2014/main" xmlns="" id="{AC5A1465-8300-49D5-AA33-E4204464F2BE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2" name="椭圆 141">
                <a:extLst>
                  <a:ext uri="{FF2B5EF4-FFF2-40B4-BE49-F238E27FC236}">
                    <a16:creationId xmlns:a16="http://schemas.microsoft.com/office/drawing/2014/main" xmlns="" id="{7CCC977E-B61F-429D-B859-C9B36F8E032D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8" name="组合 77">
              <a:extLst>
                <a:ext uri="{FF2B5EF4-FFF2-40B4-BE49-F238E27FC236}">
                  <a16:creationId xmlns:a16="http://schemas.microsoft.com/office/drawing/2014/main" xmlns="" id="{EA31DF26-D16C-4435-B517-B7522633E4D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79" name="椭圆 78">
                <a:extLst>
                  <a:ext uri="{FF2B5EF4-FFF2-40B4-BE49-F238E27FC236}">
                    <a16:creationId xmlns:a16="http://schemas.microsoft.com/office/drawing/2014/main" xmlns="" id="{100166C7-F3BA-4DC8-ABE1-7347B640DD38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>
                <a:extLst>
                  <a:ext uri="{FF2B5EF4-FFF2-40B4-BE49-F238E27FC236}">
                    <a16:creationId xmlns:a16="http://schemas.microsoft.com/office/drawing/2014/main" xmlns="" id="{50FE632B-E745-45BE-A1D6-88B6831D2D9E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>
                <a:extLst>
                  <a:ext uri="{FF2B5EF4-FFF2-40B4-BE49-F238E27FC236}">
                    <a16:creationId xmlns:a16="http://schemas.microsoft.com/office/drawing/2014/main" xmlns="" id="{74E0B671-4B82-483A-AA2F-8D24861EEBE4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>
                <a:extLst>
                  <a:ext uri="{FF2B5EF4-FFF2-40B4-BE49-F238E27FC236}">
                    <a16:creationId xmlns:a16="http://schemas.microsoft.com/office/drawing/2014/main" xmlns="" id="{8E5BFD65-5ED0-4873-AEB5-ADF7C33ADEA3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>
                <a:extLst>
                  <a:ext uri="{FF2B5EF4-FFF2-40B4-BE49-F238E27FC236}">
                    <a16:creationId xmlns:a16="http://schemas.microsoft.com/office/drawing/2014/main" xmlns="" id="{9625C444-BF14-4214-A469-47CEC141D9D0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>
                <a:extLst>
                  <a:ext uri="{FF2B5EF4-FFF2-40B4-BE49-F238E27FC236}">
                    <a16:creationId xmlns:a16="http://schemas.microsoft.com/office/drawing/2014/main" xmlns="" id="{F6E59B77-0C30-4286-92A3-A9F9F5AFF091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>
                <a:extLst>
                  <a:ext uri="{FF2B5EF4-FFF2-40B4-BE49-F238E27FC236}">
                    <a16:creationId xmlns:a16="http://schemas.microsoft.com/office/drawing/2014/main" xmlns="" id="{35EEB124-D4A5-4CF9-9383-5471CDB8ED9B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>
                <a:extLst>
                  <a:ext uri="{FF2B5EF4-FFF2-40B4-BE49-F238E27FC236}">
                    <a16:creationId xmlns:a16="http://schemas.microsoft.com/office/drawing/2014/main" xmlns="" id="{9BF2CC57-EAFA-4B3B-92D4-35DA1B71433F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>
                <a:extLst>
                  <a:ext uri="{FF2B5EF4-FFF2-40B4-BE49-F238E27FC236}">
                    <a16:creationId xmlns:a16="http://schemas.microsoft.com/office/drawing/2014/main" xmlns="" id="{F46207BD-DFE9-4323-9C60-CD2C62D0B44D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>
                <a:extLst>
                  <a:ext uri="{FF2B5EF4-FFF2-40B4-BE49-F238E27FC236}">
                    <a16:creationId xmlns:a16="http://schemas.microsoft.com/office/drawing/2014/main" xmlns="" id="{951F7CE7-1BD2-4A46-946F-6B10EDCA8808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>
                <a:extLst>
                  <a:ext uri="{FF2B5EF4-FFF2-40B4-BE49-F238E27FC236}">
                    <a16:creationId xmlns:a16="http://schemas.microsoft.com/office/drawing/2014/main" xmlns="" id="{4D74A5D4-B40C-4CD9-8116-1C0543976B8B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>
                <a:extLst>
                  <a:ext uri="{FF2B5EF4-FFF2-40B4-BE49-F238E27FC236}">
                    <a16:creationId xmlns:a16="http://schemas.microsoft.com/office/drawing/2014/main" xmlns="" id="{5710F418-F0F9-4E06-BA7A-1E57B5CF1F6F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>
                <a:extLst>
                  <a:ext uri="{FF2B5EF4-FFF2-40B4-BE49-F238E27FC236}">
                    <a16:creationId xmlns:a16="http://schemas.microsoft.com/office/drawing/2014/main" xmlns="" id="{35E4E972-7DB3-42B0-B843-F1F985DF03D8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>
                <a:extLst>
                  <a:ext uri="{FF2B5EF4-FFF2-40B4-BE49-F238E27FC236}">
                    <a16:creationId xmlns:a16="http://schemas.microsoft.com/office/drawing/2014/main" xmlns="" id="{DA27ECBA-8AF8-4800-94C7-B94099C6416A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>
                <a:extLst>
                  <a:ext uri="{FF2B5EF4-FFF2-40B4-BE49-F238E27FC236}">
                    <a16:creationId xmlns:a16="http://schemas.microsoft.com/office/drawing/2014/main" xmlns="" id="{0941D57F-8A77-4B7A-9D7E-0DEF0533F468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>
                <a:extLst>
                  <a:ext uri="{FF2B5EF4-FFF2-40B4-BE49-F238E27FC236}">
                    <a16:creationId xmlns:a16="http://schemas.microsoft.com/office/drawing/2014/main" xmlns="" id="{4194423C-A2AE-4313-BE43-46948D5660FE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>
                <a:extLst>
                  <a:ext uri="{FF2B5EF4-FFF2-40B4-BE49-F238E27FC236}">
                    <a16:creationId xmlns:a16="http://schemas.microsoft.com/office/drawing/2014/main" xmlns="" id="{7D654FAC-D310-443C-80B8-BCA9D24B2940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>
                <a:extLst>
                  <a:ext uri="{FF2B5EF4-FFF2-40B4-BE49-F238E27FC236}">
                    <a16:creationId xmlns:a16="http://schemas.microsoft.com/office/drawing/2014/main" xmlns="" id="{F067813F-0640-4897-8BAD-6654FBC02EDA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>
                <a:extLst>
                  <a:ext uri="{FF2B5EF4-FFF2-40B4-BE49-F238E27FC236}">
                    <a16:creationId xmlns:a16="http://schemas.microsoft.com/office/drawing/2014/main" xmlns="" id="{6BB4AAFE-0495-4AB6-835B-E88DDBA4C135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椭圆 97">
                <a:extLst>
                  <a:ext uri="{FF2B5EF4-FFF2-40B4-BE49-F238E27FC236}">
                    <a16:creationId xmlns:a16="http://schemas.microsoft.com/office/drawing/2014/main" xmlns="" id="{BA1342FA-2AE0-4F1E-93B4-FB6058D82475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椭圆 98">
                <a:extLst>
                  <a:ext uri="{FF2B5EF4-FFF2-40B4-BE49-F238E27FC236}">
                    <a16:creationId xmlns:a16="http://schemas.microsoft.com/office/drawing/2014/main" xmlns="" id="{502FFD35-208A-483F-8B00-A1A042BDBE75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>
                <a:extLst>
                  <a:ext uri="{FF2B5EF4-FFF2-40B4-BE49-F238E27FC236}">
                    <a16:creationId xmlns:a16="http://schemas.microsoft.com/office/drawing/2014/main" xmlns="" id="{E27BA8E2-7F2A-49B9-8B8F-C33286B08043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>
                <a:extLst>
                  <a:ext uri="{FF2B5EF4-FFF2-40B4-BE49-F238E27FC236}">
                    <a16:creationId xmlns:a16="http://schemas.microsoft.com/office/drawing/2014/main" xmlns="" id="{C866F276-C0DB-4F8C-9B88-3CA80EED3F9D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>
                <a:extLst>
                  <a:ext uri="{FF2B5EF4-FFF2-40B4-BE49-F238E27FC236}">
                    <a16:creationId xmlns:a16="http://schemas.microsoft.com/office/drawing/2014/main" xmlns="" id="{9267D05E-9064-47E0-BF79-FD096678ECBB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>
                <a:extLst>
                  <a:ext uri="{FF2B5EF4-FFF2-40B4-BE49-F238E27FC236}">
                    <a16:creationId xmlns:a16="http://schemas.microsoft.com/office/drawing/2014/main" xmlns="" id="{EA634409-3EDD-4FD9-9868-95DFCFDCBE83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>
                <a:extLst>
                  <a:ext uri="{FF2B5EF4-FFF2-40B4-BE49-F238E27FC236}">
                    <a16:creationId xmlns:a16="http://schemas.microsoft.com/office/drawing/2014/main" xmlns="" id="{F0C4A72B-6DEE-4896-87CA-33973395DDD0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>
                <a:extLst>
                  <a:ext uri="{FF2B5EF4-FFF2-40B4-BE49-F238E27FC236}">
                    <a16:creationId xmlns:a16="http://schemas.microsoft.com/office/drawing/2014/main" xmlns="" id="{195D97DA-44E1-4F0E-BC29-883EFB57421F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>
                <a:extLst>
                  <a:ext uri="{FF2B5EF4-FFF2-40B4-BE49-F238E27FC236}">
                    <a16:creationId xmlns:a16="http://schemas.microsoft.com/office/drawing/2014/main" xmlns="" id="{C58AFAF3-8083-4E9E-8F29-9BA079640D88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>
                <a:extLst>
                  <a:ext uri="{FF2B5EF4-FFF2-40B4-BE49-F238E27FC236}">
                    <a16:creationId xmlns:a16="http://schemas.microsoft.com/office/drawing/2014/main" xmlns="" id="{E1AEC015-0A17-4D1D-A89B-5A63E287E806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>
                <a:extLst>
                  <a:ext uri="{FF2B5EF4-FFF2-40B4-BE49-F238E27FC236}">
                    <a16:creationId xmlns:a16="http://schemas.microsoft.com/office/drawing/2014/main" xmlns="" id="{51DD6138-6824-4CA5-BD66-4EBDD08A1D88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>
                <a:extLst>
                  <a:ext uri="{FF2B5EF4-FFF2-40B4-BE49-F238E27FC236}">
                    <a16:creationId xmlns:a16="http://schemas.microsoft.com/office/drawing/2014/main" xmlns="" id="{89F801DF-B170-43D6-AC95-F1CC5CD5E125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>
                <a:extLst>
                  <a:ext uri="{FF2B5EF4-FFF2-40B4-BE49-F238E27FC236}">
                    <a16:creationId xmlns:a16="http://schemas.microsoft.com/office/drawing/2014/main" xmlns="" id="{08A41B5A-A0A6-4B53-B549-B9B0E51EF112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pic>
        <p:nvPicPr>
          <p:cNvPr id="143" name="图片 142">
            <a:extLst>
              <a:ext uri="{FF2B5EF4-FFF2-40B4-BE49-F238E27FC236}">
                <a16:creationId xmlns:a16="http://schemas.microsoft.com/office/drawing/2014/main" xmlns="" id="{A3E5DF7B-0488-455C-BB34-4D7AC347844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 flipH="1">
            <a:off x="10518458" y="-950118"/>
            <a:ext cx="3065030" cy="832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24019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2" grpId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DE72612-E79C-4A8C-9E60-EA23AFE7EB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8AFE6208-6078-4F2C-99AC-69F84FC4489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1F94FA56-6E1B-4B8F-B114-744ACD4B343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F76E947D-A640-4091-8EDE-D024942D0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7620CE23-BC7B-4631-BDA8-CE66FF2E86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967FA83-AB1D-47EA-BF70-F315F5DF7D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222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9E729F9E-1FBC-4B5C-A20D-BD2045C4E3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CECADC35-E8EE-4A15-B880-D63962D9BE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DFFBF154-DF35-40FC-9D72-A9CF3581223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2F0D7A49-973D-43FC-8091-7E7484B611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7328365A-1C33-4705-9D83-87D626E8584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7A965827-8A8C-43F1-983B-26919757DF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C923242D-5D79-4259-B672-C14A654C2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724B7A9B-68C8-4266-9BBC-093189EC5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525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69DF0F5-2ACE-4929-B514-F9FAFA4003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990C4AA-3F4F-46E2-B419-129AF63DA9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0027A4CE-43AA-4B98-B4B5-C56080C75A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9F64CC05-F1EC-4904-B433-A6D6DC3A43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05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FE9E1B1E-B0C3-4124-84C1-D4D6D28AAC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D189E5B2-B66F-403A-ABD5-C328985DD3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80F0586F-1D1A-408D-872B-C2925B7E96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6550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1BE9C86-9A41-4E9A-8921-ACC4C61FE0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0036124E-A140-4C5E-864A-D5E3FCFB0D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C3D4956E-B3A1-4CDD-9C17-DDBF267090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6E75B01C-950A-4B98-BB21-FA95E870F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6D0A8D35-F21D-4D33-9156-43F1301352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BF942BD1-00FE-4353-8097-F483698CC4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47093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B94363F-1985-4289-A1A2-14F62D0260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83433A20-713A-46B0-B5F1-0DFAB2C5EEB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816DC0A8-EF9B-4520-AF7A-AB1273E0DB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B43430BF-0207-4883-AD23-A3B07D046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432DF98A-EEBF-4583-906E-E7E5C7559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66E9F8B5-F037-4B89-8177-A162AB3D8B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1351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B8C61D7-5B80-4251-B0F5-998775FB9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121A0654-37C3-4299-9768-758A7829EF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6FD59CC-C03A-469E-8A38-F529096B75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F5E303A0-8EFA-466B-9E89-6BE660B6E8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33153337-FF92-46DD-8FFD-DAC9B30BD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70974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9BC82E00-106D-4141-B66B-84BD7F03921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04667D45-87B9-49D7-BEFD-E07FA6F61E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82541A3B-C0B9-4E91-B99D-51E190DCEA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71A24B7D-C34D-4F61-98BE-AB9F815247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FFE5304-4950-4E6E-8D00-9ECF035E2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75445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wdDnDiag">
          <a:fgClr>
            <a:schemeClr val="accent4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8C29A2C1-AB9F-4FBC-BDA9-1FEBB29DEE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BD4DFC1-55AE-43EE-9C99-F7CD1182F6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63DD4D14-59EB-40C9-A3FA-455D21E77CC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DA319B-3594-4B91-A5F9-248ABDBA3BA4}" type="datetimeFigureOut">
              <a:rPr lang="zh-CN" altLang="en-US" smtClean="0"/>
              <a:t>2018/12/19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4BDA1F3D-55FA-4CBF-95D7-1158E98E90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E89F7F6-967C-49D3-AE47-47B970D3F31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C3558-DF03-402B-A14D-4785675D2F6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2893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</p:sldLayoutIdLst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4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em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.em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FD5BE2EF-A601-4C0C-989B-15FA85465ED3}"/>
              </a:ext>
            </a:extLst>
          </p:cNvPr>
          <p:cNvGrpSpPr>
            <a:grpSpLocks noChangeAspect="1"/>
          </p:cNvGrpSpPr>
          <p:nvPr/>
        </p:nvGrpSpPr>
        <p:grpSpPr>
          <a:xfrm>
            <a:off x="987813" y="5349144"/>
            <a:ext cx="7138115" cy="54000"/>
            <a:chOff x="1478331" y="5778779"/>
            <a:chExt cx="10469235" cy="79200"/>
          </a:xfrm>
        </p:grpSpPr>
        <p:grpSp>
          <p:nvGrpSpPr>
            <p:cNvPr id="127" name="组合 126">
              <a:extLst>
                <a:ext uri="{FF2B5EF4-FFF2-40B4-BE49-F238E27FC236}">
                  <a16:creationId xmlns:a16="http://schemas.microsoft.com/office/drawing/2014/main" xmlns="" id="{C078D496-5405-455C-8351-3D7461781C7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161" name="椭圆 160">
                <a:extLst>
                  <a:ext uri="{FF2B5EF4-FFF2-40B4-BE49-F238E27FC236}">
                    <a16:creationId xmlns:a16="http://schemas.microsoft.com/office/drawing/2014/main" xmlns="" id="{1B48CA6F-87B6-4C51-BA81-31491BAE5BAA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椭圆 161">
                <a:extLst>
                  <a:ext uri="{FF2B5EF4-FFF2-40B4-BE49-F238E27FC236}">
                    <a16:creationId xmlns:a16="http://schemas.microsoft.com/office/drawing/2014/main" xmlns="" id="{0B4D1C5F-F6D6-40A2-8C4D-6C4C3648C0B7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椭圆 162">
                <a:extLst>
                  <a:ext uri="{FF2B5EF4-FFF2-40B4-BE49-F238E27FC236}">
                    <a16:creationId xmlns:a16="http://schemas.microsoft.com/office/drawing/2014/main" xmlns="" id="{BC1D3D99-77DC-4746-BF09-484A3B5F4571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椭圆 163">
                <a:extLst>
                  <a:ext uri="{FF2B5EF4-FFF2-40B4-BE49-F238E27FC236}">
                    <a16:creationId xmlns:a16="http://schemas.microsoft.com/office/drawing/2014/main" xmlns="" id="{5248C8C8-D66F-4839-92E9-5967D16C9EED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5" name="椭圆 164">
                <a:extLst>
                  <a:ext uri="{FF2B5EF4-FFF2-40B4-BE49-F238E27FC236}">
                    <a16:creationId xmlns:a16="http://schemas.microsoft.com/office/drawing/2014/main" xmlns="" id="{35B5DAA0-CA45-4E1A-AC98-33B2D554AF19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>
                <a:extLst>
                  <a:ext uri="{FF2B5EF4-FFF2-40B4-BE49-F238E27FC236}">
                    <a16:creationId xmlns:a16="http://schemas.microsoft.com/office/drawing/2014/main" xmlns="" id="{C345692F-A4BE-499F-A9A1-DC5B72AABB07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>
                <a:extLst>
                  <a:ext uri="{FF2B5EF4-FFF2-40B4-BE49-F238E27FC236}">
                    <a16:creationId xmlns:a16="http://schemas.microsoft.com/office/drawing/2014/main" xmlns="" id="{EF24BCC5-9606-4C85-8F4B-491D027FC540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椭圆 167">
                <a:extLst>
                  <a:ext uri="{FF2B5EF4-FFF2-40B4-BE49-F238E27FC236}">
                    <a16:creationId xmlns:a16="http://schemas.microsoft.com/office/drawing/2014/main" xmlns="" id="{527F9A81-8B20-4C9E-9A82-C29E281D5A6F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9" name="椭圆 168">
                <a:extLst>
                  <a:ext uri="{FF2B5EF4-FFF2-40B4-BE49-F238E27FC236}">
                    <a16:creationId xmlns:a16="http://schemas.microsoft.com/office/drawing/2014/main" xmlns="" id="{6DB269FC-D16A-4D97-AE3F-295FFFA232B3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椭圆 169">
                <a:extLst>
                  <a:ext uri="{FF2B5EF4-FFF2-40B4-BE49-F238E27FC236}">
                    <a16:creationId xmlns:a16="http://schemas.microsoft.com/office/drawing/2014/main" xmlns="" id="{0F2685E8-91F4-4E61-B8F9-FEB740930B8E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1" name="椭圆 170">
                <a:extLst>
                  <a:ext uri="{FF2B5EF4-FFF2-40B4-BE49-F238E27FC236}">
                    <a16:creationId xmlns:a16="http://schemas.microsoft.com/office/drawing/2014/main" xmlns="" id="{C3866D7C-8C74-4922-AE47-81F94E6609C5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2" name="椭圆 171">
                <a:extLst>
                  <a:ext uri="{FF2B5EF4-FFF2-40B4-BE49-F238E27FC236}">
                    <a16:creationId xmlns:a16="http://schemas.microsoft.com/office/drawing/2014/main" xmlns="" id="{9A2D54F2-32EA-4877-B9D1-751BEA85ED8B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3" name="椭圆 172">
                <a:extLst>
                  <a:ext uri="{FF2B5EF4-FFF2-40B4-BE49-F238E27FC236}">
                    <a16:creationId xmlns:a16="http://schemas.microsoft.com/office/drawing/2014/main" xmlns="" id="{F51CF93F-E570-4EB0-A84E-B40E974A68BC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>
                <a:extLst>
                  <a:ext uri="{FF2B5EF4-FFF2-40B4-BE49-F238E27FC236}">
                    <a16:creationId xmlns:a16="http://schemas.microsoft.com/office/drawing/2014/main" xmlns="" id="{EBED2FC3-85CA-43D2-8DBA-E18BECD2422A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椭圆 174">
                <a:extLst>
                  <a:ext uri="{FF2B5EF4-FFF2-40B4-BE49-F238E27FC236}">
                    <a16:creationId xmlns:a16="http://schemas.microsoft.com/office/drawing/2014/main" xmlns="" id="{907205DB-3891-416E-901A-023C3D55797F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6" name="椭圆 175">
                <a:extLst>
                  <a:ext uri="{FF2B5EF4-FFF2-40B4-BE49-F238E27FC236}">
                    <a16:creationId xmlns:a16="http://schemas.microsoft.com/office/drawing/2014/main" xmlns="" id="{C92D7686-F7EC-4E12-8C63-5111E4D313EB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7" name="椭圆 176">
                <a:extLst>
                  <a:ext uri="{FF2B5EF4-FFF2-40B4-BE49-F238E27FC236}">
                    <a16:creationId xmlns:a16="http://schemas.microsoft.com/office/drawing/2014/main" xmlns="" id="{25668DB3-43E6-4721-921F-FFA1987989E5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8" name="椭圆 177">
                <a:extLst>
                  <a:ext uri="{FF2B5EF4-FFF2-40B4-BE49-F238E27FC236}">
                    <a16:creationId xmlns:a16="http://schemas.microsoft.com/office/drawing/2014/main" xmlns="" id="{4E2CB74F-E849-4F30-A9EB-550E3E3EB7A5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9" name="椭圆 178">
                <a:extLst>
                  <a:ext uri="{FF2B5EF4-FFF2-40B4-BE49-F238E27FC236}">
                    <a16:creationId xmlns:a16="http://schemas.microsoft.com/office/drawing/2014/main" xmlns="" id="{C9154FED-BB1A-42B6-B9B0-AA29473763BE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椭圆 179">
                <a:extLst>
                  <a:ext uri="{FF2B5EF4-FFF2-40B4-BE49-F238E27FC236}">
                    <a16:creationId xmlns:a16="http://schemas.microsoft.com/office/drawing/2014/main" xmlns="" id="{D5D87555-697B-4AD4-9DA5-27BF7F51DCFA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1" name="椭圆 180">
                <a:extLst>
                  <a:ext uri="{FF2B5EF4-FFF2-40B4-BE49-F238E27FC236}">
                    <a16:creationId xmlns:a16="http://schemas.microsoft.com/office/drawing/2014/main" xmlns="" id="{ECFA24EB-8386-44B0-A64C-A190BCF245DF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2" name="椭圆 181">
                <a:extLst>
                  <a:ext uri="{FF2B5EF4-FFF2-40B4-BE49-F238E27FC236}">
                    <a16:creationId xmlns:a16="http://schemas.microsoft.com/office/drawing/2014/main" xmlns="" id="{7C0968FD-B7EE-4F7E-8609-589033EA83D9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3" name="椭圆 182">
                <a:extLst>
                  <a:ext uri="{FF2B5EF4-FFF2-40B4-BE49-F238E27FC236}">
                    <a16:creationId xmlns:a16="http://schemas.microsoft.com/office/drawing/2014/main" xmlns="" id="{52363DAA-7CF2-4224-A1E7-08F3340684B8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4" name="椭圆 183">
                <a:extLst>
                  <a:ext uri="{FF2B5EF4-FFF2-40B4-BE49-F238E27FC236}">
                    <a16:creationId xmlns:a16="http://schemas.microsoft.com/office/drawing/2014/main" xmlns="" id="{47402ACA-9277-457D-8072-F02AA52C4FB7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5" name="椭圆 184">
                <a:extLst>
                  <a:ext uri="{FF2B5EF4-FFF2-40B4-BE49-F238E27FC236}">
                    <a16:creationId xmlns:a16="http://schemas.microsoft.com/office/drawing/2014/main" xmlns="" id="{493DAF36-16E5-4A83-9867-9682B41FC00A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6" name="椭圆 185">
                <a:extLst>
                  <a:ext uri="{FF2B5EF4-FFF2-40B4-BE49-F238E27FC236}">
                    <a16:creationId xmlns:a16="http://schemas.microsoft.com/office/drawing/2014/main" xmlns="" id="{0415E028-46A1-4F61-9203-60EB98B9F787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7" name="椭圆 186">
                <a:extLst>
                  <a:ext uri="{FF2B5EF4-FFF2-40B4-BE49-F238E27FC236}">
                    <a16:creationId xmlns:a16="http://schemas.microsoft.com/office/drawing/2014/main" xmlns="" id="{B506B18F-A323-452B-B562-330D9B87AFF1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椭圆 187">
                <a:extLst>
                  <a:ext uri="{FF2B5EF4-FFF2-40B4-BE49-F238E27FC236}">
                    <a16:creationId xmlns:a16="http://schemas.microsoft.com/office/drawing/2014/main" xmlns="" id="{E55E3D69-61D9-4696-BD97-05D5B41A2F54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9" name="椭圆 188">
                <a:extLst>
                  <a:ext uri="{FF2B5EF4-FFF2-40B4-BE49-F238E27FC236}">
                    <a16:creationId xmlns:a16="http://schemas.microsoft.com/office/drawing/2014/main" xmlns="" id="{0FFE30A4-3E60-4B4B-91FE-A6251CAE63BC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0" name="椭圆 189">
                <a:extLst>
                  <a:ext uri="{FF2B5EF4-FFF2-40B4-BE49-F238E27FC236}">
                    <a16:creationId xmlns:a16="http://schemas.microsoft.com/office/drawing/2014/main" xmlns="" id="{535A5CF2-16CA-43F4-9291-A882664A9AC4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1" name="椭圆 190">
                <a:extLst>
                  <a:ext uri="{FF2B5EF4-FFF2-40B4-BE49-F238E27FC236}">
                    <a16:creationId xmlns:a16="http://schemas.microsoft.com/office/drawing/2014/main" xmlns="" id="{685B8C51-A626-4089-B83F-2760FCFA5683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椭圆 191">
                <a:extLst>
                  <a:ext uri="{FF2B5EF4-FFF2-40B4-BE49-F238E27FC236}">
                    <a16:creationId xmlns:a16="http://schemas.microsoft.com/office/drawing/2014/main" xmlns="" id="{FED3A31A-935D-41BE-B0CD-6B2BB5E18594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8" name="组合 127">
              <a:extLst>
                <a:ext uri="{FF2B5EF4-FFF2-40B4-BE49-F238E27FC236}">
                  <a16:creationId xmlns:a16="http://schemas.microsoft.com/office/drawing/2014/main" xmlns="" id="{769573E3-EA82-412E-8658-1EB9A29EC1A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129" name="椭圆 128">
                <a:extLst>
                  <a:ext uri="{FF2B5EF4-FFF2-40B4-BE49-F238E27FC236}">
                    <a16:creationId xmlns:a16="http://schemas.microsoft.com/office/drawing/2014/main" xmlns="" id="{3F60EEDC-6DB9-480A-8115-CACBFB321B34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0" name="椭圆 129">
                <a:extLst>
                  <a:ext uri="{FF2B5EF4-FFF2-40B4-BE49-F238E27FC236}">
                    <a16:creationId xmlns:a16="http://schemas.microsoft.com/office/drawing/2014/main" xmlns="" id="{11C92627-45DB-4ECB-8DE4-8170100A0F5A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1" name="椭圆 130">
                <a:extLst>
                  <a:ext uri="{FF2B5EF4-FFF2-40B4-BE49-F238E27FC236}">
                    <a16:creationId xmlns:a16="http://schemas.microsoft.com/office/drawing/2014/main" xmlns="" id="{F22D1DA0-D6FA-4BCF-A9B0-6F6FF0D6453F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2" name="椭圆 131">
                <a:extLst>
                  <a:ext uri="{FF2B5EF4-FFF2-40B4-BE49-F238E27FC236}">
                    <a16:creationId xmlns:a16="http://schemas.microsoft.com/office/drawing/2014/main" xmlns="" id="{E40E2947-5069-477C-A11B-5803CBC51D79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>
                <a:extLst>
                  <a:ext uri="{FF2B5EF4-FFF2-40B4-BE49-F238E27FC236}">
                    <a16:creationId xmlns:a16="http://schemas.microsoft.com/office/drawing/2014/main" xmlns="" id="{7F7D59E0-BFDC-4CD1-8240-44126D83BBFB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>
                <a:extLst>
                  <a:ext uri="{FF2B5EF4-FFF2-40B4-BE49-F238E27FC236}">
                    <a16:creationId xmlns:a16="http://schemas.microsoft.com/office/drawing/2014/main" xmlns="" id="{3E42305E-B046-4058-AB12-F7B5A72EF821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>
                <a:extLst>
                  <a:ext uri="{FF2B5EF4-FFF2-40B4-BE49-F238E27FC236}">
                    <a16:creationId xmlns:a16="http://schemas.microsoft.com/office/drawing/2014/main" xmlns="" id="{8D89FA64-D54F-48B9-9CB0-508454AD73F0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6" name="椭圆 135">
                <a:extLst>
                  <a:ext uri="{FF2B5EF4-FFF2-40B4-BE49-F238E27FC236}">
                    <a16:creationId xmlns:a16="http://schemas.microsoft.com/office/drawing/2014/main" xmlns="" id="{1D824DCD-B5A9-4196-BC08-93A1EA30C314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椭圆 136">
                <a:extLst>
                  <a:ext uri="{FF2B5EF4-FFF2-40B4-BE49-F238E27FC236}">
                    <a16:creationId xmlns:a16="http://schemas.microsoft.com/office/drawing/2014/main" xmlns="" id="{047B3888-8C7B-4EAA-8365-7EC62E093CF7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椭圆 137">
                <a:extLst>
                  <a:ext uri="{FF2B5EF4-FFF2-40B4-BE49-F238E27FC236}">
                    <a16:creationId xmlns:a16="http://schemas.microsoft.com/office/drawing/2014/main" xmlns="" id="{996B5280-C7F0-459C-8335-8B37AEFB7E3F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>
                <a:extLst>
                  <a:ext uri="{FF2B5EF4-FFF2-40B4-BE49-F238E27FC236}">
                    <a16:creationId xmlns:a16="http://schemas.microsoft.com/office/drawing/2014/main" xmlns="" id="{B233BB29-4A60-4149-B303-95239B70080B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>
                <a:extLst>
                  <a:ext uri="{FF2B5EF4-FFF2-40B4-BE49-F238E27FC236}">
                    <a16:creationId xmlns:a16="http://schemas.microsoft.com/office/drawing/2014/main" xmlns="" id="{B0E9BD06-ACEE-4E58-8A84-E8150F6F56BB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>
                <a:extLst>
                  <a:ext uri="{FF2B5EF4-FFF2-40B4-BE49-F238E27FC236}">
                    <a16:creationId xmlns:a16="http://schemas.microsoft.com/office/drawing/2014/main" xmlns="" id="{1765CFEE-B13C-4C3E-846E-4F4CDA02689B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2" name="椭圆 141">
                <a:extLst>
                  <a:ext uri="{FF2B5EF4-FFF2-40B4-BE49-F238E27FC236}">
                    <a16:creationId xmlns:a16="http://schemas.microsoft.com/office/drawing/2014/main" xmlns="" id="{9A1DEA4E-C05A-4B50-AA31-7E51D24E63FC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3" name="椭圆 142">
                <a:extLst>
                  <a:ext uri="{FF2B5EF4-FFF2-40B4-BE49-F238E27FC236}">
                    <a16:creationId xmlns:a16="http://schemas.microsoft.com/office/drawing/2014/main" xmlns="" id="{9CDAAE0C-648A-42C5-AF55-B0910983DDD6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4" name="椭圆 143">
                <a:extLst>
                  <a:ext uri="{FF2B5EF4-FFF2-40B4-BE49-F238E27FC236}">
                    <a16:creationId xmlns:a16="http://schemas.microsoft.com/office/drawing/2014/main" xmlns="" id="{F784BD33-6692-43DB-8876-2B48D7B1CABC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椭圆 144">
                <a:extLst>
                  <a:ext uri="{FF2B5EF4-FFF2-40B4-BE49-F238E27FC236}">
                    <a16:creationId xmlns:a16="http://schemas.microsoft.com/office/drawing/2014/main" xmlns="" id="{B095B35D-0D4C-461D-8EA4-3C5347E255F3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6" name="椭圆 145">
                <a:extLst>
                  <a:ext uri="{FF2B5EF4-FFF2-40B4-BE49-F238E27FC236}">
                    <a16:creationId xmlns:a16="http://schemas.microsoft.com/office/drawing/2014/main" xmlns="" id="{48A1EA8D-F1B4-4FD0-8FD0-3D43D25F6BDC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椭圆 146">
                <a:extLst>
                  <a:ext uri="{FF2B5EF4-FFF2-40B4-BE49-F238E27FC236}">
                    <a16:creationId xmlns:a16="http://schemas.microsoft.com/office/drawing/2014/main" xmlns="" id="{FE32079E-5390-4757-8498-93FD530CC16A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8" name="椭圆 147">
                <a:extLst>
                  <a:ext uri="{FF2B5EF4-FFF2-40B4-BE49-F238E27FC236}">
                    <a16:creationId xmlns:a16="http://schemas.microsoft.com/office/drawing/2014/main" xmlns="" id="{7FD863BB-3ACF-4E4C-BD2C-7173AD9903A5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9" name="椭圆 148">
                <a:extLst>
                  <a:ext uri="{FF2B5EF4-FFF2-40B4-BE49-F238E27FC236}">
                    <a16:creationId xmlns:a16="http://schemas.microsoft.com/office/drawing/2014/main" xmlns="" id="{BE6D8CFA-BA00-4E74-8FF5-0DD28836B1F1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0" name="椭圆 149">
                <a:extLst>
                  <a:ext uri="{FF2B5EF4-FFF2-40B4-BE49-F238E27FC236}">
                    <a16:creationId xmlns:a16="http://schemas.microsoft.com/office/drawing/2014/main" xmlns="" id="{8196D81A-E7A0-4900-98F7-085BE88E5D37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椭圆 150">
                <a:extLst>
                  <a:ext uri="{FF2B5EF4-FFF2-40B4-BE49-F238E27FC236}">
                    <a16:creationId xmlns:a16="http://schemas.microsoft.com/office/drawing/2014/main" xmlns="" id="{AC9EF874-39F7-456D-857C-45229964C09B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2" name="椭圆 151">
                <a:extLst>
                  <a:ext uri="{FF2B5EF4-FFF2-40B4-BE49-F238E27FC236}">
                    <a16:creationId xmlns:a16="http://schemas.microsoft.com/office/drawing/2014/main" xmlns="" id="{62E36094-8CD4-4A85-A4E0-B53E9ABBDC33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>
                <a:extLst>
                  <a:ext uri="{FF2B5EF4-FFF2-40B4-BE49-F238E27FC236}">
                    <a16:creationId xmlns:a16="http://schemas.microsoft.com/office/drawing/2014/main" xmlns="" id="{AE797316-44C2-41E1-8732-484604DC78C1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4" name="椭圆 153">
                <a:extLst>
                  <a:ext uri="{FF2B5EF4-FFF2-40B4-BE49-F238E27FC236}">
                    <a16:creationId xmlns:a16="http://schemas.microsoft.com/office/drawing/2014/main" xmlns="" id="{640DB62B-60F5-4990-A5CF-F0A000420038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5" name="椭圆 154">
                <a:extLst>
                  <a:ext uri="{FF2B5EF4-FFF2-40B4-BE49-F238E27FC236}">
                    <a16:creationId xmlns:a16="http://schemas.microsoft.com/office/drawing/2014/main" xmlns="" id="{73D930BA-9BC6-448B-806B-DCA308FDCAB5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6" name="椭圆 155">
                <a:extLst>
                  <a:ext uri="{FF2B5EF4-FFF2-40B4-BE49-F238E27FC236}">
                    <a16:creationId xmlns:a16="http://schemas.microsoft.com/office/drawing/2014/main" xmlns="" id="{D0AE72CE-5A4E-49DD-B98E-C7DF3F74EE03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7" name="椭圆 156">
                <a:extLst>
                  <a:ext uri="{FF2B5EF4-FFF2-40B4-BE49-F238E27FC236}">
                    <a16:creationId xmlns:a16="http://schemas.microsoft.com/office/drawing/2014/main" xmlns="" id="{8D79A346-C6B7-4746-A688-4DC1C35F26DA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8" name="椭圆 157">
                <a:extLst>
                  <a:ext uri="{FF2B5EF4-FFF2-40B4-BE49-F238E27FC236}">
                    <a16:creationId xmlns:a16="http://schemas.microsoft.com/office/drawing/2014/main" xmlns="" id="{B09CB9F1-962C-4CC3-9B90-FE0B4EF5B79B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9" name="椭圆 158">
                <a:extLst>
                  <a:ext uri="{FF2B5EF4-FFF2-40B4-BE49-F238E27FC236}">
                    <a16:creationId xmlns:a16="http://schemas.microsoft.com/office/drawing/2014/main" xmlns="" id="{63F902E2-3B9E-4A63-ACF2-FA6633948645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0" name="椭圆 159">
                <a:extLst>
                  <a:ext uri="{FF2B5EF4-FFF2-40B4-BE49-F238E27FC236}">
                    <a16:creationId xmlns:a16="http://schemas.microsoft.com/office/drawing/2014/main" xmlns="" id="{C50C2DA2-5DF5-4B60-994D-6B658940515B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5" name="组合 124">
            <a:extLst>
              <a:ext uri="{FF2B5EF4-FFF2-40B4-BE49-F238E27FC236}">
                <a16:creationId xmlns:a16="http://schemas.microsoft.com/office/drawing/2014/main" xmlns="" id="{EE7319FE-8F51-4E29-A584-DA9BB323CE3E}"/>
              </a:ext>
            </a:extLst>
          </p:cNvPr>
          <p:cNvGrpSpPr>
            <a:grpSpLocks noChangeAspect="1"/>
          </p:cNvGrpSpPr>
          <p:nvPr/>
        </p:nvGrpSpPr>
        <p:grpSpPr>
          <a:xfrm>
            <a:off x="987813" y="4820950"/>
            <a:ext cx="7138115" cy="54000"/>
            <a:chOff x="1478331" y="5778779"/>
            <a:chExt cx="10469235" cy="79200"/>
          </a:xfrm>
        </p:grpSpPr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xmlns="" id="{5F73F9B4-AA91-48E4-9573-4F9A2AE1E8F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B89E8A12-2EC5-4255-BABC-9DF397A9490C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F0511BE1-EC14-45D8-A2E0-0FE3D5692746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7A04307B-8B14-466D-A1FD-6F7EB2639E22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575DA6B1-A6F4-4156-985C-BB0FAF55CF44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xmlns="" id="{4F644303-1CEA-40B6-AB7E-7D66D5922E5E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28F03B87-1D6D-47CE-B2AE-5051A3054626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>
                <a:extLst>
                  <a:ext uri="{FF2B5EF4-FFF2-40B4-BE49-F238E27FC236}">
                    <a16:creationId xmlns:a16="http://schemas.microsoft.com/office/drawing/2014/main" xmlns="" id="{44B14789-7F10-4CF0-BC38-960CA518A86C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6802E26C-0993-41FE-A3C2-D7E7AC3C9ACB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7E92D5CA-1710-4D81-AC6E-E31E58802200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AFAE4E4D-2C20-4460-A845-87822E419D9C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496BBE9C-0451-452D-8E57-4167CC5EDFF9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DACEE5F2-923C-4B4A-9539-61750E27CB74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38641C42-4EE9-463F-9F79-2F824972F15C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65F779C7-F194-47B6-B75E-0296616EA7B3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5415B247-DDF1-4B84-A839-C334991467D6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E2CD0A07-4F15-4B1D-A570-785A26D6CC5A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F220E4-7A7F-4AB1-8A45-4D33DCACDB79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6728A36D-84FA-49E2-9ED0-E6C8AF1E8FED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269E0369-C4B7-4F3F-A461-DC9202F004B0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10FEB71-A919-454E-9955-912108C26003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85475DC5-D2F9-460A-8308-EB946CAC798D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421EDC82-8A58-436E-BF30-323D3B1D3F2C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583B6F99-E83F-4597-A195-EF361DA324D9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368075D4-3DD1-4A39-99C8-1B27D16AC27C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E25ADAE4-D077-474A-B353-C9E86C9163AF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11530A5A-7EF2-456E-9F75-09CB5623F5AA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32AB815B-EB5C-4A7C-94E5-747CB3BF66E4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5D59BDF5-59CC-4859-AC1A-3EABEC67E932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E52CB0C1-2A18-4247-898F-F060E7EB5F6E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A4FEA948-7C4D-4FF1-AE07-01C23E43F455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D6C4FE61-68E5-4E6C-9152-21EEDD844162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0CE25B60-FF13-4456-8331-7BDF116E5903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2" name="组合 91">
              <a:extLst>
                <a:ext uri="{FF2B5EF4-FFF2-40B4-BE49-F238E27FC236}">
                  <a16:creationId xmlns:a16="http://schemas.microsoft.com/office/drawing/2014/main" xmlns="" id="{4D32F975-9D0E-495B-9C9E-9170AC99C2D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93" name="椭圆 92">
                <a:extLst>
                  <a:ext uri="{FF2B5EF4-FFF2-40B4-BE49-F238E27FC236}">
                    <a16:creationId xmlns:a16="http://schemas.microsoft.com/office/drawing/2014/main" xmlns="" id="{23DFCA64-54B9-4B2F-9879-1180F0A281F2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>
                <a:extLst>
                  <a:ext uri="{FF2B5EF4-FFF2-40B4-BE49-F238E27FC236}">
                    <a16:creationId xmlns:a16="http://schemas.microsoft.com/office/drawing/2014/main" xmlns="" id="{62F44E94-E799-4B28-9EBD-FE277ECCD3E6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>
                <a:extLst>
                  <a:ext uri="{FF2B5EF4-FFF2-40B4-BE49-F238E27FC236}">
                    <a16:creationId xmlns:a16="http://schemas.microsoft.com/office/drawing/2014/main" xmlns="" id="{C4CAC9DE-62E1-402E-8962-DBE2FD38D2D7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>
                <a:extLst>
                  <a:ext uri="{FF2B5EF4-FFF2-40B4-BE49-F238E27FC236}">
                    <a16:creationId xmlns:a16="http://schemas.microsoft.com/office/drawing/2014/main" xmlns="" id="{6AE49770-9770-41BC-9778-50CCAB347646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>
                <a:extLst>
                  <a:ext uri="{FF2B5EF4-FFF2-40B4-BE49-F238E27FC236}">
                    <a16:creationId xmlns:a16="http://schemas.microsoft.com/office/drawing/2014/main" xmlns="" id="{0E7FC21E-6198-4F6B-8EA6-380E657762FB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椭圆 97">
                <a:extLst>
                  <a:ext uri="{FF2B5EF4-FFF2-40B4-BE49-F238E27FC236}">
                    <a16:creationId xmlns:a16="http://schemas.microsoft.com/office/drawing/2014/main" xmlns="" id="{A406C535-7FB7-4AAB-A422-9058237D36E6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椭圆 98">
                <a:extLst>
                  <a:ext uri="{FF2B5EF4-FFF2-40B4-BE49-F238E27FC236}">
                    <a16:creationId xmlns:a16="http://schemas.microsoft.com/office/drawing/2014/main" xmlns="" id="{8835F103-5FE6-47C9-8973-DED7AEA1C941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>
                <a:extLst>
                  <a:ext uri="{FF2B5EF4-FFF2-40B4-BE49-F238E27FC236}">
                    <a16:creationId xmlns:a16="http://schemas.microsoft.com/office/drawing/2014/main" xmlns="" id="{D7150CB7-6618-4EED-8825-7E400A49DEA5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>
                <a:extLst>
                  <a:ext uri="{FF2B5EF4-FFF2-40B4-BE49-F238E27FC236}">
                    <a16:creationId xmlns:a16="http://schemas.microsoft.com/office/drawing/2014/main" xmlns="" id="{03C6779D-7578-48AA-BF3C-1836EC8D5652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>
                <a:extLst>
                  <a:ext uri="{FF2B5EF4-FFF2-40B4-BE49-F238E27FC236}">
                    <a16:creationId xmlns:a16="http://schemas.microsoft.com/office/drawing/2014/main" xmlns="" id="{A12CC38E-1CE6-496B-8DD8-0EF24C12D8C0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>
                <a:extLst>
                  <a:ext uri="{FF2B5EF4-FFF2-40B4-BE49-F238E27FC236}">
                    <a16:creationId xmlns:a16="http://schemas.microsoft.com/office/drawing/2014/main" xmlns="" id="{A5C3AD34-2144-4F1D-B494-98205228A308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>
                <a:extLst>
                  <a:ext uri="{FF2B5EF4-FFF2-40B4-BE49-F238E27FC236}">
                    <a16:creationId xmlns:a16="http://schemas.microsoft.com/office/drawing/2014/main" xmlns="" id="{92BF31CE-3C2C-4A37-AAD8-AE2B69E4705D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>
                <a:extLst>
                  <a:ext uri="{FF2B5EF4-FFF2-40B4-BE49-F238E27FC236}">
                    <a16:creationId xmlns:a16="http://schemas.microsoft.com/office/drawing/2014/main" xmlns="" id="{CF228D72-D657-4122-9B70-BCE01C2F9044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>
                <a:extLst>
                  <a:ext uri="{FF2B5EF4-FFF2-40B4-BE49-F238E27FC236}">
                    <a16:creationId xmlns:a16="http://schemas.microsoft.com/office/drawing/2014/main" xmlns="" id="{ED53B17B-A325-418D-88EC-1091B7A7148C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>
                <a:extLst>
                  <a:ext uri="{FF2B5EF4-FFF2-40B4-BE49-F238E27FC236}">
                    <a16:creationId xmlns:a16="http://schemas.microsoft.com/office/drawing/2014/main" xmlns="" id="{B89AE234-F013-47C2-9015-EEA535DDECED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>
                <a:extLst>
                  <a:ext uri="{FF2B5EF4-FFF2-40B4-BE49-F238E27FC236}">
                    <a16:creationId xmlns:a16="http://schemas.microsoft.com/office/drawing/2014/main" xmlns="" id="{B860CE27-69E3-410E-9EC3-19C642A3696F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>
                <a:extLst>
                  <a:ext uri="{FF2B5EF4-FFF2-40B4-BE49-F238E27FC236}">
                    <a16:creationId xmlns:a16="http://schemas.microsoft.com/office/drawing/2014/main" xmlns="" id="{22DB9F2E-59F1-4EFA-88CB-909C30DD76DF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>
                <a:extLst>
                  <a:ext uri="{FF2B5EF4-FFF2-40B4-BE49-F238E27FC236}">
                    <a16:creationId xmlns:a16="http://schemas.microsoft.com/office/drawing/2014/main" xmlns="" id="{A3B7C3A7-B801-47EA-A49A-4BEDD05983F6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>
                <a:extLst>
                  <a:ext uri="{FF2B5EF4-FFF2-40B4-BE49-F238E27FC236}">
                    <a16:creationId xmlns:a16="http://schemas.microsoft.com/office/drawing/2014/main" xmlns="" id="{D03F86D5-C19A-4975-BEBC-D1EE4CFB494A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>
                <a:extLst>
                  <a:ext uri="{FF2B5EF4-FFF2-40B4-BE49-F238E27FC236}">
                    <a16:creationId xmlns:a16="http://schemas.microsoft.com/office/drawing/2014/main" xmlns="" id="{9EF4C0ED-9872-4810-8972-AAF496A508DE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>
                <a:extLst>
                  <a:ext uri="{FF2B5EF4-FFF2-40B4-BE49-F238E27FC236}">
                    <a16:creationId xmlns:a16="http://schemas.microsoft.com/office/drawing/2014/main" xmlns="" id="{9521235E-4020-4D91-A359-C130A8F5BC54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>
                <a:extLst>
                  <a:ext uri="{FF2B5EF4-FFF2-40B4-BE49-F238E27FC236}">
                    <a16:creationId xmlns:a16="http://schemas.microsoft.com/office/drawing/2014/main" xmlns="" id="{F5FC47D0-D1DE-4A9E-86C1-0DF6BAE72D42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>
                <a:extLst>
                  <a:ext uri="{FF2B5EF4-FFF2-40B4-BE49-F238E27FC236}">
                    <a16:creationId xmlns:a16="http://schemas.microsoft.com/office/drawing/2014/main" xmlns="" id="{75B4E7E8-3A68-4A00-B6A3-384B28DD1525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>
                <a:extLst>
                  <a:ext uri="{FF2B5EF4-FFF2-40B4-BE49-F238E27FC236}">
                    <a16:creationId xmlns:a16="http://schemas.microsoft.com/office/drawing/2014/main" xmlns="" id="{4EDBA535-BF4D-4674-B973-8B3AEA755FC7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>
                <a:extLst>
                  <a:ext uri="{FF2B5EF4-FFF2-40B4-BE49-F238E27FC236}">
                    <a16:creationId xmlns:a16="http://schemas.microsoft.com/office/drawing/2014/main" xmlns="" id="{90832ECB-3BCE-4F9F-90D1-95881992FF3B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>
                <a:extLst>
                  <a:ext uri="{FF2B5EF4-FFF2-40B4-BE49-F238E27FC236}">
                    <a16:creationId xmlns:a16="http://schemas.microsoft.com/office/drawing/2014/main" xmlns="" id="{BDC2E4FD-22F3-4913-8564-3D9724BD4AF0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>
                <a:extLst>
                  <a:ext uri="{FF2B5EF4-FFF2-40B4-BE49-F238E27FC236}">
                    <a16:creationId xmlns:a16="http://schemas.microsoft.com/office/drawing/2014/main" xmlns="" id="{B2C69F58-C5A8-4782-8AD1-461951154D43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>
                <a:extLst>
                  <a:ext uri="{FF2B5EF4-FFF2-40B4-BE49-F238E27FC236}">
                    <a16:creationId xmlns:a16="http://schemas.microsoft.com/office/drawing/2014/main" xmlns="" id="{348A4DCC-64B8-4175-98EA-2A14F6EE5D5F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>
                <a:extLst>
                  <a:ext uri="{FF2B5EF4-FFF2-40B4-BE49-F238E27FC236}">
                    <a16:creationId xmlns:a16="http://schemas.microsoft.com/office/drawing/2014/main" xmlns="" id="{FDF09220-E8F1-4633-ADEC-923553D85B83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>
                <a:extLst>
                  <a:ext uri="{FF2B5EF4-FFF2-40B4-BE49-F238E27FC236}">
                    <a16:creationId xmlns:a16="http://schemas.microsoft.com/office/drawing/2014/main" xmlns="" id="{9FF550A8-F904-4B13-A67A-400C07C599E9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>
                <a:extLst>
                  <a:ext uri="{FF2B5EF4-FFF2-40B4-BE49-F238E27FC236}">
                    <a16:creationId xmlns:a16="http://schemas.microsoft.com/office/drawing/2014/main" xmlns="" id="{AC6EF8ED-90ED-45C1-A154-4F2A443E5105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椭圆 123">
                <a:extLst>
                  <a:ext uri="{FF2B5EF4-FFF2-40B4-BE49-F238E27FC236}">
                    <a16:creationId xmlns:a16="http://schemas.microsoft.com/office/drawing/2014/main" xmlns="" id="{12B00E45-35D4-43AC-9C52-266C0BB68FD9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85" name="矩形 82">
            <a:extLst>
              <a:ext uri="{FF2B5EF4-FFF2-40B4-BE49-F238E27FC236}">
                <a16:creationId xmlns:a16="http://schemas.microsoft.com/office/drawing/2014/main" xmlns="" id="{A1256F8C-4C9A-4BEF-8616-1C0E2E05E0FB}"/>
              </a:ext>
            </a:extLst>
          </p:cNvPr>
          <p:cNvSpPr/>
          <p:nvPr/>
        </p:nvSpPr>
        <p:spPr>
          <a:xfrm>
            <a:off x="-1" y="-12700"/>
            <a:ext cx="3400520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82">
            <a:extLst>
              <a:ext uri="{FF2B5EF4-FFF2-40B4-BE49-F238E27FC236}">
                <a16:creationId xmlns:a16="http://schemas.microsoft.com/office/drawing/2014/main" xmlns="" id="{170D83A4-FB98-40E1-96E7-2D43089CFB8A}"/>
              </a:ext>
            </a:extLst>
          </p:cNvPr>
          <p:cNvSpPr/>
          <p:nvPr/>
        </p:nvSpPr>
        <p:spPr>
          <a:xfrm>
            <a:off x="0" y="-12700"/>
            <a:ext cx="2737488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8F0FAE3-8C4F-4F71-AAF0-3CD5030954B4}"/>
              </a:ext>
            </a:extLst>
          </p:cNvPr>
          <p:cNvSpPr txBox="1"/>
          <p:nvPr/>
        </p:nvSpPr>
        <p:spPr>
          <a:xfrm>
            <a:off x="2604532" y="2840604"/>
            <a:ext cx="556274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企业感恩主题培训</a:t>
            </a:r>
            <a:r>
              <a:rPr lang="en-US" altLang="zh-CN" sz="3600" dirty="0" err="1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8C515FEF-948B-4EA9-AB24-4108923BA773}"/>
              </a:ext>
            </a:extLst>
          </p:cNvPr>
          <p:cNvSpPr txBox="1"/>
          <p:nvPr/>
        </p:nvSpPr>
        <p:spPr>
          <a:xfrm>
            <a:off x="3779693" y="1675796"/>
            <a:ext cx="3493264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 spc="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感恩节</a:t>
            </a:r>
            <a:endParaRPr lang="en-US" altLang="zh-CN" sz="8000" b="1" spc="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2B26AC2A-638C-4270-888B-5678824C1F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012" y="1206678"/>
            <a:ext cx="3934239" cy="4999854"/>
          </a:xfrm>
          <a:prstGeom prst="rect">
            <a:avLst/>
          </a:prstGeom>
        </p:spPr>
      </p:pic>
      <p:sp>
        <p:nvSpPr>
          <p:cNvPr id="89" name="矩形 82">
            <a:extLst>
              <a:ext uri="{FF2B5EF4-FFF2-40B4-BE49-F238E27FC236}">
                <a16:creationId xmlns:a16="http://schemas.microsoft.com/office/drawing/2014/main" xmlns="" id="{A128F7B2-7FE6-4D82-87CB-ADB26537ABB9}"/>
              </a:ext>
            </a:extLst>
          </p:cNvPr>
          <p:cNvSpPr/>
          <p:nvPr/>
        </p:nvSpPr>
        <p:spPr>
          <a:xfrm>
            <a:off x="0" y="-12700"/>
            <a:ext cx="2074353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rgbClr val="FFC000">
              <a:alpha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82">
            <a:extLst>
              <a:ext uri="{FF2B5EF4-FFF2-40B4-BE49-F238E27FC236}">
                <a16:creationId xmlns:a16="http://schemas.microsoft.com/office/drawing/2014/main" xmlns="" id="{32497DFA-6004-4ECE-8350-13D3D4A00BCE}"/>
              </a:ext>
            </a:extLst>
          </p:cNvPr>
          <p:cNvSpPr/>
          <p:nvPr/>
        </p:nvSpPr>
        <p:spPr>
          <a:xfrm>
            <a:off x="1" y="-12700"/>
            <a:ext cx="1682534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DDF4D722-0A3E-48A5-B9FA-FDE579046D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0993" y="-950118"/>
            <a:ext cx="3065030" cy="8326436"/>
          </a:xfrm>
          <a:prstGeom prst="rect">
            <a:avLst/>
          </a:prstGeom>
        </p:spPr>
      </p:pic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456FB516-DF9C-4CF4-832C-0464BAE50681}"/>
              </a:ext>
            </a:extLst>
          </p:cNvPr>
          <p:cNvSpPr txBox="1"/>
          <p:nvPr/>
        </p:nvSpPr>
        <p:spPr>
          <a:xfrm>
            <a:off x="3248458" y="3787897"/>
            <a:ext cx="4295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400" dirty="0">
                <a:solidFill>
                  <a:schemeClr val="accent2">
                    <a:lumMod val="50000"/>
                  </a:schemeClr>
                </a:solidFill>
                <a:latin typeface="AR BERKLEY" panose="02000000000000000000" charset="0"/>
                <a:ea typeface="宋体" panose="02010600030101010101" pitchFamily="2" charset="-122"/>
              </a:rPr>
              <a:t>Thanksgiving Turkey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28968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3" grpId="0" animBg="1"/>
      <p:bldP spid="9" grpId="0"/>
      <p:bldP spid="10" grpId="0"/>
      <p:bldP spid="89" grpId="0" animBg="1"/>
      <p:bldP spid="90" grpId="0" animBg="1"/>
      <p:bldP spid="9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矩形 82">
            <a:extLst>
              <a:ext uri="{FF2B5EF4-FFF2-40B4-BE49-F238E27FC236}">
                <a16:creationId xmlns:a16="http://schemas.microsoft.com/office/drawing/2014/main" xmlns="" id="{A1256F8C-4C9A-4BEF-8616-1C0E2E05E0FB}"/>
              </a:ext>
            </a:extLst>
          </p:cNvPr>
          <p:cNvSpPr/>
          <p:nvPr/>
        </p:nvSpPr>
        <p:spPr>
          <a:xfrm>
            <a:off x="-1" y="-12700"/>
            <a:ext cx="3548543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rgbClr val="FFC000">
              <a:alpha val="6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F43B48EC-57F9-4A00-8226-A2588C558002}"/>
              </a:ext>
            </a:extLst>
          </p:cNvPr>
          <p:cNvSpPr/>
          <p:nvPr/>
        </p:nvSpPr>
        <p:spPr>
          <a:xfrm>
            <a:off x="4344834" y="1530112"/>
            <a:ext cx="5032147" cy="769786"/>
          </a:xfrm>
          <a:custGeom>
            <a:avLst/>
            <a:gdLst>
              <a:gd name="connsiteX0" fmla="*/ 0 w 5032147"/>
              <a:gd name="connsiteY0" fmla="*/ 128300 h 769786"/>
              <a:gd name="connsiteX1" fmla="*/ 128300 w 5032147"/>
              <a:gd name="connsiteY1" fmla="*/ 0 h 769786"/>
              <a:gd name="connsiteX2" fmla="*/ 4903847 w 5032147"/>
              <a:gd name="connsiteY2" fmla="*/ 0 h 769786"/>
              <a:gd name="connsiteX3" fmla="*/ 5032147 w 5032147"/>
              <a:gd name="connsiteY3" fmla="*/ 128300 h 769786"/>
              <a:gd name="connsiteX4" fmla="*/ 5032147 w 5032147"/>
              <a:gd name="connsiteY4" fmla="*/ 641486 h 769786"/>
              <a:gd name="connsiteX5" fmla="*/ 4903847 w 5032147"/>
              <a:gd name="connsiteY5" fmla="*/ 769786 h 769786"/>
              <a:gd name="connsiteX6" fmla="*/ 128300 w 5032147"/>
              <a:gd name="connsiteY6" fmla="*/ 769786 h 769786"/>
              <a:gd name="connsiteX7" fmla="*/ 0 w 5032147"/>
              <a:gd name="connsiteY7" fmla="*/ 641486 h 769786"/>
              <a:gd name="connsiteX8" fmla="*/ 0 w 5032147"/>
              <a:gd name="connsiteY8" fmla="*/ 128300 h 769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32147" h="769786">
                <a:moveTo>
                  <a:pt x="0" y="128300"/>
                </a:moveTo>
                <a:cubicBezTo>
                  <a:pt x="0" y="57442"/>
                  <a:pt x="57442" y="0"/>
                  <a:pt x="128300" y="0"/>
                </a:cubicBezTo>
                <a:lnTo>
                  <a:pt x="4903847" y="0"/>
                </a:lnTo>
                <a:cubicBezTo>
                  <a:pt x="4974705" y="0"/>
                  <a:pt x="5032147" y="57442"/>
                  <a:pt x="5032147" y="128300"/>
                </a:cubicBezTo>
                <a:lnTo>
                  <a:pt x="5032147" y="641486"/>
                </a:lnTo>
                <a:cubicBezTo>
                  <a:pt x="5032147" y="712344"/>
                  <a:pt x="4974705" y="769786"/>
                  <a:pt x="4903847" y="769786"/>
                </a:cubicBezTo>
                <a:lnTo>
                  <a:pt x="128300" y="769786"/>
                </a:lnTo>
                <a:cubicBezTo>
                  <a:pt x="57442" y="769786"/>
                  <a:pt x="0" y="712344"/>
                  <a:pt x="0" y="641486"/>
                </a:cubicBezTo>
                <a:lnTo>
                  <a:pt x="0" y="128300"/>
                </a:lnTo>
                <a:close/>
              </a:path>
            </a:pathLst>
          </a:custGeom>
          <a:solidFill>
            <a:srgbClr val="4C2F1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8068" tIns="148068" rIns="148068" bIns="14806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第一章</a:t>
            </a:r>
            <a:r>
              <a:rPr lang="zh-CN" altLang="en-US" sz="29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活动意义</a:t>
            </a:r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3AEFC527-0A93-49BE-B6EA-D54D7DE7E461}"/>
              </a:ext>
            </a:extLst>
          </p:cNvPr>
          <p:cNvSpPr/>
          <p:nvPr/>
        </p:nvSpPr>
        <p:spPr>
          <a:xfrm>
            <a:off x="4344834" y="2568430"/>
            <a:ext cx="5032147" cy="769786"/>
          </a:xfrm>
          <a:custGeom>
            <a:avLst/>
            <a:gdLst>
              <a:gd name="connsiteX0" fmla="*/ 0 w 5032147"/>
              <a:gd name="connsiteY0" fmla="*/ 128300 h 769786"/>
              <a:gd name="connsiteX1" fmla="*/ 128300 w 5032147"/>
              <a:gd name="connsiteY1" fmla="*/ 0 h 769786"/>
              <a:gd name="connsiteX2" fmla="*/ 4903847 w 5032147"/>
              <a:gd name="connsiteY2" fmla="*/ 0 h 769786"/>
              <a:gd name="connsiteX3" fmla="*/ 5032147 w 5032147"/>
              <a:gd name="connsiteY3" fmla="*/ 128300 h 769786"/>
              <a:gd name="connsiteX4" fmla="*/ 5032147 w 5032147"/>
              <a:gd name="connsiteY4" fmla="*/ 641486 h 769786"/>
              <a:gd name="connsiteX5" fmla="*/ 4903847 w 5032147"/>
              <a:gd name="connsiteY5" fmla="*/ 769786 h 769786"/>
              <a:gd name="connsiteX6" fmla="*/ 128300 w 5032147"/>
              <a:gd name="connsiteY6" fmla="*/ 769786 h 769786"/>
              <a:gd name="connsiteX7" fmla="*/ 0 w 5032147"/>
              <a:gd name="connsiteY7" fmla="*/ 641486 h 769786"/>
              <a:gd name="connsiteX8" fmla="*/ 0 w 5032147"/>
              <a:gd name="connsiteY8" fmla="*/ 128300 h 769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32147" h="769786">
                <a:moveTo>
                  <a:pt x="0" y="128300"/>
                </a:moveTo>
                <a:cubicBezTo>
                  <a:pt x="0" y="57442"/>
                  <a:pt x="57442" y="0"/>
                  <a:pt x="128300" y="0"/>
                </a:cubicBezTo>
                <a:lnTo>
                  <a:pt x="4903847" y="0"/>
                </a:lnTo>
                <a:cubicBezTo>
                  <a:pt x="4974705" y="0"/>
                  <a:pt x="5032147" y="57442"/>
                  <a:pt x="5032147" y="128300"/>
                </a:cubicBezTo>
                <a:lnTo>
                  <a:pt x="5032147" y="641486"/>
                </a:lnTo>
                <a:cubicBezTo>
                  <a:pt x="5032147" y="712344"/>
                  <a:pt x="4974705" y="769786"/>
                  <a:pt x="4903847" y="769786"/>
                </a:cubicBezTo>
                <a:lnTo>
                  <a:pt x="128300" y="769786"/>
                </a:lnTo>
                <a:cubicBezTo>
                  <a:pt x="57442" y="769786"/>
                  <a:pt x="0" y="712344"/>
                  <a:pt x="0" y="641486"/>
                </a:cubicBezTo>
                <a:lnTo>
                  <a:pt x="0" y="128300"/>
                </a:lnTo>
                <a:close/>
              </a:path>
            </a:pathLst>
          </a:custGeom>
          <a:solidFill>
            <a:srgbClr val="4C2F1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8068" tIns="148068" rIns="148068" bIns="14806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第二章</a:t>
            </a:r>
            <a:r>
              <a:rPr lang="zh-CN" altLang="en-US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活动概况</a:t>
            </a:r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FE6AE7EE-48A0-44FF-83A8-EAD6ECA98BCB}"/>
              </a:ext>
            </a:extLst>
          </p:cNvPr>
          <p:cNvSpPr/>
          <p:nvPr/>
        </p:nvSpPr>
        <p:spPr>
          <a:xfrm>
            <a:off x="4344834" y="3606748"/>
            <a:ext cx="5032147" cy="769786"/>
          </a:xfrm>
          <a:custGeom>
            <a:avLst/>
            <a:gdLst>
              <a:gd name="connsiteX0" fmla="*/ 0 w 5032147"/>
              <a:gd name="connsiteY0" fmla="*/ 128300 h 769786"/>
              <a:gd name="connsiteX1" fmla="*/ 128300 w 5032147"/>
              <a:gd name="connsiteY1" fmla="*/ 0 h 769786"/>
              <a:gd name="connsiteX2" fmla="*/ 4903847 w 5032147"/>
              <a:gd name="connsiteY2" fmla="*/ 0 h 769786"/>
              <a:gd name="connsiteX3" fmla="*/ 5032147 w 5032147"/>
              <a:gd name="connsiteY3" fmla="*/ 128300 h 769786"/>
              <a:gd name="connsiteX4" fmla="*/ 5032147 w 5032147"/>
              <a:gd name="connsiteY4" fmla="*/ 641486 h 769786"/>
              <a:gd name="connsiteX5" fmla="*/ 4903847 w 5032147"/>
              <a:gd name="connsiteY5" fmla="*/ 769786 h 769786"/>
              <a:gd name="connsiteX6" fmla="*/ 128300 w 5032147"/>
              <a:gd name="connsiteY6" fmla="*/ 769786 h 769786"/>
              <a:gd name="connsiteX7" fmla="*/ 0 w 5032147"/>
              <a:gd name="connsiteY7" fmla="*/ 641486 h 769786"/>
              <a:gd name="connsiteX8" fmla="*/ 0 w 5032147"/>
              <a:gd name="connsiteY8" fmla="*/ 128300 h 769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32147" h="769786">
                <a:moveTo>
                  <a:pt x="0" y="128300"/>
                </a:moveTo>
                <a:cubicBezTo>
                  <a:pt x="0" y="57442"/>
                  <a:pt x="57442" y="0"/>
                  <a:pt x="128300" y="0"/>
                </a:cubicBezTo>
                <a:lnTo>
                  <a:pt x="4903847" y="0"/>
                </a:lnTo>
                <a:cubicBezTo>
                  <a:pt x="4974705" y="0"/>
                  <a:pt x="5032147" y="57442"/>
                  <a:pt x="5032147" y="128300"/>
                </a:cubicBezTo>
                <a:lnTo>
                  <a:pt x="5032147" y="641486"/>
                </a:lnTo>
                <a:cubicBezTo>
                  <a:pt x="5032147" y="712344"/>
                  <a:pt x="4974705" y="769786"/>
                  <a:pt x="4903847" y="769786"/>
                </a:cubicBezTo>
                <a:lnTo>
                  <a:pt x="128300" y="769786"/>
                </a:lnTo>
                <a:cubicBezTo>
                  <a:pt x="57442" y="769786"/>
                  <a:pt x="0" y="712344"/>
                  <a:pt x="0" y="641486"/>
                </a:cubicBezTo>
                <a:lnTo>
                  <a:pt x="0" y="128300"/>
                </a:lnTo>
                <a:close/>
              </a:path>
            </a:pathLst>
          </a:custGeom>
          <a:solidFill>
            <a:srgbClr val="4C2F1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8068" tIns="148068" rIns="148068" bIns="14806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第三章</a:t>
            </a:r>
            <a:r>
              <a:rPr lang="zh-CN" altLang="en-US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活动筹备</a:t>
            </a:r>
          </a:p>
        </p:txBody>
      </p:sp>
      <p:sp>
        <p:nvSpPr>
          <p:cNvPr id="12" name="任意多边形: 形状 11">
            <a:extLst>
              <a:ext uri="{FF2B5EF4-FFF2-40B4-BE49-F238E27FC236}">
                <a16:creationId xmlns:a16="http://schemas.microsoft.com/office/drawing/2014/main" xmlns="" id="{CFEAC868-FE7F-4FEB-820F-24991182264A}"/>
              </a:ext>
            </a:extLst>
          </p:cNvPr>
          <p:cNvSpPr/>
          <p:nvPr/>
        </p:nvSpPr>
        <p:spPr>
          <a:xfrm>
            <a:off x="4344834" y="4645066"/>
            <a:ext cx="5032147" cy="769786"/>
          </a:xfrm>
          <a:custGeom>
            <a:avLst/>
            <a:gdLst>
              <a:gd name="connsiteX0" fmla="*/ 0 w 5032147"/>
              <a:gd name="connsiteY0" fmla="*/ 128300 h 769786"/>
              <a:gd name="connsiteX1" fmla="*/ 128300 w 5032147"/>
              <a:gd name="connsiteY1" fmla="*/ 0 h 769786"/>
              <a:gd name="connsiteX2" fmla="*/ 4903847 w 5032147"/>
              <a:gd name="connsiteY2" fmla="*/ 0 h 769786"/>
              <a:gd name="connsiteX3" fmla="*/ 5032147 w 5032147"/>
              <a:gd name="connsiteY3" fmla="*/ 128300 h 769786"/>
              <a:gd name="connsiteX4" fmla="*/ 5032147 w 5032147"/>
              <a:gd name="connsiteY4" fmla="*/ 641486 h 769786"/>
              <a:gd name="connsiteX5" fmla="*/ 4903847 w 5032147"/>
              <a:gd name="connsiteY5" fmla="*/ 769786 h 769786"/>
              <a:gd name="connsiteX6" fmla="*/ 128300 w 5032147"/>
              <a:gd name="connsiteY6" fmla="*/ 769786 h 769786"/>
              <a:gd name="connsiteX7" fmla="*/ 0 w 5032147"/>
              <a:gd name="connsiteY7" fmla="*/ 641486 h 769786"/>
              <a:gd name="connsiteX8" fmla="*/ 0 w 5032147"/>
              <a:gd name="connsiteY8" fmla="*/ 128300 h 7697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032147" h="769786">
                <a:moveTo>
                  <a:pt x="0" y="128300"/>
                </a:moveTo>
                <a:cubicBezTo>
                  <a:pt x="0" y="57442"/>
                  <a:pt x="57442" y="0"/>
                  <a:pt x="128300" y="0"/>
                </a:cubicBezTo>
                <a:lnTo>
                  <a:pt x="4903847" y="0"/>
                </a:lnTo>
                <a:cubicBezTo>
                  <a:pt x="4974705" y="0"/>
                  <a:pt x="5032147" y="57442"/>
                  <a:pt x="5032147" y="128300"/>
                </a:cubicBezTo>
                <a:lnTo>
                  <a:pt x="5032147" y="641486"/>
                </a:lnTo>
                <a:cubicBezTo>
                  <a:pt x="5032147" y="712344"/>
                  <a:pt x="4974705" y="769786"/>
                  <a:pt x="4903847" y="769786"/>
                </a:cubicBezTo>
                <a:lnTo>
                  <a:pt x="128300" y="769786"/>
                </a:lnTo>
                <a:cubicBezTo>
                  <a:pt x="57442" y="769786"/>
                  <a:pt x="0" y="712344"/>
                  <a:pt x="0" y="641486"/>
                </a:cubicBezTo>
                <a:lnTo>
                  <a:pt x="0" y="128300"/>
                </a:lnTo>
                <a:close/>
              </a:path>
            </a:pathLst>
          </a:custGeom>
          <a:solidFill>
            <a:srgbClr val="4C2F12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48068" tIns="148068" rIns="148068" bIns="14806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第四章</a:t>
            </a:r>
            <a:r>
              <a:rPr lang="zh-CN" altLang="en-US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：</a:t>
            </a:r>
            <a:r>
              <a:rPr lang="zh-CN" sz="2900" b="1" kern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活动实施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8C515FEF-948B-4EA9-AB24-4108923BA773}"/>
              </a:ext>
            </a:extLst>
          </p:cNvPr>
          <p:cNvSpPr txBox="1"/>
          <p:nvPr/>
        </p:nvSpPr>
        <p:spPr>
          <a:xfrm>
            <a:off x="294866" y="338227"/>
            <a:ext cx="1877437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6000" b="1" spc="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en-US" altLang="zh-CN" sz="6000" b="1" spc="6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3D8E0D76-343A-4106-9512-C552525C41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1312" y="5008228"/>
            <a:ext cx="1960979" cy="1686299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B2DEBAC8-FF3B-42CF-9C04-02B1162DE5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50183" y="1126361"/>
            <a:ext cx="1256414" cy="4221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896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7" grpId="0" animBg="1"/>
      <p:bldP spid="8" grpId="0" animBg="1"/>
      <p:bldP spid="11" grpId="0" animBg="1"/>
      <p:bldP spid="12" grpId="0" animBg="1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8CCE2E0-D42A-4980-AA5C-36BE1B130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01. </a:t>
            </a:r>
            <a:r>
              <a:rPr lang="zh-CN" altLang="en-US" dirty="0"/>
              <a:t>活动意义</a:t>
            </a:r>
          </a:p>
        </p:txBody>
      </p:sp>
    </p:spTree>
    <p:extLst>
      <p:ext uri="{BB962C8B-B14F-4D97-AF65-F5344CB8AC3E}">
        <p14:creationId xmlns:p14="http://schemas.microsoft.com/office/powerpoint/2010/main" val="243347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标题 11">
            <a:extLst>
              <a:ext uri="{FF2B5EF4-FFF2-40B4-BE49-F238E27FC236}">
                <a16:creationId xmlns:a16="http://schemas.microsoft.com/office/drawing/2014/main" xmlns="" id="{8D731A45-9773-423F-B2DF-3F1936EAAD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第一章：活动意义</a:t>
            </a:r>
          </a:p>
        </p:txBody>
      </p:sp>
      <p:sp>
        <p:nvSpPr>
          <p:cNvPr id="13" name="内容占位符 12">
            <a:extLst>
              <a:ext uri="{FF2B5EF4-FFF2-40B4-BE49-F238E27FC236}">
                <a16:creationId xmlns:a16="http://schemas.microsoft.com/office/drawing/2014/main" xmlns="" id="{F37CAAB1-B436-4903-9B8D-F91D1377F57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/>
              <a:t>一月的第四个星期四是西方传统节日</a:t>
            </a:r>
            <a:r>
              <a:rPr lang="zh-CN" altLang="en-US" b="1" dirty="0"/>
              <a:t>感恩节</a:t>
            </a:r>
            <a:r>
              <a:rPr lang="zh-CN" altLang="en-US" dirty="0"/>
              <a:t>。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/>
              <a:t>虽然是外国节日，但拥有一个感恩的心却是每个人都应该的。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dirty="0"/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dirty="0"/>
              <a:t>通过这一系列活动，点击此处添加文本内容，可以根据实际情况填写本次活动的举办意义。点击此处添加文本内容，可以根据实际情况填写本次活动的举办意义。点击此处添加文本内容，可以根据实际情况填写本次活动的举办意义。点击此处添加文本内容，可以根据实际情况填写本次活动的举办意义。</a:t>
            </a:r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endParaRPr lang="zh-CN" altLang="en-US" dirty="0"/>
          </a:p>
          <a:p>
            <a:pPr marL="0" lvl="0" indent="0">
              <a:lnSpc>
                <a:spcPct val="150000"/>
              </a:lnSpc>
              <a:spcBef>
                <a:spcPts val="0"/>
              </a:spcBef>
              <a:buNone/>
            </a:pPr>
            <a:r>
              <a:rPr lang="zh-CN" altLang="en-US" b="1" dirty="0"/>
              <a:t>感恩是一种处世哲学，是生活中的大智慧。</a:t>
            </a:r>
            <a:r>
              <a:rPr lang="zh-CN" altLang="en-US" dirty="0"/>
              <a:t>人生在世，不可能一帆风顺，种种失败与挫折都需要我们勇敢地去面对，豁达地去处理，不是埋怨、消沉、萎靡不振，而是 </a:t>
            </a:r>
            <a:r>
              <a:rPr lang="zh-CN" altLang="en-US" b="1" i="1" dirty="0"/>
              <a:t>以感恩的心态面对生活，面对自己的一生。 </a:t>
            </a:r>
          </a:p>
        </p:txBody>
      </p:sp>
    </p:spTree>
    <p:extLst>
      <p:ext uri="{BB962C8B-B14F-4D97-AF65-F5344CB8AC3E}">
        <p14:creationId xmlns:p14="http://schemas.microsoft.com/office/powerpoint/2010/main" val="274151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8CCE2E0-D42A-4980-AA5C-36BE1B130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02.</a:t>
            </a:r>
            <a:r>
              <a:rPr lang="zh-CN" altLang="en-US" dirty="0"/>
              <a:t>活动概况</a:t>
            </a:r>
          </a:p>
        </p:txBody>
      </p:sp>
    </p:spTree>
    <p:extLst>
      <p:ext uri="{BB962C8B-B14F-4D97-AF65-F5344CB8AC3E}">
        <p14:creationId xmlns:p14="http://schemas.microsoft.com/office/powerpoint/2010/main" val="1372290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</a:p>
        </p:txBody>
      </p:sp>
      <p:pic>
        <p:nvPicPr>
          <p:cNvPr id="5" name="图片 4" descr="G:\2-PPT\5-图片库\6-图片素材\13-节日\感恩节\高清下载\360截图20161103205617015.jpg360截图20161103205617015">
            <a:extLst>
              <a:ext uri="{FF2B5EF4-FFF2-40B4-BE49-F238E27FC236}">
                <a16:creationId xmlns:a16="http://schemas.microsoft.com/office/drawing/2014/main" xmlns="" id="{06B14172-FE41-4F16-8597-1D1201BC79A2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1818787" y="2117646"/>
            <a:ext cx="5083176" cy="276427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xmlns="" id="{B3D3056C-E631-43F9-B948-964826B39B64}"/>
              </a:ext>
            </a:extLst>
          </p:cNvPr>
          <p:cNvSpPr txBox="1"/>
          <p:nvPr/>
        </p:nvSpPr>
        <p:spPr>
          <a:xfrm>
            <a:off x="1607917" y="5124476"/>
            <a:ext cx="9810750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     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xmlns="" id="{95007649-EE6D-4492-9FBE-1D838AB8C6F1}"/>
              </a:ext>
            </a:extLst>
          </p:cNvPr>
          <p:cNvSpPr txBox="1"/>
          <p:nvPr/>
        </p:nvSpPr>
        <p:spPr>
          <a:xfrm>
            <a:off x="7241246" y="2279011"/>
            <a:ext cx="4177421" cy="23164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     </a:t>
            </a:r>
          </a:p>
        </p:txBody>
      </p:sp>
    </p:spTree>
    <p:extLst>
      <p:ext uri="{BB962C8B-B14F-4D97-AF65-F5344CB8AC3E}">
        <p14:creationId xmlns:p14="http://schemas.microsoft.com/office/powerpoint/2010/main" val="3092647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活动宗旨</a:t>
            </a:r>
          </a:p>
        </p:txBody>
      </p:sp>
      <p:grpSp>
        <p:nvGrpSpPr>
          <p:cNvPr id="18" name="组合 17">
            <a:extLst>
              <a:ext uri="{FF2B5EF4-FFF2-40B4-BE49-F238E27FC236}">
                <a16:creationId xmlns:a16="http://schemas.microsoft.com/office/drawing/2014/main" xmlns="" id="{5B8E1171-5B13-4F15-B27B-5CDB950A6B10}"/>
              </a:ext>
            </a:extLst>
          </p:cNvPr>
          <p:cNvGrpSpPr/>
          <p:nvPr/>
        </p:nvGrpSpPr>
        <p:grpSpPr>
          <a:xfrm>
            <a:off x="1934415" y="2250768"/>
            <a:ext cx="2672754" cy="1561076"/>
            <a:chOff x="2075092" y="2043771"/>
            <a:chExt cx="2672754" cy="1561076"/>
          </a:xfrm>
        </p:grpSpPr>
        <p:sp>
          <p:nvSpPr>
            <p:cNvPr id="9" name="任意多边形: 形状 8">
              <a:extLst>
                <a:ext uri="{FF2B5EF4-FFF2-40B4-BE49-F238E27FC236}">
                  <a16:creationId xmlns:a16="http://schemas.microsoft.com/office/drawing/2014/main" xmlns="" id="{90F0A3D8-63A0-4405-9120-8A66F50DE46F}"/>
                </a:ext>
              </a:extLst>
            </p:cNvPr>
            <p:cNvSpPr/>
            <p:nvPr/>
          </p:nvSpPr>
          <p:spPr>
            <a:xfrm>
              <a:off x="2075092" y="2043771"/>
              <a:ext cx="2672754" cy="1151729"/>
            </a:xfrm>
            <a:custGeom>
              <a:avLst/>
              <a:gdLst>
                <a:gd name="connsiteX0" fmla="*/ 0 w 2197888"/>
                <a:gd name="connsiteY0" fmla="*/ 0 h 846850"/>
                <a:gd name="connsiteX1" fmla="*/ 2197888 w 2197888"/>
                <a:gd name="connsiteY1" fmla="*/ 0 h 846850"/>
                <a:gd name="connsiteX2" fmla="*/ 2197888 w 2197888"/>
                <a:gd name="connsiteY2" fmla="*/ 846850 h 846850"/>
                <a:gd name="connsiteX3" fmla="*/ 0 w 2197888"/>
                <a:gd name="connsiteY3" fmla="*/ 846850 h 846850"/>
                <a:gd name="connsiteX4" fmla="*/ 0 w 2197888"/>
                <a:gd name="connsiteY4" fmla="*/ 0 h 84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7888" h="846850">
                  <a:moveTo>
                    <a:pt x="0" y="0"/>
                  </a:moveTo>
                  <a:lnTo>
                    <a:pt x="2197888" y="0"/>
                  </a:lnTo>
                  <a:lnTo>
                    <a:pt x="2197888" y="846850"/>
                  </a:lnTo>
                  <a:lnTo>
                    <a:pt x="0" y="846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marL="0" lvl="0" indent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1400" kern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点击此处可以添加文本内容，也可以复制内容，可以根据实际需要与实际情况填写此处的内容。</a:t>
              </a:r>
            </a:p>
          </p:txBody>
        </p:sp>
        <p:sp>
          <p:nvSpPr>
            <p:cNvPr id="10" name="矩形 9">
              <a:extLst>
                <a:ext uri="{FF2B5EF4-FFF2-40B4-BE49-F238E27FC236}">
                  <a16:creationId xmlns:a16="http://schemas.microsoft.com/office/drawing/2014/main" xmlns="" id="{0C8ED2B9-C7B5-4DA2-A529-7D15BD286A47}"/>
                </a:ext>
              </a:extLst>
            </p:cNvPr>
            <p:cNvSpPr/>
            <p:nvPr/>
          </p:nvSpPr>
          <p:spPr>
            <a:xfrm>
              <a:off x="2075092" y="3195500"/>
              <a:ext cx="2672754" cy="409347"/>
            </a:xfrm>
            <a:prstGeom prst="rect">
              <a:avLst/>
            </a:prstGeom>
            <a:solidFill>
              <a:srgbClr val="4C2F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B2D4653C-0E83-480B-880E-2112D537BE93}"/>
              </a:ext>
            </a:extLst>
          </p:cNvPr>
          <p:cNvGrpSpPr/>
          <p:nvPr/>
        </p:nvGrpSpPr>
        <p:grpSpPr>
          <a:xfrm>
            <a:off x="5143608" y="2250768"/>
            <a:ext cx="2672754" cy="1561076"/>
            <a:chOff x="2075092" y="2043771"/>
            <a:chExt cx="2672754" cy="1561076"/>
          </a:xfrm>
        </p:grpSpPr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5126C92D-ABEF-412F-9CB2-FAAA34399B7B}"/>
                </a:ext>
              </a:extLst>
            </p:cNvPr>
            <p:cNvSpPr/>
            <p:nvPr/>
          </p:nvSpPr>
          <p:spPr>
            <a:xfrm>
              <a:off x="2075092" y="2043771"/>
              <a:ext cx="2672754" cy="1151729"/>
            </a:xfrm>
            <a:custGeom>
              <a:avLst/>
              <a:gdLst>
                <a:gd name="connsiteX0" fmla="*/ 0 w 2197888"/>
                <a:gd name="connsiteY0" fmla="*/ 0 h 846850"/>
                <a:gd name="connsiteX1" fmla="*/ 2197888 w 2197888"/>
                <a:gd name="connsiteY1" fmla="*/ 0 h 846850"/>
                <a:gd name="connsiteX2" fmla="*/ 2197888 w 2197888"/>
                <a:gd name="connsiteY2" fmla="*/ 846850 h 846850"/>
                <a:gd name="connsiteX3" fmla="*/ 0 w 2197888"/>
                <a:gd name="connsiteY3" fmla="*/ 846850 h 846850"/>
                <a:gd name="connsiteX4" fmla="*/ 0 w 2197888"/>
                <a:gd name="connsiteY4" fmla="*/ 0 h 84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7888" h="846850">
                  <a:moveTo>
                    <a:pt x="0" y="0"/>
                  </a:moveTo>
                  <a:lnTo>
                    <a:pt x="2197888" y="0"/>
                  </a:lnTo>
                  <a:lnTo>
                    <a:pt x="2197888" y="846850"/>
                  </a:lnTo>
                  <a:lnTo>
                    <a:pt x="0" y="846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marL="0" lvl="0" indent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1400" kern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点击此处可以添加文本内容，也可以复制内容，可以根据实际需要与实际情况填写此处的内容。</a:t>
              </a:r>
            </a:p>
          </p:txBody>
        </p:sp>
        <p:sp>
          <p:nvSpPr>
            <p:cNvPr id="21" name="矩形 20">
              <a:extLst>
                <a:ext uri="{FF2B5EF4-FFF2-40B4-BE49-F238E27FC236}">
                  <a16:creationId xmlns:a16="http://schemas.microsoft.com/office/drawing/2014/main" xmlns="" id="{67DD79F7-C46C-4A0C-BA19-4F9930F9E38E}"/>
                </a:ext>
              </a:extLst>
            </p:cNvPr>
            <p:cNvSpPr/>
            <p:nvPr/>
          </p:nvSpPr>
          <p:spPr>
            <a:xfrm>
              <a:off x="2075092" y="3195500"/>
              <a:ext cx="2672754" cy="409347"/>
            </a:xfrm>
            <a:prstGeom prst="rect">
              <a:avLst/>
            </a:prstGeom>
            <a:solidFill>
              <a:srgbClr val="4C2F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组合 21">
            <a:extLst>
              <a:ext uri="{FF2B5EF4-FFF2-40B4-BE49-F238E27FC236}">
                <a16:creationId xmlns:a16="http://schemas.microsoft.com/office/drawing/2014/main" xmlns="" id="{ADDDF359-B1BE-4A64-AFC8-6B536ED3E65B}"/>
              </a:ext>
            </a:extLst>
          </p:cNvPr>
          <p:cNvGrpSpPr/>
          <p:nvPr/>
        </p:nvGrpSpPr>
        <p:grpSpPr>
          <a:xfrm>
            <a:off x="8352800" y="2250768"/>
            <a:ext cx="2672754" cy="1561076"/>
            <a:chOff x="2075092" y="2043771"/>
            <a:chExt cx="2672754" cy="1561076"/>
          </a:xfrm>
        </p:grpSpPr>
        <p:sp>
          <p:nvSpPr>
            <p:cNvPr id="23" name="任意多边形: 形状 22">
              <a:extLst>
                <a:ext uri="{FF2B5EF4-FFF2-40B4-BE49-F238E27FC236}">
                  <a16:creationId xmlns:a16="http://schemas.microsoft.com/office/drawing/2014/main" xmlns="" id="{BE9CC3CE-38B2-4123-B989-23B856E1ED69}"/>
                </a:ext>
              </a:extLst>
            </p:cNvPr>
            <p:cNvSpPr/>
            <p:nvPr/>
          </p:nvSpPr>
          <p:spPr>
            <a:xfrm>
              <a:off x="2075092" y="2043771"/>
              <a:ext cx="2672754" cy="1151729"/>
            </a:xfrm>
            <a:custGeom>
              <a:avLst/>
              <a:gdLst>
                <a:gd name="connsiteX0" fmla="*/ 0 w 2197888"/>
                <a:gd name="connsiteY0" fmla="*/ 0 h 846850"/>
                <a:gd name="connsiteX1" fmla="*/ 2197888 w 2197888"/>
                <a:gd name="connsiteY1" fmla="*/ 0 h 846850"/>
                <a:gd name="connsiteX2" fmla="*/ 2197888 w 2197888"/>
                <a:gd name="connsiteY2" fmla="*/ 846850 h 846850"/>
                <a:gd name="connsiteX3" fmla="*/ 0 w 2197888"/>
                <a:gd name="connsiteY3" fmla="*/ 846850 h 846850"/>
                <a:gd name="connsiteX4" fmla="*/ 0 w 2197888"/>
                <a:gd name="connsiteY4" fmla="*/ 0 h 84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7888" h="846850">
                  <a:moveTo>
                    <a:pt x="0" y="0"/>
                  </a:moveTo>
                  <a:lnTo>
                    <a:pt x="2197888" y="0"/>
                  </a:lnTo>
                  <a:lnTo>
                    <a:pt x="2197888" y="846850"/>
                  </a:lnTo>
                  <a:lnTo>
                    <a:pt x="0" y="846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marL="0" lvl="0" indent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1400" kern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点击此处可以添加文本内容，也可以复制内容，可以根据实际需要与实际情况填写此处的内容。</a:t>
              </a:r>
            </a:p>
          </p:txBody>
        </p:sp>
        <p:sp>
          <p:nvSpPr>
            <p:cNvPr id="24" name="矩形 23">
              <a:extLst>
                <a:ext uri="{FF2B5EF4-FFF2-40B4-BE49-F238E27FC236}">
                  <a16:creationId xmlns:a16="http://schemas.microsoft.com/office/drawing/2014/main" xmlns="" id="{30E52E8C-5B1A-4426-B299-EDDBC8D10149}"/>
                </a:ext>
              </a:extLst>
            </p:cNvPr>
            <p:cNvSpPr/>
            <p:nvPr/>
          </p:nvSpPr>
          <p:spPr>
            <a:xfrm>
              <a:off x="2075092" y="3195500"/>
              <a:ext cx="2672754" cy="409347"/>
            </a:xfrm>
            <a:prstGeom prst="rect">
              <a:avLst/>
            </a:prstGeom>
            <a:solidFill>
              <a:srgbClr val="4C2F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>
            <a:extLst>
              <a:ext uri="{FF2B5EF4-FFF2-40B4-BE49-F238E27FC236}">
                <a16:creationId xmlns:a16="http://schemas.microsoft.com/office/drawing/2014/main" xmlns="" id="{C0993349-EE17-4441-9ECE-3B0B3E9B9D4B}"/>
              </a:ext>
            </a:extLst>
          </p:cNvPr>
          <p:cNvGrpSpPr/>
          <p:nvPr/>
        </p:nvGrpSpPr>
        <p:grpSpPr>
          <a:xfrm>
            <a:off x="1934415" y="4329771"/>
            <a:ext cx="2672754" cy="1561076"/>
            <a:chOff x="2075092" y="2043771"/>
            <a:chExt cx="2672754" cy="1561076"/>
          </a:xfrm>
        </p:grpSpPr>
        <p:sp>
          <p:nvSpPr>
            <p:cNvPr id="29" name="任意多边形: 形状 28">
              <a:extLst>
                <a:ext uri="{FF2B5EF4-FFF2-40B4-BE49-F238E27FC236}">
                  <a16:creationId xmlns:a16="http://schemas.microsoft.com/office/drawing/2014/main" xmlns="" id="{03BC12AF-4132-4884-857E-C12EC68B2DF6}"/>
                </a:ext>
              </a:extLst>
            </p:cNvPr>
            <p:cNvSpPr/>
            <p:nvPr/>
          </p:nvSpPr>
          <p:spPr>
            <a:xfrm>
              <a:off x="2075092" y="2043771"/>
              <a:ext cx="2672754" cy="1151729"/>
            </a:xfrm>
            <a:custGeom>
              <a:avLst/>
              <a:gdLst>
                <a:gd name="connsiteX0" fmla="*/ 0 w 2197888"/>
                <a:gd name="connsiteY0" fmla="*/ 0 h 846850"/>
                <a:gd name="connsiteX1" fmla="*/ 2197888 w 2197888"/>
                <a:gd name="connsiteY1" fmla="*/ 0 h 846850"/>
                <a:gd name="connsiteX2" fmla="*/ 2197888 w 2197888"/>
                <a:gd name="connsiteY2" fmla="*/ 846850 h 846850"/>
                <a:gd name="connsiteX3" fmla="*/ 0 w 2197888"/>
                <a:gd name="connsiteY3" fmla="*/ 846850 h 846850"/>
                <a:gd name="connsiteX4" fmla="*/ 0 w 2197888"/>
                <a:gd name="connsiteY4" fmla="*/ 0 h 84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7888" h="846850">
                  <a:moveTo>
                    <a:pt x="0" y="0"/>
                  </a:moveTo>
                  <a:lnTo>
                    <a:pt x="2197888" y="0"/>
                  </a:lnTo>
                  <a:lnTo>
                    <a:pt x="2197888" y="846850"/>
                  </a:lnTo>
                  <a:lnTo>
                    <a:pt x="0" y="846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marL="0" lvl="0" indent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1400" kern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点击此处可以添加文本内容，也可以复制内容，可以根据实际需要与实际情况填写此处的内容。</a:t>
              </a:r>
            </a:p>
          </p:txBody>
        </p:sp>
        <p:sp>
          <p:nvSpPr>
            <p:cNvPr id="30" name="矩形 29">
              <a:extLst>
                <a:ext uri="{FF2B5EF4-FFF2-40B4-BE49-F238E27FC236}">
                  <a16:creationId xmlns:a16="http://schemas.microsoft.com/office/drawing/2014/main" xmlns="" id="{4F131C1F-0A07-4E6B-9F5D-6F10AFFFDB48}"/>
                </a:ext>
              </a:extLst>
            </p:cNvPr>
            <p:cNvSpPr/>
            <p:nvPr/>
          </p:nvSpPr>
          <p:spPr>
            <a:xfrm>
              <a:off x="2075092" y="3195500"/>
              <a:ext cx="2672754" cy="409347"/>
            </a:xfrm>
            <a:prstGeom prst="rect">
              <a:avLst/>
            </a:prstGeom>
            <a:solidFill>
              <a:srgbClr val="4C2F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1" name="组合 30">
            <a:extLst>
              <a:ext uri="{FF2B5EF4-FFF2-40B4-BE49-F238E27FC236}">
                <a16:creationId xmlns:a16="http://schemas.microsoft.com/office/drawing/2014/main" xmlns="" id="{067271C8-05AB-4593-9AF1-D6217BAFF2DF}"/>
              </a:ext>
            </a:extLst>
          </p:cNvPr>
          <p:cNvGrpSpPr/>
          <p:nvPr/>
        </p:nvGrpSpPr>
        <p:grpSpPr>
          <a:xfrm>
            <a:off x="5143607" y="4329771"/>
            <a:ext cx="2672754" cy="1561076"/>
            <a:chOff x="2075092" y="2043771"/>
            <a:chExt cx="2672754" cy="1561076"/>
          </a:xfrm>
        </p:grpSpPr>
        <p:sp>
          <p:nvSpPr>
            <p:cNvPr id="32" name="任意多边形: 形状 31">
              <a:extLst>
                <a:ext uri="{FF2B5EF4-FFF2-40B4-BE49-F238E27FC236}">
                  <a16:creationId xmlns:a16="http://schemas.microsoft.com/office/drawing/2014/main" xmlns="" id="{E0DAB470-FC7D-4901-86D8-C29EB7BC132A}"/>
                </a:ext>
              </a:extLst>
            </p:cNvPr>
            <p:cNvSpPr/>
            <p:nvPr/>
          </p:nvSpPr>
          <p:spPr>
            <a:xfrm>
              <a:off x="2075092" y="2043771"/>
              <a:ext cx="2672754" cy="1151729"/>
            </a:xfrm>
            <a:custGeom>
              <a:avLst/>
              <a:gdLst>
                <a:gd name="connsiteX0" fmla="*/ 0 w 2197888"/>
                <a:gd name="connsiteY0" fmla="*/ 0 h 846850"/>
                <a:gd name="connsiteX1" fmla="*/ 2197888 w 2197888"/>
                <a:gd name="connsiteY1" fmla="*/ 0 h 846850"/>
                <a:gd name="connsiteX2" fmla="*/ 2197888 w 2197888"/>
                <a:gd name="connsiteY2" fmla="*/ 846850 h 846850"/>
                <a:gd name="connsiteX3" fmla="*/ 0 w 2197888"/>
                <a:gd name="connsiteY3" fmla="*/ 846850 h 846850"/>
                <a:gd name="connsiteX4" fmla="*/ 0 w 2197888"/>
                <a:gd name="connsiteY4" fmla="*/ 0 h 84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7888" h="846850">
                  <a:moveTo>
                    <a:pt x="0" y="0"/>
                  </a:moveTo>
                  <a:lnTo>
                    <a:pt x="2197888" y="0"/>
                  </a:lnTo>
                  <a:lnTo>
                    <a:pt x="2197888" y="846850"/>
                  </a:lnTo>
                  <a:lnTo>
                    <a:pt x="0" y="846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marL="0" lvl="0" indent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1400" kern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点击此处可以添加文本内容，也可以复制内容，可以根据实际需要与实际情况填写此处的内容。</a:t>
              </a:r>
            </a:p>
          </p:txBody>
        </p:sp>
        <p:sp>
          <p:nvSpPr>
            <p:cNvPr id="33" name="矩形 32">
              <a:extLst>
                <a:ext uri="{FF2B5EF4-FFF2-40B4-BE49-F238E27FC236}">
                  <a16:creationId xmlns:a16="http://schemas.microsoft.com/office/drawing/2014/main" xmlns="" id="{3C677DD1-4507-4F64-A68F-561A22E454CB}"/>
                </a:ext>
              </a:extLst>
            </p:cNvPr>
            <p:cNvSpPr/>
            <p:nvPr/>
          </p:nvSpPr>
          <p:spPr>
            <a:xfrm>
              <a:off x="2075092" y="3195500"/>
              <a:ext cx="2672754" cy="409347"/>
            </a:xfrm>
            <a:prstGeom prst="rect">
              <a:avLst/>
            </a:prstGeom>
            <a:solidFill>
              <a:srgbClr val="4C2F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05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4" name="组合 33">
            <a:extLst>
              <a:ext uri="{FF2B5EF4-FFF2-40B4-BE49-F238E27FC236}">
                <a16:creationId xmlns:a16="http://schemas.microsoft.com/office/drawing/2014/main" xmlns="" id="{E155FC44-D9BC-4B1C-AAC8-C6F321DB5E71}"/>
              </a:ext>
            </a:extLst>
          </p:cNvPr>
          <p:cNvGrpSpPr/>
          <p:nvPr/>
        </p:nvGrpSpPr>
        <p:grpSpPr>
          <a:xfrm>
            <a:off x="8352800" y="4329771"/>
            <a:ext cx="2672754" cy="1561076"/>
            <a:chOff x="2075092" y="2043771"/>
            <a:chExt cx="2672754" cy="1561076"/>
          </a:xfrm>
        </p:grpSpPr>
        <p:sp>
          <p:nvSpPr>
            <p:cNvPr id="35" name="任意多边形: 形状 34">
              <a:extLst>
                <a:ext uri="{FF2B5EF4-FFF2-40B4-BE49-F238E27FC236}">
                  <a16:creationId xmlns:a16="http://schemas.microsoft.com/office/drawing/2014/main" xmlns="" id="{BE27C467-7EF6-4C44-B99E-2A180E594028}"/>
                </a:ext>
              </a:extLst>
            </p:cNvPr>
            <p:cNvSpPr/>
            <p:nvPr/>
          </p:nvSpPr>
          <p:spPr>
            <a:xfrm>
              <a:off x="2075092" y="2043771"/>
              <a:ext cx="2672754" cy="1151729"/>
            </a:xfrm>
            <a:custGeom>
              <a:avLst/>
              <a:gdLst>
                <a:gd name="connsiteX0" fmla="*/ 0 w 2197888"/>
                <a:gd name="connsiteY0" fmla="*/ 0 h 846850"/>
                <a:gd name="connsiteX1" fmla="*/ 2197888 w 2197888"/>
                <a:gd name="connsiteY1" fmla="*/ 0 h 846850"/>
                <a:gd name="connsiteX2" fmla="*/ 2197888 w 2197888"/>
                <a:gd name="connsiteY2" fmla="*/ 846850 h 846850"/>
                <a:gd name="connsiteX3" fmla="*/ 0 w 2197888"/>
                <a:gd name="connsiteY3" fmla="*/ 846850 h 846850"/>
                <a:gd name="connsiteX4" fmla="*/ 0 w 2197888"/>
                <a:gd name="connsiteY4" fmla="*/ 0 h 8468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7888" h="846850">
                  <a:moveTo>
                    <a:pt x="0" y="0"/>
                  </a:moveTo>
                  <a:lnTo>
                    <a:pt x="2197888" y="0"/>
                  </a:lnTo>
                  <a:lnTo>
                    <a:pt x="2197888" y="846850"/>
                  </a:lnTo>
                  <a:lnTo>
                    <a:pt x="0" y="8468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D7D31"/>
            </a:solidFill>
            <a:ln>
              <a:noFill/>
            </a:ln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85344" tIns="48768" rIns="85344" bIns="48768" numCol="1" spcCol="1270" anchor="ctr" anchorCtr="0">
              <a:noAutofit/>
            </a:bodyPr>
            <a:lstStyle/>
            <a:p>
              <a:pPr marL="0" lvl="0" indent="0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1400" kern="1200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点击此处可以添加文本内容，也可以复制内容，可以根据实际需要与实际情况填写此处的内容。</a:t>
              </a:r>
            </a:p>
          </p:txBody>
        </p:sp>
        <p:sp>
          <p:nvSpPr>
            <p:cNvPr id="36" name="矩形 35">
              <a:extLst>
                <a:ext uri="{FF2B5EF4-FFF2-40B4-BE49-F238E27FC236}">
                  <a16:creationId xmlns:a16="http://schemas.microsoft.com/office/drawing/2014/main" xmlns="" id="{471D7D46-8028-4762-BA03-7A1B45E9CFA8}"/>
                </a:ext>
              </a:extLst>
            </p:cNvPr>
            <p:cNvSpPr/>
            <p:nvPr/>
          </p:nvSpPr>
          <p:spPr>
            <a:xfrm>
              <a:off x="2075092" y="3195500"/>
              <a:ext cx="2672754" cy="409347"/>
            </a:xfrm>
            <a:prstGeom prst="rect">
              <a:avLst/>
            </a:prstGeom>
            <a:solidFill>
              <a:srgbClr val="4C2F1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alpha val="90000"/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pPr algn="ctr"/>
              <a:r>
                <a:rPr lang="en-US" altLang="zh-CN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06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3680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活动主题</a:t>
            </a:r>
          </a:p>
        </p:txBody>
      </p:sp>
      <p:pic>
        <p:nvPicPr>
          <p:cNvPr id="25" name="图片 24">
            <a:extLst>
              <a:ext uri="{FF2B5EF4-FFF2-40B4-BE49-F238E27FC236}">
                <a16:creationId xmlns:a16="http://schemas.microsoft.com/office/drawing/2014/main" xmlns="" id="{C719B694-BF91-4376-8F9C-9FB5485BE60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4572" y="1753282"/>
            <a:ext cx="4571780" cy="4571780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D62E3B56-68D4-461C-92C5-9E9842614551}"/>
              </a:ext>
            </a:extLst>
          </p:cNvPr>
          <p:cNvSpPr txBox="1"/>
          <p:nvPr/>
        </p:nvSpPr>
        <p:spPr>
          <a:xfrm>
            <a:off x="6491462" y="2669723"/>
            <a:ext cx="5123179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dirty="0">
                <a:solidFill>
                  <a:srgbClr val="ED7D31"/>
                </a:solidFill>
                <a:latin typeface="AR BERKLEY" panose="02000000000000000000" charset="0"/>
              </a:rPr>
              <a:t>happy thanksgiving day！</a:t>
            </a:r>
          </a:p>
          <a:p>
            <a:pPr>
              <a:lnSpc>
                <a:spcPct val="150000"/>
              </a:lnSpc>
            </a:pPr>
            <a:r>
              <a:rPr lang="en-US" altLang="zh-CN" sz="4800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</a:t>
            </a:r>
            <a:r>
              <a:rPr lang="zh-CN" altLang="en-US" sz="4800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“感恩你我，</a:t>
            </a:r>
            <a:endParaRPr lang="en-US" altLang="zh-CN" sz="4800" dirty="0">
              <a:solidFill>
                <a:srgbClr val="ED7D3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4800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4800" dirty="0">
                <a:solidFill>
                  <a:srgbClr val="ED7D3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真情成长”</a:t>
            </a:r>
          </a:p>
        </p:txBody>
      </p:sp>
    </p:spTree>
    <p:extLst>
      <p:ext uri="{BB962C8B-B14F-4D97-AF65-F5344CB8AC3E}">
        <p14:creationId xmlns:p14="http://schemas.microsoft.com/office/powerpoint/2010/main" val="607351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组合 15">
            <a:extLst>
              <a:ext uri="{FF2B5EF4-FFF2-40B4-BE49-F238E27FC236}">
                <a16:creationId xmlns:a16="http://schemas.microsoft.com/office/drawing/2014/main" xmlns="" id="{6256629C-02AF-47C6-90FF-A2569245F6C1}"/>
              </a:ext>
            </a:extLst>
          </p:cNvPr>
          <p:cNvGrpSpPr/>
          <p:nvPr/>
        </p:nvGrpSpPr>
        <p:grpSpPr>
          <a:xfrm>
            <a:off x="5232802" y="2034377"/>
            <a:ext cx="1446079" cy="4142585"/>
            <a:chOff x="5232802" y="2034377"/>
            <a:chExt cx="1446079" cy="4142585"/>
          </a:xfrm>
        </p:grpSpPr>
        <p:sp>
          <p:nvSpPr>
            <p:cNvPr id="6" name="任意多边形: 形状 5">
              <a:extLst>
                <a:ext uri="{FF2B5EF4-FFF2-40B4-BE49-F238E27FC236}">
                  <a16:creationId xmlns:a16="http://schemas.microsoft.com/office/drawing/2014/main" xmlns="" id="{0DFDA143-1D06-40BD-BD54-A272026823F0}"/>
                </a:ext>
              </a:extLst>
            </p:cNvPr>
            <p:cNvSpPr/>
            <p:nvPr/>
          </p:nvSpPr>
          <p:spPr>
            <a:xfrm>
              <a:off x="5232802" y="2034377"/>
              <a:ext cx="1446079" cy="4142585"/>
            </a:xfrm>
            <a:custGeom>
              <a:avLst/>
              <a:gdLst>
                <a:gd name="connsiteX0" fmla="*/ 0 w 1446079"/>
                <a:gd name="connsiteY0" fmla="*/ 144608 h 4142585"/>
                <a:gd name="connsiteX1" fmla="*/ 144608 w 1446079"/>
                <a:gd name="connsiteY1" fmla="*/ 0 h 4142585"/>
                <a:gd name="connsiteX2" fmla="*/ 1301471 w 1446079"/>
                <a:gd name="connsiteY2" fmla="*/ 0 h 4142585"/>
                <a:gd name="connsiteX3" fmla="*/ 1446079 w 1446079"/>
                <a:gd name="connsiteY3" fmla="*/ 144608 h 4142585"/>
                <a:gd name="connsiteX4" fmla="*/ 1446079 w 1446079"/>
                <a:gd name="connsiteY4" fmla="*/ 3997977 h 4142585"/>
                <a:gd name="connsiteX5" fmla="*/ 1301471 w 1446079"/>
                <a:gd name="connsiteY5" fmla="*/ 4142585 h 4142585"/>
                <a:gd name="connsiteX6" fmla="*/ 144608 w 1446079"/>
                <a:gd name="connsiteY6" fmla="*/ 4142585 h 4142585"/>
                <a:gd name="connsiteX7" fmla="*/ 0 w 1446079"/>
                <a:gd name="connsiteY7" fmla="*/ 3997977 h 4142585"/>
                <a:gd name="connsiteX8" fmla="*/ 0 w 1446079"/>
                <a:gd name="connsiteY8" fmla="*/ 144608 h 4142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6079" h="4142585">
                  <a:moveTo>
                    <a:pt x="0" y="144608"/>
                  </a:moveTo>
                  <a:cubicBezTo>
                    <a:pt x="0" y="64743"/>
                    <a:pt x="64743" y="0"/>
                    <a:pt x="144608" y="0"/>
                  </a:cubicBezTo>
                  <a:lnTo>
                    <a:pt x="1301471" y="0"/>
                  </a:lnTo>
                  <a:cubicBezTo>
                    <a:pt x="1381336" y="0"/>
                    <a:pt x="1446079" y="64743"/>
                    <a:pt x="1446079" y="144608"/>
                  </a:cubicBezTo>
                  <a:lnTo>
                    <a:pt x="1446079" y="3997977"/>
                  </a:lnTo>
                  <a:cubicBezTo>
                    <a:pt x="1446079" y="4077842"/>
                    <a:pt x="1381336" y="4142585"/>
                    <a:pt x="1301471" y="4142585"/>
                  </a:cubicBezTo>
                  <a:lnTo>
                    <a:pt x="144608" y="4142585"/>
                  </a:lnTo>
                  <a:cubicBezTo>
                    <a:pt x="64743" y="4142585"/>
                    <a:pt x="0" y="4077842"/>
                    <a:pt x="0" y="3997977"/>
                  </a:cubicBezTo>
                  <a:lnTo>
                    <a:pt x="0" y="144608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4" tIns="1813498" rIns="156464" bIns="984981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2200" kern="1200" dirty="0">
                  <a:solidFill>
                    <a:srgbClr val="ED7D3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</a:p>
          </p:txBody>
        </p:sp>
        <p:sp>
          <p:nvSpPr>
            <p:cNvPr id="7" name="椭圆 6">
              <a:extLst>
                <a:ext uri="{FF2B5EF4-FFF2-40B4-BE49-F238E27FC236}">
                  <a16:creationId xmlns:a16="http://schemas.microsoft.com/office/drawing/2014/main" xmlns="" id="{639BBD40-A1F9-426D-A729-F1D112F6EEAC}"/>
                </a:ext>
              </a:extLst>
            </p:cNvPr>
            <p:cNvSpPr/>
            <p:nvPr/>
          </p:nvSpPr>
          <p:spPr>
            <a:xfrm>
              <a:off x="5276185" y="2282932"/>
              <a:ext cx="1359314" cy="1379480"/>
            </a:xfrm>
            <a:prstGeom prst="ellipse">
              <a:avLst/>
            </a:pr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15" name="矩形 14">
              <a:extLst>
                <a:ext uri="{FF2B5EF4-FFF2-40B4-BE49-F238E27FC236}">
                  <a16:creationId xmlns:a16="http://schemas.microsoft.com/office/drawing/2014/main" xmlns="" id="{77DC411E-0A47-4C1C-8E74-B11454BC932D}"/>
                </a:ext>
              </a:extLst>
            </p:cNvPr>
            <p:cNvSpPr/>
            <p:nvPr/>
          </p:nvSpPr>
          <p:spPr>
            <a:xfrm>
              <a:off x="5401843" y="28280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>
            <a:extLst>
              <a:ext uri="{FF2B5EF4-FFF2-40B4-BE49-F238E27FC236}">
                <a16:creationId xmlns:a16="http://schemas.microsoft.com/office/drawing/2014/main" xmlns="" id="{909BD48C-0AE4-46DC-AA54-11278FA65013}"/>
              </a:ext>
            </a:extLst>
          </p:cNvPr>
          <p:cNvGrpSpPr/>
          <p:nvPr/>
        </p:nvGrpSpPr>
        <p:grpSpPr>
          <a:xfrm>
            <a:off x="6791108" y="2034377"/>
            <a:ext cx="1446079" cy="4142585"/>
            <a:chOff x="5232802" y="2034377"/>
            <a:chExt cx="1446079" cy="4142585"/>
          </a:xfrm>
        </p:grpSpPr>
        <p:sp>
          <p:nvSpPr>
            <p:cNvPr id="20" name="任意多边形: 形状 19">
              <a:extLst>
                <a:ext uri="{FF2B5EF4-FFF2-40B4-BE49-F238E27FC236}">
                  <a16:creationId xmlns:a16="http://schemas.microsoft.com/office/drawing/2014/main" xmlns="" id="{5ECB60E0-A24A-4CB6-A90D-14039BDBEE66}"/>
                </a:ext>
              </a:extLst>
            </p:cNvPr>
            <p:cNvSpPr/>
            <p:nvPr/>
          </p:nvSpPr>
          <p:spPr>
            <a:xfrm>
              <a:off x="5232802" y="2034377"/>
              <a:ext cx="1446079" cy="4142585"/>
            </a:xfrm>
            <a:custGeom>
              <a:avLst/>
              <a:gdLst>
                <a:gd name="connsiteX0" fmla="*/ 0 w 1446079"/>
                <a:gd name="connsiteY0" fmla="*/ 144608 h 4142585"/>
                <a:gd name="connsiteX1" fmla="*/ 144608 w 1446079"/>
                <a:gd name="connsiteY1" fmla="*/ 0 h 4142585"/>
                <a:gd name="connsiteX2" fmla="*/ 1301471 w 1446079"/>
                <a:gd name="connsiteY2" fmla="*/ 0 h 4142585"/>
                <a:gd name="connsiteX3" fmla="*/ 1446079 w 1446079"/>
                <a:gd name="connsiteY3" fmla="*/ 144608 h 4142585"/>
                <a:gd name="connsiteX4" fmla="*/ 1446079 w 1446079"/>
                <a:gd name="connsiteY4" fmla="*/ 3997977 h 4142585"/>
                <a:gd name="connsiteX5" fmla="*/ 1301471 w 1446079"/>
                <a:gd name="connsiteY5" fmla="*/ 4142585 h 4142585"/>
                <a:gd name="connsiteX6" fmla="*/ 144608 w 1446079"/>
                <a:gd name="connsiteY6" fmla="*/ 4142585 h 4142585"/>
                <a:gd name="connsiteX7" fmla="*/ 0 w 1446079"/>
                <a:gd name="connsiteY7" fmla="*/ 3997977 h 4142585"/>
                <a:gd name="connsiteX8" fmla="*/ 0 w 1446079"/>
                <a:gd name="connsiteY8" fmla="*/ 144608 h 4142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6079" h="4142585">
                  <a:moveTo>
                    <a:pt x="0" y="144608"/>
                  </a:moveTo>
                  <a:cubicBezTo>
                    <a:pt x="0" y="64743"/>
                    <a:pt x="64743" y="0"/>
                    <a:pt x="144608" y="0"/>
                  </a:cubicBezTo>
                  <a:lnTo>
                    <a:pt x="1301471" y="0"/>
                  </a:lnTo>
                  <a:cubicBezTo>
                    <a:pt x="1381336" y="0"/>
                    <a:pt x="1446079" y="64743"/>
                    <a:pt x="1446079" y="144608"/>
                  </a:cubicBezTo>
                  <a:lnTo>
                    <a:pt x="1446079" y="3997977"/>
                  </a:lnTo>
                  <a:cubicBezTo>
                    <a:pt x="1446079" y="4077842"/>
                    <a:pt x="1381336" y="4142585"/>
                    <a:pt x="1301471" y="4142585"/>
                  </a:cubicBezTo>
                  <a:lnTo>
                    <a:pt x="144608" y="4142585"/>
                  </a:lnTo>
                  <a:cubicBezTo>
                    <a:pt x="64743" y="4142585"/>
                    <a:pt x="0" y="4077842"/>
                    <a:pt x="0" y="3997977"/>
                  </a:cubicBezTo>
                  <a:lnTo>
                    <a:pt x="0" y="144608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4" tIns="1813498" rIns="156464" bIns="984981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2200" kern="1200" dirty="0">
                  <a:solidFill>
                    <a:srgbClr val="ED7D3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</a:p>
          </p:txBody>
        </p:sp>
        <p:sp>
          <p:nvSpPr>
            <p:cNvPr id="21" name="椭圆 20">
              <a:extLst>
                <a:ext uri="{FF2B5EF4-FFF2-40B4-BE49-F238E27FC236}">
                  <a16:creationId xmlns:a16="http://schemas.microsoft.com/office/drawing/2014/main" xmlns="" id="{C61D824F-0C3B-4866-81EE-1A757009839C}"/>
                </a:ext>
              </a:extLst>
            </p:cNvPr>
            <p:cNvSpPr/>
            <p:nvPr/>
          </p:nvSpPr>
          <p:spPr>
            <a:xfrm>
              <a:off x="5276185" y="2282932"/>
              <a:ext cx="1359314" cy="1379480"/>
            </a:xfrm>
            <a:prstGeom prst="ellipse">
              <a:avLst/>
            </a:pr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22" name="矩形 21">
              <a:extLst>
                <a:ext uri="{FF2B5EF4-FFF2-40B4-BE49-F238E27FC236}">
                  <a16:creationId xmlns:a16="http://schemas.microsoft.com/office/drawing/2014/main" xmlns="" id="{AEF17C27-491D-4AC8-A3EB-819BEAE3BD67}"/>
                </a:ext>
              </a:extLst>
            </p:cNvPr>
            <p:cNvSpPr/>
            <p:nvPr/>
          </p:nvSpPr>
          <p:spPr>
            <a:xfrm>
              <a:off x="5401843" y="28280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>
            <a:extLst>
              <a:ext uri="{FF2B5EF4-FFF2-40B4-BE49-F238E27FC236}">
                <a16:creationId xmlns:a16="http://schemas.microsoft.com/office/drawing/2014/main" xmlns="" id="{FFDC8952-E2BA-483D-98F4-F2E069D91387}"/>
              </a:ext>
            </a:extLst>
          </p:cNvPr>
          <p:cNvGrpSpPr/>
          <p:nvPr/>
        </p:nvGrpSpPr>
        <p:grpSpPr>
          <a:xfrm>
            <a:off x="8349414" y="2034377"/>
            <a:ext cx="1446079" cy="4142585"/>
            <a:chOff x="5232802" y="2034377"/>
            <a:chExt cx="1446079" cy="4142585"/>
          </a:xfrm>
        </p:grpSpPr>
        <p:sp>
          <p:nvSpPr>
            <p:cNvPr id="24" name="任意多边形: 形状 23">
              <a:extLst>
                <a:ext uri="{FF2B5EF4-FFF2-40B4-BE49-F238E27FC236}">
                  <a16:creationId xmlns:a16="http://schemas.microsoft.com/office/drawing/2014/main" xmlns="" id="{624E8EA9-E3B1-489A-8F2D-D31F52ECF742}"/>
                </a:ext>
              </a:extLst>
            </p:cNvPr>
            <p:cNvSpPr/>
            <p:nvPr/>
          </p:nvSpPr>
          <p:spPr>
            <a:xfrm>
              <a:off x="5232802" y="2034377"/>
              <a:ext cx="1446079" cy="4142585"/>
            </a:xfrm>
            <a:custGeom>
              <a:avLst/>
              <a:gdLst>
                <a:gd name="connsiteX0" fmla="*/ 0 w 1446079"/>
                <a:gd name="connsiteY0" fmla="*/ 144608 h 4142585"/>
                <a:gd name="connsiteX1" fmla="*/ 144608 w 1446079"/>
                <a:gd name="connsiteY1" fmla="*/ 0 h 4142585"/>
                <a:gd name="connsiteX2" fmla="*/ 1301471 w 1446079"/>
                <a:gd name="connsiteY2" fmla="*/ 0 h 4142585"/>
                <a:gd name="connsiteX3" fmla="*/ 1446079 w 1446079"/>
                <a:gd name="connsiteY3" fmla="*/ 144608 h 4142585"/>
                <a:gd name="connsiteX4" fmla="*/ 1446079 w 1446079"/>
                <a:gd name="connsiteY4" fmla="*/ 3997977 h 4142585"/>
                <a:gd name="connsiteX5" fmla="*/ 1301471 w 1446079"/>
                <a:gd name="connsiteY5" fmla="*/ 4142585 h 4142585"/>
                <a:gd name="connsiteX6" fmla="*/ 144608 w 1446079"/>
                <a:gd name="connsiteY6" fmla="*/ 4142585 h 4142585"/>
                <a:gd name="connsiteX7" fmla="*/ 0 w 1446079"/>
                <a:gd name="connsiteY7" fmla="*/ 3997977 h 4142585"/>
                <a:gd name="connsiteX8" fmla="*/ 0 w 1446079"/>
                <a:gd name="connsiteY8" fmla="*/ 144608 h 4142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6079" h="4142585">
                  <a:moveTo>
                    <a:pt x="0" y="144608"/>
                  </a:moveTo>
                  <a:cubicBezTo>
                    <a:pt x="0" y="64743"/>
                    <a:pt x="64743" y="0"/>
                    <a:pt x="144608" y="0"/>
                  </a:cubicBezTo>
                  <a:lnTo>
                    <a:pt x="1301471" y="0"/>
                  </a:lnTo>
                  <a:cubicBezTo>
                    <a:pt x="1381336" y="0"/>
                    <a:pt x="1446079" y="64743"/>
                    <a:pt x="1446079" y="144608"/>
                  </a:cubicBezTo>
                  <a:lnTo>
                    <a:pt x="1446079" y="3997977"/>
                  </a:lnTo>
                  <a:cubicBezTo>
                    <a:pt x="1446079" y="4077842"/>
                    <a:pt x="1381336" y="4142585"/>
                    <a:pt x="1301471" y="4142585"/>
                  </a:cubicBezTo>
                  <a:lnTo>
                    <a:pt x="144608" y="4142585"/>
                  </a:lnTo>
                  <a:cubicBezTo>
                    <a:pt x="64743" y="4142585"/>
                    <a:pt x="0" y="4077842"/>
                    <a:pt x="0" y="3997977"/>
                  </a:cubicBezTo>
                  <a:lnTo>
                    <a:pt x="0" y="144608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4" tIns="1813498" rIns="156464" bIns="984981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2200" kern="1200" dirty="0">
                  <a:solidFill>
                    <a:srgbClr val="ED7D3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</a:p>
          </p:txBody>
        </p:sp>
        <p:sp>
          <p:nvSpPr>
            <p:cNvPr id="27" name="椭圆 26">
              <a:extLst>
                <a:ext uri="{FF2B5EF4-FFF2-40B4-BE49-F238E27FC236}">
                  <a16:creationId xmlns:a16="http://schemas.microsoft.com/office/drawing/2014/main" xmlns="" id="{4DF98147-8972-4E0D-809F-6B6EF7DDBD8A}"/>
                </a:ext>
              </a:extLst>
            </p:cNvPr>
            <p:cNvSpPr/>
            <p:nvPr/>
          </p:nvSpPr>
          <p:spPr>
            <a:xfrm>
              <a:off x="5276185" y="2282932"/>
              <a:ext cx="1359314" cy="1379480"/>
            </a:xfrm>
            <a:prstGeom prst="ellipse">
              <a:avLst/>
            </a:pr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28" name="矩形 27">
              <a:extLst>
                <a:ext uri="{FF2B5EF4-FFF2-40B4-BE49-F238E27FC236}">
                  <a16:creationId xmlns:a16="http://schemas.microsoft.com/office/drawing/2014/main" xmlns="" id="{5C0A9654-080D-4EE6-B9B0-BDBC64423780}"/>
                </a:ext>
              </a:extLst>
            </p:cNvPr>
            <p:cNvSpPr/>
            <p:nvPr/>
          </p:nvSpPr>
          <p:spPr>
            <a:xfrm>
              <a:off x="5401843" y="28280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>
            <a:extLst>
              <a:ext uri="{FF2B5EF4-FFF2-40B4-BE49-F238E27FC236}">
                <a16:creationId xmlns:a16="http://schemas.microsoft.com/office/drawing/2014/main" xmlns="" id="{DE679C9E-F600-4AAA-AF8A-FEEE56D20095}"/>
              </a:ext>
            </a:extLst>
          </p:cNvPr>
          <p:cNvGrpSpPr/>
          <p:nvPr/>
        </p:nvGrpSpPr>
        <p:grpSpPr>
          <a:xfrm>
            <a:off x="9907721" y="2034377"/>
            <a:ext cx="1446079" cy="4142585"/>
            <a:chOff x="5232802" y="2034377"/>
            <a:chExt cx="1446079" cy="4142585"/>
          </a:xfrm>
        </p:grpSpPr>
        <p:sp>
          <p:nvSpPr>
            <p:cNvPr id="30" name="任意多边形: 形状 29">
              <a:extLst>
                <a:ext uri="{FF2B5EF4-FFF2-40B4-BE49-F238E27FC236}">
                  <a16:creationId xmlns:a16="http://schemas.microsoft.com/office/drawing/2014/main" xmlns="" id="{F958ED60-E287-4791-B550-136D8564F456}"/>
                </a:ext>
              </a:extLst>
            </p:cNvPr>
            <p:cNvSpPr/>
            <p:nvPr/>
          </p:nvSpPr>
          <p:spPr>
            <a:xfrm>
              <a:off x="5232802" y="2034377"/>
              <a:ext cx="1446079" cy="4142585"/>
            </a:xfrm>
            <a:custGeom>
              <a:avLst/>
              <a:gdLst>
                <a:gd name="connsiteX0" fmla="*/ 0 w 1446079"/>
                <a:gd name="connsiteY0" fmla="*/ 144608 h 4142585"/>
                <a:gd name="connsiteX1" fmla="*/ 144608 w 1446079"/>
                <a:gd name="connsiteY1" fmla="*/ 0 h 4142585"/>
                <a:gd name="connsiteX2" fmla="*/ 1301471 w 1446079"/>
                <a:gd name="connsiteY2" fmla="*/ 0 h 4142585"/>
                <a:gd name="connsiteX3" fmla="*/ 1446079 w 1446079"/>
                <a:gd name="connsiteY3" fmla="*/ 144608 h 4142585"/>
                <a:gd name="connsiteX4" fmla="*/ 1446079 w 1446079"/>
                <a:gd name="connsiteY4" fmla="*/ 3997977 h 4142585"/>
                <a:gd name="connsiteX5" fmla="*/ 1301471 w 1446079"/>
                <a:gd name="connsiteY5" fmla="*/ 4142585 h 4142585"/>
                <a:gd name="connsiteX6" fmla="*/ 144608 w 1446079"/>
                <a:gd name="connsiteY6" fmla="*/ 4142585 h 4142585"/>
                <a:gd name="connsiteX7" fmla="*/ 0 w 1446079"/>
                <a:gd name="connsiteY7" fmla="*/ 3997977 h 4142585"/>
                <a:gd name="connsiteX8" fmla="*/ 0 w 1446079"/>
                <a:gd name="connsiteY8" fmla="*/ 144608 h 41425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446079" h="4142585">
                  <a:moveTo>
                    <a:pt x="0" y="144608"/>
                  </a:moveTo>
                  <a:cubicBezTo>
                    <a:pt x="0" y="64743"/>
                    <a:pt x="64743" y="0"/>
                    <a:pt x="144608" y="0"/>
                  </a:cubicBezTo>
                  <a:lnTo>
                    <a:pt x="1301471" y="0"/>
                  </a:lnTo>
                  <a:cubicBezTo>
                    <a:pt x="1381336" y="0"/>
                    <a:pt x="1446079" y="64743"/>
                    <a:pt x="1446079" y="144608"/>
                  </a:cubicBezTo>
                  <a:lnTo>
                    <a:pt x="1446079" y="3997977"/>
                  </a:lnTo>
                  <a:cubicBezTo>
                    <a:pt x="1446079" y="4077842"/>
                    <a:pt x="1381336" y="4142585"/>
                    <a:pt x="1301471" y="4142585"/>
                  </a:cubicBezTo>
                  <a:lnTo>
                    <a:pt x="144608" y="4142585"/>
                  </a:lnTo>
                  <a:cubicBezTo>
                    <a:pt x="64743" y="4142585"/>
                    <a:pt x="0" y="4077842"/>
                    <a:pt x="0" y="3997977"/>
                  </a:cubicBezTo>
                  <a:lnTo>
                    <a:pt x="0" y="144608"/>
                  </a:lnTo>
                  <a:close/>
                </a:path>
              </a:pathLst>
            </a:cu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56464" tIns="1813498" rIns="156464" bIns="984981" numCol="1" spcCol="1270" anchor="ctr" anchorCtr="0">
              <a:noAutofit/>
            </a:bodyPr>
            <a:lstStyle/>
            <a:p>
              <a:pPr marL="0" lvl="0" indent="0" algn="ctr" defTabSz="9779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zh-CN" sz="2200" kern="1200" dirty="0">
                  <a:solidFill>
                    <a:srgbClr val="ED7D3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添加文本内容</a:t>
              </a:r>
            </a:p>
          </p:txBody>
        </p:sp>
        <p:sp>
          <p:nvSpPr>
            <p:cNvPr id="31" name="椭圆 30">
              <a:extLst>
                <a:ext uri="{FF2B5EF4-FFF2-40B4-BE49-F238E27FC236}">
                  <a16:creationId xmlns:a16="http://schemas.microsoft.com/office/drawing/2014/main" xmlns="" id="{134A0BCE-3D1B-438A-878D-18407997CF94}"/>
                </a:ext>
              </a:extLst>
            </p:cNvPr>
            <p:cNvSpPr/>
            <p:nvPr/>
          </p:nvSpPr>
          <p:spPr>
            <a:xfrm>
              <a:off x="5276185" y="2282932"/>
              <a:ext cx="1359314" cy="1379480"/>
            </a:xfrm>
            <a:prstGeom prst="ellipse">
              <a:avLst/>
            </a:prstGeom>
          </p:spPr>
          <p:style>
            <a:lnRef idx="2">
              <a:schemeClr val="accent4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accent4">
                <a:tint val="4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4">
                <a:tint val="4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zh-CN" altLang="en-US" dirty="0"/>
            </a:p>
          </p:txBody>
        </p:sp>
        <p:sp>
          <p:nvSpPr>
            <p:cNvPr id="32" name="矩形 31">
              <a:extLst>
                <a:ext uri="{FF2B5EF4-FFF2-40B4-BE49-F238E27FC236}">
                  <a16:creationId xmlns:a16="http://schemas.microsoft.com/office/drawing/2014/main" xmlns="" id="{47725CD8-9889-44FB-88F4-CB7B202B11C3}"/>
                </a:ext>
              </a:extLst>
            </p:cNvPr>
            <p:cNvSpPr/>
            <p:nvPr/>
          </p:nvSpPr>
          <p:spPr>
            <a:xfrm>
              <a:off x="5401843" y="2828034"/>
              <a:ext cx="1107996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zh-CN" altLang="zh-CN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添加标题</a:t>
              </a:r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活动主题</a:t>
            </a:r>
          </a:p>
        </p:txBody>
      </p:sp>
      <p:sp>
        <p:nvSpPr>
          <p:cNvPr id="14" name="箭头: 左右 13">
            <a:extLst>
              <a:ext uri="{FF2B5EF4-FFF2-40B4-BE49-F238E27FC236}">
                <a16:creationId xmlns:a16="http://schemas.microsoft.com/office/drawing/2014/main" xmlns="" id="{35CF6D81-ACEC-40BD-8C07-4E9F987B2463}"/>
              </a:ext>
            </a:extLst>
          </p:cNvPr>
          <p:cNvSpPr/>
          <p:nvPr/>
        </p:nvSpPr>
        <p:spPr>
          <a:xfrm>
            <a:off x="5599991" y="5383613"/>
            <a:ext cx="5443845" cy="621387"/>
          </a:xfrm>
          <a:prstGeom prst="left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4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4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pic>
        <p:nvPicPr>
          <p:cNvPr id="33" name="图片 32">
            <a:extLst>
              <a:ext uri="{FF2B5EF4-FFF2-40B4-BE49-F238E27FC236}">
                <a16:creationId xmlns:a16="http://schemas.microsoft.com/office/drawing/2014/main" xmlns="" id="{FB5E4C92-908D-448C-9689-1A775E6C71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5703" y="1912664"/>
            <a:ext cx="3454822" cy="439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8722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活动目标</a:t>
            </a:r>
          </a:p>
        </p:txBody>
      </p:sp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5011FB03-F0C2-4868-AA77-BE75167705F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2091" y="1305098"/>
            <a:ext cx="7401438" cy="4714927"/>
          </a:xfrm>
          <a:prstGeom prst="rect">
            <a:avLst/>
          </a:prstGeom>
        </p:spPr>
      </p:pic>
      <p:sp>
        <p:nvSpPr>
          <p:cNvPr id="26" name="文本框 25">
            <a:extLst>
              <a:ext uri="{FF2B5EF4-FFF2-40B4-BE49-F238E27FC236}">
                <a16:creationId xmlns:a16="http://schemas.microsoft.com/office/drawing/2014/main" xmlns="" id="{5B8147BC-72B3-4F05-8D0F-AF84ECFDD0A5}"/>
              </a:ext>
            </a:extLst>
          </p:cNvPr>
          <p:cNvSpPr txBox="1"/>
          <p:nvPr/>
        </p:nvSpPr>
        <p:spPr>
          <a:xfrm>
            <a:off x="1607917" y="5124476"/>
            <a:ext cx="9810750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     </a:t>
            </a:r>
          </a:p>
        </p:txBody>
      </p:sp>
    </p:spTree>
    <p:extLst>
      <p:ext uri="{BB962C8B-B14F-4D97-AF65-F5344CB8AC3E}">
        <p14:creationId xmlns:p14="http://schemas.microsoft.com/office/powerpoint/2010/main" val="3201944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活动时间</a:t>
            </a:r>
          </a:p>
        </p:txBody>
      </p:sp>
      <p:sp>
        <p:nvSpPr>
          <p:cNvPr id="7" name="任意多边形: 形状 6">
            <a:extLst>
              <a:ext uri="{FF2B5EF4-FFF2-40B4-BE49-F238E27FC236}">
                <a16:creationId xmlns:a16="http://schemas.microsoft.com/office/drawing/2014/main" xmlns="" id="{7D38E4E7-99B3-4980-9CF6-44B5E14F929A}"/>
              </a:ext>
            </a:extLst>
          </p:cNvPr>
          <p:cNvSpPr/>
          <p:nvPr/>
        </p:nvSpPr>
        <p:spPr>
          <a:xfrm>
            <a:off x="1640366" y="2433887"/>
            <a:ext cx="2553918" cy="1532350"/>
          </a:xfrm>
          <a:custGeom>
            <a:avLst/>
            <a:gdLst>
              <a:gd name="connsiteX0" fmla="*/ 0 w 2553918"/>
              <a:gd name="connsiteY0" fmla="*/ 153235 h 1532350"/>
              <a:gd name="connsiteX1" fmla="*/ 153235 w 2553918"/>
              <a:gd name="connsiteY1" fmla="*/ 0 h 1532350"/>
              <a:gd name="connsiteX2" fmla="*/ 2400683 w 2553918"/>
              <a:gd name="connsiteY2" fmla="*/ 0 h 1532350"/>
              <a:gd name="connsiteX3" fmla="*/ 2553918 w 2553918"/>
              <a:gd name="connsiteY3" fmla="*/ 153235 h 1532350"/>
              <a:gd name="connsiteX4" fmla="*/ 2553918 w 2553918"/>
              <a:gd name="connsiteY4" fmla="*/ 1379115 h 1532350"/>
              <a:gd name="connsiteX5" fmla="*/ 2400683 w 2553918"/>
              <a:gd name="connsiteY5" fmla="*/ 1532350 h 1532350"/>
              <a:gd name="connsiteX6" fmla="*/ 153235 w 2553918"/>
              <a:gd name="connsiteY6" fmla="*/ 1532350 h 1532350"/>
              <a:gd name="connsiteX7" fmla="*/ 0 w 2553918"/>
              <a:gd name="connsiteY7" fmla="*/ 1379115 h 1532350"/>
              <a:gd name="connsiteX8" fmla="*/ 0 w 2553918"/>
              <a:gd name="connsiteY8" fmla="*/ 153235 h 153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53918" h="1532350">
                <a:moveTo>
                  <a:pt x="0" y="153235"/>
                </a:moveTo>
                <a:cubicBezTo>
                  <a:pt x="0" y="68606"/>
                  <a:pt x="68606" y="0"/>
                  <a:pt x="153235" y="0"/>
                </a:cubicBezTo>
                <a:lnTo>
                  <a:pt x="2400683" y="0"/>
                </a:lnTo>
                <a:cubicBezTo>
                  <a:pt x="2485312" y="0"/>
                  <a:pt x="2553918" y="68606"/>
                  <a:pt x="2553918" y="153235"/>
                </a:cubicBezTo>
                <a:lnTo>
                  <a:pt x="2553918" y="1379115"/>
                </a:lnTo>
                <a:cubicBezTo>
                  <a:pt x="2553918" y="1463744"/>
                  <a:pt x="2485312" y="1532350"/>
                  <a:pt x="2400683" y="1532350"/>
                </a:cubicBezTo>
                <a:lnTo>
                  <a:pt x="153235" y="1532350"/>
                </a:lnTo>
                <a:cubicBezTo>
                  <a:pt x="68606" y="1532350"/>
                  <a:pt x="0" y="1463744"/>
                  <a:pt x="0" y="1379115"/>
                </a:cubicBezTo>
                <a:lnTo>
                  <a:pt x="0" y="153235"/>
                </a:lnTo>
                <a:close/>
              </a:path>
            </a:pathLst>
          </a:custGeom>
          <a:solidFill>
            <a:srgbClr val="ED7D3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901" tIns="204901" rIns="204901" bIns="204901" numCol="1" spcCol="1270" anchor="ctr" anchorCtr="0">
            <a:noAutofit/>
          </a:bodyPr>
          <a:lstStyle/>
          <a:p>
            <a:pPr marL="0" lvl="0" indent="0" algn="ctr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sz="4200" b="1" kern="1200" dirty="0"/>
              <a:t>开幕式</a:t>
            </a:r>
            <a:endParaRPr lang="zh-CN" sz="4200" kern="1200" dirty="0"/>
          </a:p>
        </p:txBody>
      </p:sp>
      <p:sp>
        <p:nvSpPr>
          <p:cNvPr id="8" name="任意多边形: 形状 7">
            <a:extLst>
              <a:ext uri="{FF2B5EF4-FFF2-40B4-BE49-F238E27FC236}">
                <a16:creationId xmlns:a16="http://schemas.microsoft.com/office/drawing/2014/main" xmlns="" id="{3348F6B9-BC1D-49A6-9B09-E42328CC22FD}"/>
              </a:ext>
            </a:extLst>
          </p:cNvPr>
          <p:cNvSpPr/>
          <p:nvPr/>
        </p:nvSpPr>
        <p:spPr>
          <a:xfrm>
            <a:off x="4449676" y="2883376"/>
            <a:ext cx="541430" cy="633371"/>
          </a:xfrm>
          <a:custGeom>
            <a:avLst/>
            <a:gdLst>
              <a:gd name="connsiteX0" fmla="*/ 0 w 541430"/>
              <a:gd name="connsiteY0" fmla="*/ 126674 h 633371"/>
              <a:gd name="connsiteX1" fmla="*/ 270715 w 541430"/>
              <a:gd name="connsiteY1" fmla="*/ 126674 h 633371"/>
              <a:gd name="connsiteX2" fmla="*/ 270715 w 541430"/>
              <a:gd name="connsiteY2" fmla="*/ 0 h 633371"/>
              <a:gd name="connsiteX3" fmla="*/ 541430 w 541430"/>
              <a:gd name="connsiteY3" fmla="*/ 316686 h 633371"/>
              <a:gd name="connsiteX4" fmla="*/ 270715 w 541430"/>
              <a:gd name="connsiteY4" fmla="*/ 633371 h 633371"/>
              <a:gd name="connsiteX5" fmla="*/ 270715 w 541430"/>
              <a:gd name="connsiteY5" fmla="*/ 506697 h 633371"/>
              <a:gd name="connsiteX6" fmla="*/ 0 w 541430"/>
              <a:gd name="connsiteY6" fmla="*/ 506697 h 633371"/>
              <a:gd name="connsiteX7" fmla="*/ 0 w 541430"/>
              <a:gd name="connsiteY7" fmla="*/ 126674 h 63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1430" h="633371">
                <a:moveTo>
                  <a:pt x="0" y="126674"/>
                </a:moveTo>
                <a:lnTo>
                  <a:pt x="270715" y="126674"/>
                </a:lnTo>
                <a:lnTo>
                  <a:pt x="270715" y="0"/>
                </a:lnTo>
                <a:lnTo>
                  <a:pt x="541430" y="316686"/>
                </a:lnTo>
                <a:lnTo>
                  <a:pt x="270715" y="633371"/>
                </a:lnTo>
                <a:lnTo>
                  <a:pt x="270715" y="506697"/>
                </a:lnTo>
                <a:lnTo>
                  <a:pt x="0" y="506697"/>
                </a:lnTo>
                <a:lnTo>
                  <a:pt x="0" y="126674"/>
                </a:lnTo>
                <a:close/>
              </a:path>
            </a:pathLst>
          </a:custGeom>
          <a:solidFill>
            <a:srgbClr val="ED7D3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26674" rIns="162429" bIns="126674" numCol="1" spcCol="1270" anchor="ctr" anchorCtr="0">
            <a:noAutofit/>
          </a:bodyPr>
          <a:lstStyle/>
          <a:p>
            <a:pPr marL="0" lvl="0" indent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2300" kern="1200"/>
          </a:p>
        </p:txBody>
      </p:sp>
      <p:sp>
        <p:nvSpPr>
          <p:cNvPr id="9" name="任意多边形: 形状 8">
            <a:extLst>
              <a:ext uri="{FF2B5EF4-FFF2-40B4-BE49-F238E27FC236}">
                <a16:creationId xmlns:a16="http://schemas.microsoft.com/office/drawing/2014/main" xmlns="" id="{6E5003E7-FE9D-413A-940B-EC9F64C8A5A3}"/>
              </a:ext>
            </a:extLst>
          </p:cNvPr>
          <p:cNvSpPr/>
          <p:nvPr/>
        </p:nvSpPr>
        <p:spPr>
          <a:xfrm>
            <a:off x="5215851" y="2433887"/>
            <a:ext cx="2553918" cy="1532350"/>
          </a:xfrm>
          <a:custGeom>
            <a:avLst/>
            <a:gdLst>
              <a:gd name="connsiteX0" fmla="*/ 0 w 2553918"/>
              <a:gd name="connsiteY0" fmla="*/ 153235 h 1532350"/>
              <a:gd name="connsiteX1" fmla="*/ 153235 w 2553918"/>
              <a:gd name="connsiteY1" fmla="*/ 0 h 1532350"/>
              <a:gd name="connsiteX2" fmla="*/ 2400683 w 2553918"/>
              <a:gd name="connsiteY2" fmla="*/ 0 h 1532350"/>
              <a:gd name="connsiteX3" fmla="*/ 2553918 w 2553918"/>
              <a:gd name="connsiteY3" fmla="*/ 153235 h 1532350"/>
              <a:gd name="connsiteX4" fmla="*/ 2553918 w 2553918"/>
              <a:gd name="connsiteY4" fmla="*/ 1379115 h 1532350"/>
              <a:gd name="connsiteX5" fmla="*/ 2400683 w 2553918"/>
              <a:gd name="connsiteY5" fmla="*/ 1532350 h 1532350"/>
              <a:gd name="connsiteX6" fmla="*/ 153235 w 2553918"/>
              <a:gd name="connsiteY6" fmla="*/ 1532350 h 1532350"/>
              <a:gd name="connsiteX7" fmla="*/ 0 w 2553918"/>
              <a:gd name="connsiteY7" fmla="*/ 1379115 h 1532350"/>
              <a:gd name="connsiteX8" fmla="*/ 0 w 2553918"/>
              <a:gd name="connsiteY8" fmla="*/ 153235 h 153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53918" h="1532350">
                <a:moveTo>
                  <a:pt x="0" y="153235"/>
                </a:moveTo>
                <a:cubicBezTo>
                  <a:pt x="0" y="68606"/>
                  <a:pt x="68606" y="0"/>
                  <a:pt x="153235" y="0"/>
                </a:cubicBezTo>
                <a:lnTo>
                  <a:pt x="2400683" y="0"/>
                </a:lnTo>
                <a:cubicBezTo>
                  <a:pt x="2485312" y="0"/>
                  <a:pt x="2553918" y="68606"/>
                  <a:pt x="2553918" y="153235"/>
                </a:cubicBezTo>
                <a:lnTo>
                  <a:pt x="2553918" y="1379115"/>
                </a:lnTo>
                <a:cubicBezTo>
                  <a:pt x="2553918" y="1463744"/>
                  <a:pt x="2485312" y="1532350"/>
                  <a:pt x="2400683" y="1532350"/>
                </a:cubicBezTo>
                <a:lnTo>
                  <a:pt x="153235" y="1532350"/>
                </a:lnTo>
                <a:cubicBezTo>
                  <a:pt x="68606" y="1532350"/>
                  <a:pt x="0" y="1463744"/>
                  <a:pt x="0" y="1379115"/>
                </a:cubicBezTo>
                <a:lnTo>
                  <a:pt x="0" y="153235"/>
                </a:lnTo>
                <a:close/>
              </a:path>
            </a:pathLst>
          </a:custGeom>
          <a:solidFill>
            <a:srgbClr val="ED7D3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901" tIns="204901" rIns="204901" bIns="204901" numCol="1" spcCol="1270" anchor="ctr" anchorCtr="0">
            <a:noAutofit/>
          </a:bodyPr>
          <a:lstStyle/>
          <a:p>
            <a:pPr marL="0" lvl="0" indent="0" algn="ctr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sz="4200" b="1" kern="1200"/>
              <a:t>主题活动</a:t>
            </a:r>
            <a:endParaRPr lang="zh-CN" sz="4200" kern="1200"/>
          </a:p>
        </p:txBody>
      </p:sp>
      <p:sp>
        <p:nvSpPr>
          <p:cNvPr id="10" name="任意多边形: 形状 9">
            <a:extLst>
              <a:ext uri="{FF2B5EF4-FFF2-40B4-BE49-F238E27FC236}">
                <a16:creationId xmlns:a16="http://schemas.microsoft.com/office/drawing/2014/main" xmlns="" id="{13654B17-CBE5-4814-888A-84615CAC4925}"/>
              </a:ext>
            </a:extLst>
          </p:cNvPr>
          <p:cNvSpPr/>
          <p:nvPr/>
        </p:nvSpPr>
        <p:spPr>
          <a:xfrm>
            <a:off x="8025161" y="2883376"/>
            <a:ext cx="541430" cy="633371"/>
          </a:xfrm>
          <a:custGeom>
            <a:avLst/>
            <a:gdLst>
              <a:gd name="connsiteX0" fmla="*/ 0 w 541430"/>
              <a:gd name="connsiteY0" fmla="*/ 126674 h 633371"/>
              <a:gd name="connsiteX1" fmla="*/ 270715 w 541430"/>
              <a:gd name="connsiteY1" fmla="*/ 126674 h 633371"/>
              <a:gd name="connsiteX2" fmla="*/ 270715 w 541430"/>
              <a:gd name="connsiteY2" fmla="*/ 0 h 633371"/>
              <a:gd name="connsiteX3" fmla="*/ 541430 w 541430"/>
              <a:gd name="connsiteY3" fmla="*/ 316686 h 633371"/>
              <a:gd name="connsiteX4" fmla="*/ 270715 w 541430"/>
              <a:gd name="connsiteY4" fmla="*/ 633371 h 633371"/>
              <a:gd name="connsiteX5" fmla="*/ 270715 w 541430"/>
              <a:gd name="connsiteY5" fmla="*/ 506697 h 633371"/>
              <a:gd name="connsiteX6" fmla="*/ 0 w 541430"/>
              <a:gd name="connsiteY6" fmla="*/ 506697 h 633371"/>
              <a:gd name="connsiteX7" fmla="*/ 0 w 541430"/>
              <a:gd name="connsiteY7" fmla="*/ 126674 h 633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41430" h="633371">
                <a:moveTo>
                  <a:pt x="0" y="126674"/>
                </a:moveTo>
                <a:lnTo>
                  <a:pt x="270715" y="126674"/>
                </a:lnTo>
                <a:lnTo>
                  <a:pt x="270715" y="0"/>
                </a:lnTo>
                <a:lnTo>
                  <a:pt x="541430" y="316686"/>
                </a:lnTo>
                <a:lnTo>
                  <a:pt x="270715" y="633371"/>
                </a:lnTo>
                <a:lnTo>
                  <a:pt x="270715" y="506697"/>
                </a:lnTo>
                <a:lnTo>
                  <a:pt x="0" y="506697"/>
                </a:lnTo>
                <a:lnTo>
                  <a:pt x="0" y="126674"/>
                </a:lnTo>
                <a:close/>
              </a:path>
            </a:pathLst>
          </a:custGeom>
          <a:solidFill>
            <a:srgbClr val="ED7D31"/>
          </a:solidFill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26674" rIns="162429" bIns="126674" numCol="1" spcCol="1270" anchor="ctr" anchorCtr="0">
            <a:noAutofit/>
          </a:bodyPr>
          <a:lstStyle/>
          <a:p>
            <a:pPr marL="0" lvl="0" indent="0" algn="ctr" defTabSz="10223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endParaRPr lang="zh-CN" altLang="en-US" sz="2300" kern="1200"/>
          </a:p>
        </p:txBody>
      </p:sp>
      <p:sp>
        <p:nvSpPr>
          <p:cNvPr id="11" name="任意多边形: 形状 10">
            <a:extLst>
              <a:ext uri="{FF2B5EF4-FFF2-40B4-BE49-F238E27FC236}">
                <a16:creationId xmlns:a16="http://schemas.microsoft.com/office/drawing/2014/main" xmlns="" id="{15DB7931-7337-43B6-A104-18F66BE41B11}"/>
              </a:ext>
            </a:extLst>
          </p:cNvPr>
          <p:cNvSpPr/>
          <p:nvPr/>
        </p:nvSpPr>
        <p:spPr>
          <a:xfrm>
            <a:off x="8791337" y="2433887"/>
            <a:ext cx="2553918" cy="1532350"/>
          </a:xfrm>
          <a:custGeom>
            <a:avLst/>
            <a:gdLst>
              <a:gd name="connsiteX0" fmla="*/ 0 w 2553918"/>
              <a:gd name="connsiteY0" fmla="*/ 153235 h 1532350"/>
              <a:gd name="connsiteX1" fmla="*/ 153235 w 2553918"/>
              <a:gd name="connsiteY1" fmla="*/ 0 h 1532350"/>
              <a:gd name="connsiteX2" fmla="*/ 2400683 w 2553918"/>
              <a:gd name="connsiteY2" fmla="*/ 0 h 1532350"/>
              <a:gd name="connsiteX3" fmla="*/ 2553918 w 2553918"/>
              <a:gd name="connsiteY3" fmla="*/ 153235 h 1532350"/>
              <a:gd name="connsiteX4" fmla="*/ 2553918 w 2553918"/>
              <a:gd name="connsiteY4" fmla="*/ 1379115 h 1532350"/>
              <a:gd name="connsiteX5" fmla="*/ 2400683 w 2553918"/>
              <a:gd name="connsiteY5" fmla="*/ 1532350 h 1532350"/>
              <a:gd name="connsiteX6" fmla="*/ 153235 w 2553918"/>
              <a:gd name="connsiteY6" fmla="*/ 1532350 h 1532350"/>
              <a:gd name="connsiteX7" fmla="*/ 0 w 2553918"/>
              <a:gd name="connsiteY7" fmla="*/ 1379115 h 1532350"/>
              <a:gd name="connsiteX8" fmla="*/ 0 w 2553918"/>
              <a:gd name="connsiteY8" fmla="*/ 153235 h 15323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553918" h="1532350">
                <a:moveTo>
                  <a:pt x="0" y="153235"/>
                </a:moveTo>
                <a:cubicBezTo>
                  <a:pt x="0" y="68606"/>
                  <a:pt x="68606" y="0"/>
                  <a:pt x="153235" y="0"/>
                </a:cubicBezTo>
                <a:lnTo>
                  <a:pt x="2400683" y="0"/>
                </a:lnTo>
                <a:cubicBezTo>
                  <a:pt x="2485312" y="0"/>
                  <a:pt x="2553918" y="68606"/>
                  <a:pt x="2553918" y="153235"/>
                </a:cubicBezTo>
                <a:lnTo>
                  <a:pt x="2553918" y="1379115"/>
                </a:lnTo>
                <a:cubicBezTo>
                  <a:pt x="2553918" y="1463744"/>
                  <a:pt x="2485312" y="1532350"/>
                  <a:pt x="2400683" y="1532350"/>
                </a:cubicBezTo>
                <a:lnTo>
                  <a:pt x="153235" y="1532350"/>
                </a:lnTo>
                <a:cubicBezTo>
                  <a:pt x="68606" y="1532350"/>
                  <a:pt x="0" y="1463744"/>
                  <a:pt x="0" y="1379115"/>
                </a:cubicBezTo>
                <a:lnTo>
                  <a:pt x="0" y="153235"/>
                </a:lnTo>
                <a:close/>
              </a:path>
            </a:pathLst>
          </a:custGeom>
          <a:solidFill>
            <a:srgbClr val="ED7D31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04901" tIns="204901" rIns="204901" bIns="204901" numCol="1" spcCol="1270" anchor="ctr" anchorCtr="0">
            <a:noAutofit/>
          </a:bodyPr>
          <a:lstStyle/>
          <a:p>
            <a:pPr marL="0" lvl="0" indent="0" algn="ctr" defTabSz="18669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zh-CN" sz="4200" b="1" kern="1200"/>
              <a:t>闭幕式</a:t>
            </a:r>
            <a:endParaRPr lang="zh-CN" sz="4200" kern="1200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xmlns="" id="{36B9B871-EC09-43CA-9F66-2D5EC27B5DAF}"/>
              </a:ext>
            </a:extLst>
          </p:cNvPr>
          <p:cNvSpPr/>
          <p:nvPr/>
        </p:nvSpPr>
        <p:spPr>
          <a:xfrm>
            <a:off x="1863190" y="4402865"/>
            <a:ext cx="2108269" cy="56278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日（周五）</a:t>
            </a:r>
          </a:p>
        </p:txBody>
      </p:sp>
      <p:sp>
        <p:nvSpPr>
          <p:cNvPr id="14" name="矩形 13">
            <a:extLst>
              <a:ext uri="{FF2B5EF4-FFF2-40B4-BE49-F238E27FC236}">
                <a16:creationId xmlns:a16="http://schemas.microsoft.com/office/drawing/2014/main" xmlns="" id="{B28AD013-881E-4F03-930B-ACDF5BDD77EF}"/>
              </a:ext>
            </a:extLst>
          </p:cNvPr>
          <p:cNvSpPr/>
          <p:nvPr/>
        </p:nvSpPr>
        <p:spPr>
          <a:xfrm>
            <a:off x="5215851" y="4408568"/>
            <a:ext cx="274118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22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——11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26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</a:t>
            </a:r>
            <a:endParaRPr lang="en-US" altLang="zh-CN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>
              <a:lnSpc>
                <a:spcPct val="200000"/>
              </a:lnSpc>
            </a:pP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（包括家长半日活动设计）</a:t>
            </a: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CFDADB17-FC6B-4C36-9179-49D62DCF8BD6}"/>
              </a:ext>
            </a:extLst>
          </p:cNvPr>
          <p:cNvSpPr/>
          <p:nvPr/>
        </p:nvSpPr>
        <p:spPr>
          <a:xfrm>
            <a:off x="8791337" y="4408568"/>
            <a:ext cx="2741187" cy="1116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25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日（小、大班）    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11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月</a:t>
            </a:r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26</a:t>
            </a:r>
            <a:r>
              <a: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日（中班）</a:t>
            </a:r>
          </a:p>
        </p:txBody>
      </p:sp>
    </p:spTree>
    <p:extLst>
      <p:ext uri="{BB962C8B-B14F-4D97-AF65-F5344CB8AC3E}">
        <p14:creationId xmlns:p14="http://schemas.microsoft.com/office/powerpoint/2010/main" val="3348356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4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活动亮点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C5D7B09-3A53-4293-B424-85A03FF72FE1}"/>
              </a:ext>
            </a:extLst>
          </p:cNvPr>
          <p:cNvSpPr txBox="1"/>
          <p:nvPr/>
        </p:nvSpPr>
        <p:spPr>
          <a:xfrm>
            <a:off x="6348046" y="2429024"/>
            <a:ext cx="493917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</a:t>
            </a: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84AF0223-1EF4-4912-BF4B-0FE0796A6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997" y="2429024"/>
            <a:ext cx="3776694" cy="2275971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FF05F20E-A80C-4C63-B15E-52B871720CFD}"/>
              </a:ext>
            </a:extLst>
          </p:cNvPr>
          <p:cNvSpPr/>
          <p:nvPr/>
        </p:nvSpPr>
        <p:spPr>
          <a:xfrm>
            <a:off x="4144889" y="3167738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活动一</a:t>
            </a:r>
          </a:p>
        </p:txBody>
      </p:sp>
      <p:pic>
        <p:nvPicPr>
          <p:cNvPr id="30" name="图片 29">
            <a:extLst>
              <a:ext uri="{FF2B5EF4-FFF2-40B4-BE49-F238E27FC236}">
                <a16:creationId xmlns:a16="http://schemas.microsoft.com/office/drawing/2014/main" xmlns="" id="{DEAC3769-0920-4556-8801-898DEF2FB6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38945" y="2541110"/>
            <a:ext cx="1976996" cy="1591831"/>
          </a:xfrm>
          <a:prstGeom prst="rect">
            <a:avLst/>
          </a:prstGeom>
        </p:spPr>
      </p:pic>
      <p:sp>
        <p:nvSpPr>
          <p:cNvPr id="31" name="文本框 30">
            <a:extLst>
              <a:ext uri="{FF2B5EF4-FFF2-40B4-BE49-F238E27FC236}">
                <a16:creationId xmlns:a16="http://schemas.microsoft.com/office/drawing/2014/main" xmlns="" id="{B64F1734-38B7-475D-B8EB-C453DCD0A830}"/>
              </a:ext>
            </a:extLst>
          </p:cNvPr>
          <p:cNvSpPr txBox="1"/>
          <p:nvPr/>
        </p:nvSpPr>
        <p:spPr>
          <a:xfrm>
            <a:off x="1607917" y="5124476"/>
            <a:ext cx="9810750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     </a:t>
            </a:r>
          </a:p>
        </p:txBody>
      </p:sp>
    </p:spTree>
    <p:extLst>
      <p:ext uri="{BB962C8B-B14F-4D97-AF65-F5344CB8AC3E}">
        <p14:creationId xmlns:p14="http://schemas.microsoft.com/office/powerpoint/2010/main" val="1068675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3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活动亮点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C5D7B09-3A53-4293-B424-85A03FF72FE1}"/>
              </a:ext>
            </a:extLst>
          </p:cNvPr>
          <p:cNvSpPr txBox="1"/>
          <p:nvPr/>
        </p:nvSpPr>
        <p:spPr>
          <a:xfrm>
            <a:off x="6348046" y="2429020"/>
            <a:ext cx="493917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</a:t>
            </a: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84AF0223-1EF4-4912-BF4B-0FE0796A6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997" y="2429020"/>
            <a:ext cx="3776694" cy="2275971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FF05F20E-A80C-4C63-B15E-52B871720CFD}"/>
              </a:ext>
            </a:extLst>
          </p:cNvPr>
          <p:cNvSpPr/>
          <p:nvPr/>
        </p:nvSpPr>
        <p:spPr>
          <a:xfrm>
            <a:off x="4144889" y="3167734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活动二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E2C62F66-85B0-4D3F-B0D8-B8E3116065D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61439" y="2514023"/>
            <a:ext cx="2405566" cy="1623157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53047F37-C79D-47D5-BC52-3623B345E2FF}"/>
              </a:ext>
            </a:extLst>
          </p:cNvPr>
          <p:cNvSpPr txBox="1"/>
          <p:nvPr/>
        </p:nvSpPr>
        <p:spPr>
          <a:xfrm>
            <a:off x="1607917" y="5124476"/>
            <a:ext cx="9810750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     </a:t>
            </a:r>
          </a:p>
        </p:txBody>
      </p:sp>
    </p:spTree>
    <p:extLst>
      <p:ext uri="{BB962C8B-B14F-4D97-AF65-F5344CB8AC3E}">
        <p14:creationId xmlns:p14="http://schemas.microsoft.com/office/powerpoint/2010/main" val="420716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活动亮点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:a16="http://schemas.microsoft.com/office/drawing/2014/main" xmlns="" id="{4C5D7B09-3A53-4293-B424-85A03FF72FE1}"/>
              </a:ext>
            </a:extLst>
          </p:cNvPr>
          <p:cNvSpPr txBox="1"/>
          <p:nvPr/>
        </p:nvSpPr>
        <p:spPr>
          <a:xfrm>
            <a:off x="6348046" y="2429023"/>
            <a:ext cx="4939177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</a:t>
            </a:r>
          </a:p>
        </p:txBody>
      </p:sp>
      <p:pic>
        <p:nvPicPr>
          <p:cNvPr id="28" name="图片 27">
            <a:extLst>
              <a:ext uri="{FF2B5EF4-FFF2-40B4-BE49-F238E27FC236}">
                <a16:creationId xmlns:a16="http://schemas.microsoft.com/office/drawing/2014/main" xmlns="" id="{84AF0223-1EF4-4912-BF4B-0FE0796A6C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9997" y="2429023"/>
            <a:ext cx="3776694" cy="2275971"/>
          </a:xfrm>
          <a:prstGeom prst="rect">
            <a:avLst/>
          </a:prstGeom>
        </p:spPr>
      </p:pic>
      <p:sp>
        <p:nvSpPr>
          <p:cNvPr id="29" name="矩形 28">
            <a:extLst>
              <a:ext uri="{FF2B5EF4-FFF2-40B4-BE49-F238E27FC236}">
                <a16:creationId xmlns:a16="http://schemas.microsoft.com/office/drawing/2014/main" xmlns="" id="{FF05F20E-A80C-4C63-B15E-52B871720CFD}"/>
              </a:ext>
            </a:extLst>
          </p:cNvPr>
          <p:cNvSpPr/>
          <p:nvPr/>
        </p:nvSpPr>
        <p:spPr>
          <a:xfrm>
            <a:off x="4144889" y="3167737"/>
            <a:ext cx="1107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活动三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A043E0EA-B11B-4C06-A56E-C5642E4715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92976" y="2540306"/>
            <a:ext cx="1888445" cy="1596877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8C47A378-CBD9-40B6-81B7-7E5391FB049B}"/>
              </a:ext>
            </a:extLst>
          </p:cNvPr>
          <p:cNvSpPr txBox="1"/>
          <p:nvPr/>
        </p:nvSpPr>
        <p:spPr>
          <a:xfrm>
            <a:off x="1607917" y="5124476"/>
            <a:ext cx="9810750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添加标题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：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     </a:t>
            </a:r>
          </a:p>
        </p:txBody>
      </p:sp>
    </p:spTree>
    <p:extLst>
      <p:ext uri="{BB962C8B-B14F-4D97-AF65-F5344CB8AC3E}">
        <p14:creationId xmlns:p14="http://schemas.microsoft.com/office/powerpoint/2010/main" val="3095317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9" grpId="0"/>
      <p:bldP spid="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8CCE2E0-D42A-4980-AA5C-36BE1B130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03.</a:t>
            </a:r>
            <a:r>
              <a:rPr lang="zh-CN" altLang="en-US" dirty="0"/>
              <a:t>活动概况</a:t>
            </a:r>
          </a:p>
        </p:txBody>
      </p:sp>
    </p:spTree>
    <p:extLst>
      <p:ext uri="{BB962C8B-B14F-4D97-AF65-F5344CB8AC3E}">
        <p14:creationId xmlns:p14="http://schemas.microsoft.com/office/powerpoint/2010/main" val="1543342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前期组织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F6C343E-6B2E-44E3-82BC-14E4226CF9B4}"/>
              </a:ext>
            </a:extLst>
          </p:cNvPr>
          <p:cNvSpPr txBox="1"/>
          <p:nvPr/>
        </p:nvSpPr>
        <p:spPr>
          <a:xfrm>
            <a:off x="6356838" y="3760332"/>
            <a:ext cx="499696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</a:rPr>
              <a:t>添加文本内容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，添加具体内容。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点击此处添加文本内容，可根据活动实际情况添加具体内容。可根据活动实际情况添加</a:t>
            </a: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具体内容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。点击此处添加文本内容，可根据活动实际情况添加具体内容。可根据活动实际情况添加具体内容。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BE68DD8-9E29-4636-A269-A1FBEA67CB06}"/>
              </a:ext>
            </a:extLst>
          </p:cNvPr>
          <p:cNvSpPr txBox="1"/>
          <p:nvPr/>
        </p:nvSpPr>
        <p:spPr>
          <a:xfrm>
            <a:off x="6356838" y="2544849"/>
            <a:ext cx="220779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3AFA057-B92D-4F7D-A98F-AD2685115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47737" y="2168896"/>
            <a:ext cx="1541558" cy="1435950"/>
          </a:xfrm>
          <a:prstGeom prst="rect">
            <a:avLst/>
          </a:prstGeom>
        </p:spPr>
      </p:pic>
      <p:pic>
        <p:nvPicPr>
          <p:cNvPr id="13" name="图片 12">
            <a:extLst>
              <a:ext uri="{FF2B5EF4-FFF2-40B4-BE49-F238E27FC236}">
                <a16:creationId xmlns:a16="http://schemas.microsoft.com/office/drawing/2014/main" xmlns="" id="{6B5DBF71-4951-4971-9A1A-FD3D021B6F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47692" y="2496818"/>
            <a:ext cx="3189947" cy="31738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898639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前期组织</a:t>
            </a: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BF6C343E-6B2E-44E3-82BC-14E4226CF9B4}"/>
              </a:ext>
            </a:extLst>
          </p:cNvPr>
          <p:cNvSpPr txBox="1"/>
          <p:nvPr/>
        </p:nvSpPr>
        <p:spPr>
          <a:xfrm>
            <a:off x="6656998" y="3760332"/>
            <a:ext cx="469680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</a:t>
            </a:r>
            <a:r>
              <a:rPr lang="zh-CN" altLang="en-US" sz="1400" b="1" dirty="0">
                <a:latin typeface="微软雅黑" panose="020B0503020204020204" charset="-122"/>
                <a:ea typeface="微软雅黑" panose="020B0503020204020204" charset="-122"/>
              </a:rPr>
              <a:t>添加文本内容</a:t>
            </a: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，添加具体内容。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点击此处添加文本内容，可根据活动实际情况添加具体内容。可根据活动实际情况添加</a:t>
            </a:r>
            <a:r>
              <a:rPr lang="zh-CN" altLang="en-US" sz="1400" b="1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具体内容</a:t>
            </a:r>
            <a:r>
              <a:rPr lang="zh-CN" altLang="en-US" sz="1400" dirty="0">
                <a:solidFill>
                  <a:prstClr val="black"/>
                </a:solidFill>
                <a:latin typeface="微软雅黑" panose="020B0503020204020204" charset="-122"/>
                <a:ea typeface="微软雅黑" panose="020B0503020204020204" charset="-122"/>
              </a:rPr>
              <a:t>。点击此处添加文本内容，可根据活动实际情况添加具体内容。可根据活动实际情况添加具体内容。</a:t>
            </a:r>
            <a:endParaRPr lang="zh-CN" altLang="en-US" sz="1400" dirty="0">
              <a:solidFill>
                <a:prstClr val="black"/>
              </a:solidFill>
            </a:endParaRP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2BE68DD8-9E29-4636-A269-A1FBEA67CB06}"/>
              </a:ext>
            </a:extLst>
          </p:cNvPr>
          <p:cNvSpPr txBox="1"/>
          <p:nvPr/>
        </p:nvSpPr>
        <p:spPr>
          <a:xfrm>
            <a:off x="8450628" y="2597603"/>
            <a:ext cx="2075180" cy="4832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点击添加标题</a:t>
            </a: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13AFA057-B92D-4F7D-A98F-AD26851157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flipH="1">
            <a:off x="6656998" y="2085493"/>
            <a:ext cx="1565775" cy="1643200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606071BD-8FBF-4970-9FDF-8CDE730B8E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8130" y="1868703"/>
            <a:ext cx="3454822" cy="4390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3698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第二章：活动概况</a:t>
            </a:r>
            <a:r>
              <a:rPr lang="en-US" altLang="zh-CN" dirty="0"/>
              <a:t>——</a:t>
            </a:r>
            <a:r>
              <a:rPr lang="zh-CN" altLang="en-US" dirty="0"/>
              <a:t>活动项目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83AC614-B1F1-4389-910D-498F2C101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31822" y="2183148"/>
            <a:ext cx="9721978" cy="559354"/>
          </a:xfrm>
        </p:spPr>
        <p:txBody>
          <a:bodyPr/>
          <a:lstStyle/>
          <a:p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01.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E728F71-B3C0-446D-AA6C-580E8E58D172}"/>
              </a:ext>
            </a:extLst>
          </p:cNvPr>
          <p:cNvSpPr txBox="1"/>
          <p:nvPr/>
        </p:nvSpPr>
        <p:spPr>
          <a:xfrm>
            <a:off x="1706880" y="2762823"/>
            <a:ext cx="9745345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点击此处可以添加文本内容，也可以复制内容，可以根据实际需要与实际情况填写此处的内容。</a:t>
            </a:r>
          </a:p>
        </p:txBody>
      </p:sp>
      <p:sp>
        <p:nvSpPr>
          <p:cNvPr id="14" name="内容占位符 3">
            <a:extLst>
              <a:ext uri="{FF2B5EF4-FFF2-40B4-BE49-F238E27FC236}">
                <a16:creationId xmlns:a16="http://schemas.microsoft.com/office/drawing/2014/main" xmlns="" id="{E116C1B8-1C97-4D2B-995B-946F6FE79967}"/>
              </a:ext>
            </a:extLst>
          </p:cNvPr>
          <p:cNvSpPr txBox="1">
            <a:spLocks/>
          </p:cNvSpPr>
          <p:nvPr/>
        </p:nvSpPr>
        <p:spPr>
          <a:xfrm>
            <a:off x="1631822" y="4302793"/>
            <a:ext cx="9721978" cy="55935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400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02.</a:t>
            </a:r>
            <a:r>
              <a:rPr lang="zh-CN" altLang="en-US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点击添加标题</a:t>
            </a:r>
          </a:p>
        </p:txBody>
      </p:sp>
      <p:sp>
        <p:nvSpPr>
          <p:cNvPr id="15" name="文本框 14">
            <a:extLst>
              <a:ext uri="{FF2B5EF4-FFF2-40B4-BE49-F238E27FC236}">
                <a16:creationId xmlns:a16="http://schemas.microsoft.com/office/drawing/2014/main" xmlns="" id="{5DFEBB5B-EB72-43F5-AFF1-05600C30ABF1}"/>
              </a:ext>
            </a:extLst>
          </p:cNvPr>
          <p:cNvSpPr txBox="1"/>
          <p:nvPr/>
        </p:nvSpPr>
        <p:spPr>
          <a:xfrm>
            <a:off x="1706880" y="4882468"/>
            <a:ext cx="9745345" cy="10515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点击此处可以添加文本内容，也可以复制内容，可以根据实际需要与实际情况填写此处的内容。</a:t>
            </a:r>
          </a:p>
        </p:txBody>
      </p:sp>
    </p:spTree>
    <p:extLst>
      <p:ext uri="{BB962C8B-B14F-4D97-AF65-F5344CB8AC3E}">
        <p14:creationId xmlns:p14="http://schemas.microsoft.com/office/powerpoint/2010/main" val="3436104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15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8CCE2E0-D42A-4980-AA5C-36BE1B130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altLang="zh-CN" dirty="0"/>
              <a:t>04.</a:t>
            </a:r>
            <a:r>
              <a:rPr lang="zh-CN" altLang="en-US" dirty="0"/>
              <a:t>活动实施</a:t>
            </a:r>
          </a:p>
        </p:txBody>
      </p:sp>
    </p:spTree>
    <p:extLst>
      <p:ext uri="{BB962C8B-B14F-4D97-AF65-F5344CB8AC3E}">
        <p14:creationId xmlns:p14="http://schemas.microsoft.com/office/powerpoint/2010/main" val="3716568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第二章：活动实施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83AC614-B1F1-4389-910D-498F2C101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9035" y="3666900"/>
            <a:ext cx="2325354" cy="515392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4C2F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E728F71-B3C0-446D-AA6C-580E8E58D172}"/>
              </a:ext>
            </a:extLst>
          </p:cNvPr>
          <p:cNvSpPr txBox="1"/>
          <p:nvPr/>
        </p:nvSpPr>
        <p:spPr>
          <a:xfrm>
            <a:off x="5618286" y="3073657"/>
            <a:ext cx="55525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点击此处可以添加文本内容，也可以复制内容，可以根据实际需要与实际情况填写此处的内容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3484373-52AB-4A29-A7EA-484653B7F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2797127" y="1427274"/>
            <a:ext cx="969171" cy="263284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F17E2059-C37E-438B-8234-9DBF65F7B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H="1" flipV="1">
            <a:off x="2797127" y="3789075"/>
            <a:ext cx="969171" cy="263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3618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第二章：活动实施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83AC614-B1F1-4389-910D-498F2C101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9035" y="3666900"/>
            <a:ext cx="2325354" cy="515392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4C2F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E728F71-B3C0-446D-AA6C-580E8E58D172}"/>
              </a:ext>
            </a:extLst>
          </p:cNvPr>
          <p:cNvSpPr txBox="1"/>
          <p:nvPr/>
        </p:nvSpPr>
        <p:spPr>
          <a:xfrm>
            <a:off x="5618286" y="4330764"/>
            <a:ext cx="55525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3484373-52AB-4A29-A7EA-484653B7F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2797127" y="1427274"/>
            <a:ext cx="969171" cy="263284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F17E2059-C37E-438B-8234-9DBF65F7B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H="1" flipV="1">
            <a:off x="2797127" y="3789075"/>
            <a:ext cx="969171" cy="2632842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xmlns="" id="{B9206845-AFF0-49F0-AFC2-B896C044626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55657" y="2678081"/>
            <a:ext cx="5477843" cy="1204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420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D5547DC1-37A9-4EB8-9640-17F457710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/>
              <a:t>第二章：活动实施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783AC614-B1F1-4389-910D-498F2C1011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19035" y="3666900"/>
            <a:ext cx="2325354" cy="515392"/>
          </a:xfrm>
        </p:spPr>
        <p:txBody>
          <a:bodyPr>
            <a:normAutofit/>
          </a:bodyPr>
          <a:lstStyle/>
          <a:p>
            <a:r>
              <a:rPr lang="zh-CN" altLang="en-US" b="1" dirty="0">
                <a:solidFill>
                  <a:srgbClr val="4C2F1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点击添加标题</a:t>
            </a:r>
          </a:p>
        </p:txBody>
      </p:sp>
      <p:sp>
        <p:nvSpPr>
          <p:cNvPr id="13" name="文本框 12">
            <a:extLst>
              <a:ext uri="{FF2B5EF4-FFF2-40B4-BE49-F238E27FC236}">
                <a16:creationId xmlns:a16="http://schemas.microsoft.com/office/drawing/2014/main" xmlns="" id="{DE728F71-B3C0-446D-AA6C-580E8E58D172}"/>
              </a:ext>
            </a:extLst>
          </p:cNvPr>
          <p:cNvSpPr txBox="1"/>
          <p:nvPr/>
        </p:nvSpPr>
        <p:spPr>
          <a:xfrm>
            <a:off x="5618286" y="4330764"/>
            <a:ext cx="55525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latin typeface="微软雅黑" panose="020B0503020204020204" charset="-122"/>
                <a:ea typeface="微软雅黑" panose="020B0503020204020204" charset="-122"/>
              </a:rPr>
              <a:t>点击此处可以添加文本内容，也可以复制内容，可以根据实际需要与实际情况填写此处的内容。点击此处可以添加文本内容，可以根据实际需要与实际情况填写此处的内容。点击此处可以添加文本内容，也可以复制内容，可以根据实际需要与实际情况填写此处的内容。</a:t>
            </a: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93484373-52AB-4A29-A7EA-484653B7F0C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 flipH="1">
            <a:off x="2797127" y="1427274"/>
            <a:ext cx="969171" cy="2632842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:a16="http://schemas.microsoft.com/office/drawing/2014/main" xmlns="" id="{F17E2059-C37E-438B-8234-9DBF65F7BC5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 flipH="1" flipV="1">
            <a:off x="2797127" y="3789075"/>
            <a:ext cx="969171" cy="2632842"/>
          </a:xfrm>
          <a:prstGeom prst="rect">
            <a:avLst/>
          </a:prstGeom>
        </p:spPr>
      </p:pic>
      <p:pic>
        <p:nvPicPr>
          <p:cNvPr id="5" name="图片 4">
            <a:extLst>
              <a:ext uri="{FF2B5EF4-FFF2-40B4-BE49-F238E27FC236}">
                <a16:creationId xmlns:a16="http://schemas.microsoft.com/office/drawing/2014/main" xmlns="" id="{71792830-D9A0-4CFB-B433-CFF5F484ED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18085" y="2417682"/>
            <a:ext cx="4253553" cy="1621198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xmlns="" id="{7DCB93B4-8CD8-40D8-BDEB-F2EEF0163B53}"/>
              </a:ext>
            </a:extLst>
          </p:cNvPr>
          <p:cNvSpPr/>
          <p:nvPr/>
        </p:nvSpPr>
        <p:spPr>
          <a:xfrm>
            <a:off x="6456920" y="3297568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98938ADA-5C58-4101-90A6-5A18C6639B30}"/>
              </a:ext>
            </a:extLst>
          </p:cNvPr>
          <p:cNvSpPr/>
          <p:nvPr/>
        </p:nvSpPr>
        <p:spPr>
          <a:xfrm>
            <a:off x="7790863" y="274369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xmlns="" id="{0060D8C0-B822-4998-B931-9B9AB005CE19}"/>
              </a:ext>
            </a:extLst>
          </p:cNvPr>
          <p:cNvSpPr/>
          <p:nvPr/>
        </p:nvSpPr>
        <p:spPr>
          <a:xfrm>
            <a:off x="9100917" y="3306855"/>
            <a:ext cx="110799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3106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1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6" name="组合 125">
            <a:extLst>
              <a:ext uri="{FF2B5EF4-FFF2-40B4-BE49-F238E27FC236}">
                <a16:creationId xmlns:a16="http://schemas.microsoft.com/office/drawing/2014/main" xmlns="" id="{FD5BE2EF-A601-4C0C-989B-15FA85465ED3}"/>
              </a:ext>
            </a:extLst>
          </p:cNvPr>
          <p:cNvGrpSpPr>
            <a:grpSpLocks noChangeAspect="1"/>
          </p:cNvGrpSpPr>
          <p:nvPr/>
        </p:nvGrpSpPr>
        <p:grpSpPr>
          <a:xfrm>
            <a:off x="987813" y="5349144"/>
            <a:ext cx="7138115" cy="54000"/>
            <a:chOff x="1478331" y="5778779"/>
            <a:chExt cx="10469235" cy="79200"/>
          </a:xfrm>
        </p:grpSpPr>
        <p:grpSp>
          <p:nvGrpSpPr>
            <p:cNvPr id="127" name="组合 126">
              <a:extLst>
                <a:ext uri="{FF2B5EF4-FFF2-40B4-BE49-F238E27FC236}">
                  <a16:creationId xmlns:a16="http://schemas.microsoft.com/office/drawing/2014/main" xmlns="" id="{C078D496-5405-455C-8351-3D7461781C7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161" name="椭圆 160">
                <a:extLst>
                  <a:ext uri="{FF2B5EF4-FFF2-40B4-BE49-F238E27FC236}">
                    <a16:creationId xmlns:a16="http://schemas.microsoft.com/office/drawing/2014/main" xmlns="" id="{1B48CA6F-87B6-4C51-BA81-31491BAE5BAA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椭圆 161">
                <a:extLst>
                  <a:ext uri="{FF2B5EF4-FFF2-40B4-BE49-F238E27FC236}">
                    <a16:creationId xmlns:a16="http://schemas.microsoft.com/office/drawing/2014/main" xmlns="" id="{0B4D1C5F-F6D6-40A2-8C4D-6C4C3648C0B7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椭圆 162">
                <a:extLst>
                  <a:ext uri="{FF2B5EF4-FFF2-40B4-BE49-F238E27FC236}">
                    <a16:creationId xmlns:a16="http://schemas.microsoft.com/office/drawing/2014/main" xmlns="" id="{BC1D3D99-77DC-4746-BF09-484A3B5F4571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4" name="椭圆 163">
                <a:extLst>
                  <a:ext uri="{FF2B5EF4-FFF2-40B4-BE49-F238E27FC236}">
                    <a16:creationId xmlns:a16="http://schemas.microsoft.com/office/drawing/2014/main" xmlns="" id="{5248C8C8-D66F-4839-92E9-5967D16C9EED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5" name="椭圆 164">
                <a:extLst>
                  <a:ext uri="{FF2B5EF4-FFF2-40B4-BE49-F238E27FC236}">
                    <a16:creationId xmlns:a16="http://schemas.microsoft.com/office/drawing/2014/main" xmlns="" id="{35B5DAA0-CA45-4E1A-AC98-33B2D554AF19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>
                <a:extLst>
                  <a:ext uri="{FF2B5EF4-FFF2-40B4-BE49-F238E27FC236}">
                    <a16:creationId xmlns:a16="http://schemas.microsoft.com/office/drawing/2014/main" xmlns="" id="{C345692F-A4BE-499F-A9A1-DC5B72AABB07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>
                <a:extLst>
                  <a:ext uri="{FF2B5EF4-FFF2-40B4-BE49-F238E27FC236}">
                    <a16:creationId xmlns:a16="http://schemas.microsoft.com/office/drawing/2014/main" xmlns="" id="{EF24BCC5-9606-4C85-8F4B-491D027FC540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椭圆 167">
                <a:extLst>
                  <a:ext uri="{FF2B5EF4-FFF2-40B4-BE49-F238E27FC236}">
                    <a16:creationId xmlns:a16="http://schemas.microsoft.com/office/drawing/2014/main" xmlns="" id="{527F9A81-8B20-4C9E-9A82-C29E281D5A6F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9" name="椭圆 168">
                <a:extLst>
                  <a:ext uri="{FF2B5EF4-FFF2-40B4-BE49-F238E27FC236}">
                    <a16:creationId xmlns:a16="http://schemas.microsoft.com/office/drawing/2014/main" xmlns="" id="{6DB269FC-D16A-4D97-AE3F-295FFFA232B3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椭圆 169">
                <a:extLst>
                  <a:ext uri="{FF2B5EF4-FFF2-40B4-BE49-F238E27FC236}">
                    <a16:creationId xmlns:a16="http://schemas.microsoft.com/office/drawing/2014/main" xmlns="" id="{0F2685E8-91F4-4E61-B8F9-FEB740930B8E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1" name="椭圆 170">
                <a:extLst>
                  <a:ext uri="{FF2B5EF4-FFF2-40B4-BE49-F238E27FC236}">
                    <a16:creationId xmlns:a16="http://schemas.microsoft.com/office/drawing/2014/main" xmlns="" id="{C3866D7C-8C74-4922-AE47-81F94E6609C5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2" name="椭圆 171">
                <a:extLst>
                  <a:ext uri="{FF2B5EF4-FFF2-40B4-BE49-F238E27FC236}">
                    <a16:creationId xmlns:a16="http://schemas.microsoft.com/office/drawing/2014/main" xmlns="" id="{9A2D54F2-32EA-4877-B9D1-751BEA85ED8B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3" name="椭圆 172">
                <a:extLst>
                  <a:ext uri="{FF2B5EF4-FFF2-40B4-BE49-F238E27FC236}">
                    <a16:creationId xmlns:a16="http://schemas.microsoft.com/office/drawing/2014/main" xmlns="" id="{F51CF93F-E570-4EB0-A84E-B40E974A68BC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4" name="椭圆 173">
                <a:extLst>
                  <a:ext uri="{FF2B5EF4-FFF2-40B4-BE49-F238E27FC236}">
                    <a16:creationId xmlns:a16="http://schemas.microsoft.com/office/drawing/2014/main" xmlns="" id="{EBED2FC3-85CA-43D2-8DBA-E18BECD2422A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椭圆 174">
                <a:extLst>
                  <a:ext uri="{FF2B5EF4-FFF2-40B4-BE49-F238E27FC236}">
                    <a16:creationId xmlns:a16="http://schemas.microsoft.com/office/drawing/2014/main" xmlns="" id="{907205DB-3891-416E-901A-023C3D55797F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6" name="椭圆 175">
                <a:extLst>
                  <a:ext uri="{FF2B5EF4-FFF2-40B4-BE49-F238E27FC236}">
                    <a16:creationId xmlns:a16="http://schemas.microsoft.com/office/drawing/2014/main" xmlns="" id="{C92D7686-F7EC-4E12-8C63-5111E4D313EB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7" name="椭圆 176">
                <a:extLst>
                  <a:ext uri="{FF2B5EF4-FFF2-40B4-BE49-F238E27FC236}">
                    <a16:creationId xmlns:a16="http://schemas.microsoft.com/office/drawing/2014/main" xmlns="" id="{25668DB3-43E6-4721-921F-FFA1987989E5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8" name="椭圆 177">
                <a:extLst>
                  <a:ext uri="{FF2B5EF4-FFF2-40B4-BE49-F238E27FC236}">
                    <a16:creationId xmlns:a16="http://schemas.microsoft.com/office/drawing/2014/main" xmlns="" id="{4E2CB74F-E849-4F30-A9EB-550E3E3EB7A5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9" name="椭圆 178">
                <a:extLst>
                  <a:ext uri="{FF2B5EF4-FFF2-40B4-BE49-F238E27FC236}">
                    <a16:creationId xmlns:a16="http://schemas.microsoft.com/office/drawing/2014/main" xmlns="" id="{C9154FED-BB1A-42B6-B9B0-AA29473763BE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0" name="椭圆 179">
                <a:extLst>
                  <a:ext uri="{FF2B5EF4-FFF2-40B4-BE49-F238E27FC236}">
                    <a16:creationId xmlns:a16="http://schemas.microsoft.com/office/drawing/2014/main" xmlns="" id="{D5D87555-697B-4AD4-9DA5-27BF7F51DCFA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1" name="椭圆 180">
                <a:extLst>
                  <a:ext uri="{FF2B5EF4-FFF2-40B4-BE49-F238E27FC236}">
                    <a16:creationId xmlns:a16="http://schemas.microsoft.com/office/drawing/2014/main" xmlns="" id="{ECFA24EB-8386-44B0-A64C-A190BCF245DF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2" name="椭圆 181">
                <a:extLst>
                  <a:ext uri="{FF2B5EF4-FFF2-40B4-BE49-F238E27FC236}">
                    <a16:creationId xmlns:a16="http://schemas.microsoft.com/office/drawing/2014/main" xmlns="" id="{7C0968FD-B7EE-4F7E-8609-589033EA83D9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3" name="椭圆 182">
                <a:extLst>
                  <a:ext uri="{FF2B5EF4-FFF2-40B4-BE49-F238E27FC236}">
                    <a16:creationId xmlns:a16="http://schemas.microsoft.com/office/drawing/2014/main" xmlns="" id="{52363DAA-7CF2-4224-A1E7-08F3340684B8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4" name="椭圆 183">
                <a:extLst>
                  <a:ext uri="{FF2B5EF4-FFF2-40B4-BE49-F238E27FC236}">
                    <a16:creationId xmlns:a16="http://schemas.microsoft.com/office/drawing/2014/main" xmlns="" id="{47402ACA-9277-457D-8072-F02AA52C4FB7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5" name="椭圆 184">
                <a:extLst>
                  <a:ext uri="{FF2B5EF4-FFF2-40B4-BE49-F238E27FC236}">
                    <a16:creationId xmlns:a16="http://schemas.microsoft.com/office/drawing/2014/main" xmlns="" id="{493DAF36-16E5-4A83-9867-9682B41FC00A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6" name="椭圆 185">
                <a:extLst>
                  <a:ext uri="{FF2B5EF4-FFF2-40B4-BE49-F238E27FC236}">
                    <a16:creationId xmlns:a16="http://schemas.microsoft.com/office/drawing/2014/main" xmlns="" id="{0415E028-46A1-4F61-9203-60EB98B9F787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7" name="椭圆 186">
                <a:extLst>
                  <a:ext uri="{FF2B5EF4-FFF2-40B4-BE49-F238E27FC236}">
                    <a16:creationId xmlns:a16="http://schemas.microsoft.com/office/drawing/2014/main" xmlns="" id="{B506B18F-A323-452B-B562-330D9B87AFF1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8" name="椭圆 187">
                <a:extLst>
                  <a:ext uri="{FF2B5EF4-FFF2-40B4-BE49-F238E27FC236}">
                    <a16:creationId xmlns:a16="http://schemas.microsoft.com/office/drawing/2014/main" xmlns="" id="{E55E3D69-61D9-4696-BD97-05D5B41A2F54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9" name="椭圆 188">
                <a:extLst>
                  <a:ext uri="{FF2B5EF4-FFF2-40B4-BE49-F238E27FC236}">
                    <a16:creationId xmlns:a16="http://schemas.microsoft.com/office/drawing/2014/main" xmlns="" id="{0FFE30A4-3E60-4B4B-91FE-A6251CAE63BC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0" name="椭圆 189">
                <a:extLst>
                  <a:ext uri="{FF2B5EF4-FFF2-40B4-BE49-F238E27FC236}">
                    <a16:creationId xmlns:a16="http://schemas.microsoft.com/office/drawing/2014/main" xmlns="" id="{535A5CF2-16CA-43F4-9291-A882664A9AC4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1" name="椭圆 190">
                <a:extLst>
                  <a:ext uri="{FF2B5EF4-FFF2-40B4-BE49-F238E27FC236}">
                    <a16:creationId xmlns:a16="http://schemas.microsoft.com/office/drawing/2014/main" xmlns="" id="{685B8C51-A626-4089-B83F-2760FCFA5683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2" name="椭圆 191">
                <a:extLst>
                  <a:ext uri="{FF2B5EF4-FFF2-40B4-BE49-F238E27FC236}">
                    <a16:creationId xmlns:a16="http://schemas.microsoft.com/office/drawing/2014/main" xmlns="" id="{FED3A31A-935D-41BE-B0CD-6B2BB5E18594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8" name="组合 127">
              <a:extLst>
                <a:ext uri="{FF2B5EF4-FFF2-40B4-BE49-F238E27FC236}">
                  <a16:creationId xmlns:a16="http://schemas.microsoft.com/office/drawing/2014/main" xmlns="" id="{769573E3-EA82-412E-8658-1EB9A29EC1AC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129" name="椭圆 128">
                <a:extLst>
                  <a:ext uri="{FF2B5EF4-FFF2-40B4-BE49-F238E27FC236}">
                    <a16:creationId xmlns:a16="http://schemas.microsoft.com/office/drawing/2014/main" xmlns="" id="{3F60EEDC-6DB9-480A-8115-CACBFB321B34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0" name="椭圆 129">
                <a:extLst>
                  <a:ext uri="{FF2B5EF4-FFF2-40B4-BE49-F238E27FC236}">
                    <a16:creationId xmlns:a16="http://schemas.microsoft.com/office/drawing/2014/main" xmlns="" id="{11C92627-45DB-4ECB-8DE4-8170100A0F5A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1" name="椭圆 130">
                <a:extLst>
                  <a:ext uri="{FF2B5EF4-FFF2-40B4-BE49-F238E27FC236}">
                    <a16:creationId xmlns:a16="http://schemas.microsoft.com/office/drawing/2014/main" xmlns="" id="{F22D1DA0-D6FA-4BCF-A9B0-6F6FF0D6453F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2" name="椭圆 131">
                <a:extLst>
                  <a:ext uri="{FF2B5EF4-FFF2-40B4-BE49-F238E27FC236}">
                    <a16:creationId xmlns:a16="http://schemas.microsoft.com/office/drawing/2014/main" xmlns="" id="{E40E2947-5069-477C-A11B-5803CBC51D79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>
                <a:extLst>
                  <a:ext uri="{FF2B5EF4-FFF2-40B4-BE49-F238E27FC236}">
                    <a16:creationId xmlns:a16="http://schemas.microsoft.com/office/drawing/2014/main" xmlns="" id="{7F7D59E0-BFDC-4CD1-8240-44126D83BBFB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>
                <a:extLst>
                  <a:ext uri="{FF2B5EF4-FFF2-40B4-BE49-F238E27FC236}">
                    <a16:creationId xmlns:a16="http://schemas.microsoft.com/office/drawing/2014/main" xmlns="" id="{3E42305E-B046-4058-AB12-F7B5A72EF821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>
                <a:extLst>
                  <a:ext uri="{FF2B5EF4-FFF2-40B4-BE49-F238E27FC236}">
                    <a16:creationId xmlns:a16="http://schemas.microsoft.com/office/drawing/2014/main" xmlns="" id="{8D89FA64-D54F-48B9-9CB0-508454AD73F0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6" name="椭圆 135">
                <a:extLst>
                  <a:ext uri="{FF2B5EF4-FFF2-40B4-BE49-F238E27FC236}">
                    <a16:creationId xmlns:a16="http://schemas.microsoft.com/office/drawing/2014/main" xmlns="" id="{1D824DCD-B5A9-4196-BC08-93A1EA30C314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椭圆 136">
                <a:extLst>
                  <a:ext uri="{FF2B5EF4-FFF2-40B4-BE49-F238E27FC236}">
                    <a16:creationId xmlns:a16="http://schemas.microsoft.com/office/drawing/2014/main" xmlns="" id="{047B3888-8C7B-4EAA-8365-7EC62E093CF7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椭圆 137">
                <a:extLst>
                  <a:ext uri="{FF2B5EF4-FFF2-40B4-BE49-F238E27FC236}">
                    <a16:creationId xmlns:a16="http://schemas.microsoft.com/office/drawing/2014/main" xmlns="" id="{996B5280-C7F0-459C-8335-8B37AEFB7E3F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>
                <a:extLst>
                  <a:ext uri="{FF2B5EF4-FFF2-40B4-BE49-F238E27FC236}">
                    <a16:creationId xmlns:a16="http://schemas.microsoft.com/office/drawing/2014/main" xmlns="" id="{B233BB29-4A60-4149-B303-95239B70080B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>
                <a:extLst>
                  <a:ext uri="{FF2B5EF4-FFF2-40B4-BE49-F238E27FC236}">
                    <a16:creationId xmlns:a16="http://schemas.microsoft.com/office/drawing/2014/main" xmlns="" id="{B0E9BD06-ACEE-4E58-8A84-E8150F6F56BB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>
                <a:extLst>
                  <a:ext uri="{FF2B5EF4-FFF2-40B4-BE49-F238E27FC236}">
                    <a16:creationId xmlns:a16="http://schemas.microsoft.com/office/drawing/2014/main" xmlns="" id="{1765CFEE-B13C-4C3E-846E-4F4CDA02689B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2" name="椭圆 141">
                <a:extLst>
                  <a:ext uri="{FF2B5EF4-FFF2-40B4-BE49-F238E27FC236}">
                    <a16:creationId xmlns:a16="http://schemas.microsoft.com/office/drawing/2014/main" xmlns="" id="{9A1DEA4E-C05A-4B50-AA31-7E51D24E63FC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3" name="椭圆 142">
                <a:extLst>
                  <a:ext uri="{FF2B5EF4-FFF2-40B4-BE49-F238E27FC236}">
                    <a16:creationId xmlns:a16="http://schemas.microsoft.com/office/drawing/2014/main" xmlns="" id="{9CDAAE0C-648A-42C5-AF55-B0910983DDD6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4" name="椭圆 143">
                <a:extLst>
                  <a:ext uri="{FF2B5EF4-FFF2-40B4-BE49-F238E27FC236}">
                    <a16:creationId xmlns:a16="http://schemas.microsoft.com/office/drawing/2014/main" xmlns="" id="{F784BD33-6692-43DB-8876-2B48D7B1CABC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椭圆 144">
                <a:extLst>
                  <a:ext uri="{FF2B5EF4-FFF2-40B4-BE49-F238E27FC236}">
                    <a16:creationId xmlns:a16="http://schemas.microsoft.com/office/drawing/2014/main" xmlns="" id="{B095B35D-0D4C-461D-8EA4-3C5347E255F3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6" name="椭圆 145">
                <a:extLst>
                  <a:ext uri="{FF2B5EF4-FFF2-40B4-BE49-F238E27FC236}">
                    <a16:creationId xmlns:a16="http://schemas.microsoft.com/office/drawing/2014/main" xmlns="" id="{48A1EA8D-F1B4-4FD0-8FD0-3D43D25F6BDC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椭圆 146">
                <a:extLst>
                  <a:ext uri="{FF2B5EF4-FFF2-40B4-BE49-F238E27FC236}">
                    <a16:creationId xmlns:a16="http://schemas.microsoft.com/office/drawing/2014/main" xmlns="" id="{FE32079E-5390-4757-8498-93FD530CC16A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8" name="椭圆 147">
                <a:extLst>
                  <a:ext uri="{FF2B5EF4-FFF2-40B4-BE49-F238E27FC236}">
                    <a16:creationId xmlns:a16="http://schemas.microsoft.com/office/drawing/2014/main" xmlns="" id="{7FD863BB-3ACF-4E4C-BD2C-7173AD9903A5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9" name="椭圆 148">
                <a:extLst>
                  <a:ext uri="{FF2B5EF4-FFF2-40B4-BE49-F238E27FC236}">
                    <a16:creationId xmlns:a16="http://schemas.microsoft.com/office/drawing/2014/main" xmlns="" id="{BE6D8CFA-BA00-4E74-8FF5-0DD28836B1F1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0" name="椭圆 149">
                <a:extLst>
                  <a:ext uri="{FF2B5EF4-FFF2-40B4-BE49-F238E27FC236}">
                    <a16:creationId xmlns:a16="http://schemas.microsoft.com/office/drawing/2014/main" xmlns="" id="{8196D81A-E7A0-4900-98F7-085BE88E5D37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椭圆 150">
                <a:extLst>
                  <a:ext uri="{FF2B5EF4-FFF2-40B4-BE49-F238E27FC236}">
                    <a16:creationId xmlns:a16="http://schemas.microsoft.com/office/drawing/2014/main" xmlns="" id="{AC9EF874-39F7-456D-857C-45229964C09B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2" name="椭圆 151">
                <a:extLst>
                  <a:ext uri="{FF2B5EF4-FFF2-40B4-BE49-F238E27FC236}">
                    <a16:creationId xmlns:a16="http://schemas.microsoft.com/office/drawing/2014/main" xmlns="" id="{62E36094-8CD4-4A85-A4E0-B53E9ABBDC33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3" name="椭圆 152">
                <a:extLst>
                  <a:ext uri="{FF2B5EF4-FFF2-40B4-BE49-F238E27FC236}">
                    <a16:creationId xmlns:a16="http://schemas.microsoft.com/office/drawing/2014/main" xmlns="" id="{AE797316-44C2-41E1-8732-484604DC78C1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4" name="椭圆 153">
                <a:extLst>
                  <a:ext uri="{FF2B5EF4-FFF2-40B4-BE49-F238E27FC236}">
                    <a16:creationId xmlns:a16="http://schemas.microsoft.com/office/drawing/2014/main" xmlns="" id="{640DB62B-60F5-4990-A5CF-F0A000420038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5" name="椭圆 154">
                <a:extLst>
                  <a:ext uri="{FF2B5EF4-FFF2-40B4-BE49-F238E27FC236}">
                    <a16:creationId xmlns:a16="http://schemas.microsoft.com/office/drawing/2014/main" xmlns="" id="{73D930BA-9BC6-448B-806B-DCA308FDCAB5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6" name="椭圆 155">
                <a:extLst>
                  <a:ext uri="{FF2B5EF4-FFF2-40B4-BE49-F238E27FC236}">
                    <a16:creationId xmlns:a16="http://schemas.microsoft.com/office/drawing/2014/main" xmlns="" id="{D0AE72CE-5A4E-49DD-B98E-C7DF3F74EE03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7" name="椭圆 156">
                <a:extLst>
                  <a:ext uri="{FF2B5EF4-FFF2-40B4-BE49-F238E27FC236}">
                    <a16:creationId xmlns:a16="http://schemas.microsoft.com/office/drawing/2014/main" xmlns="" id="{8D79A346-C6B7-4746-A688-4DC1C35F26DA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8" name="椭圆 157">
                <a:extLst>
                  <a:ext uri="{FF2B5EF4-FFF2-40B4-BE49-F238E27FC236}">
                    <a16:creationId xmlns:a16="http://schemas.microsoft.com/office/drawing/2014/main" xmlns="" id="{B09CB9F1-962C-4CC3-9B90-FE0B4EF5B79B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9" name="椭圆 158">
                <a:extLst>
                  <a:ext uri="{FF2B5EF4-FFF2-40B4-BE49-F238E27FC236}">
                    <a16:creationId xmlns:a16="http://schemas.microsoft.com/office/drawing/2014/main" xmlns="" id="{63F902E2-3B9E-4A63-ACF2-FA6633948645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0" name="椭圆 159">
                <a:extLst>
                  <a:ext uri="{FF2B5EF4-FFF2-40B4-BE49-F238E27FC236}">
                    <a16:creationId xmlns:a16="http://schemas.microsoft.com/office/drawing/2014/main" xmlns="" id="{C50C2DA2-5DF5-4B60-994D-6B658940515B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125" name="组合 124">
            <a:extLst>
              <a:ext uri="{FF2B5EF4-FFF2-40B4-BE49-F238E27FC236}">
                <a16:creationId xmlns:a16="http://schemas.microsoft.com/office/drawing/2014/main" xmlns="" id="{EE7319FE-8F51-4E29-A584-DA9BB323CE3E}"/>
              </a:ext>
            </a:extLst>
          </p:cNvPr>
          <p:cNvGrpSpPr>
            <a:grpSpLocks noChangeAspect="1"/>
          </p:cNvGrpSpPr>
          <p:nvPr/>
        </p:nvGrpSpPr>
        <p:grpSpPr>
          <a:xfrm>
            <a:off x="987813" y="4820950"/>
            <a:ext cx="7138115" cy="54000"/>
            <a:chOff x="1478331" y="5778779"/>
            <a:chExt cx="10469235" cy="79200"/>
          </a:xfrm>
        </p:grpSpPr>
        <p:grpSp>
          <p:nvGrpSpPr>
            <p:cNvPr id="49" name="组合 48">
              <a:extLst>
                <a:ext uri="{FF2B5EF4-FFF2-40B4-BE49-F238E27FC236}">
                  <a16:creationId xmlns:a16="http://schemas.microsoft.com/office/drawing/2014/main" xmlns="" id="{5F73F9B4-AA91-48E4-9573-4F9A2AE1E8F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478331" y="5778779"/>
              <a:ext cx="5170807" cy="79200"/>
              <a:chOff x="2705098" y="4256271"/>
              <a:chExt cx="5837070" cy="89405"/>
            </a:xfrm>
          </p:grpSpPr>
          <p:sp>
            <p:nvSpPr>
              <p:cNvPr id="17" name="椭圆 16">
                <a:extLst>
                  <a:ext uri="{FF2B5EF4-FFF2-40B4-BE49-F238E27FC236}">
                    <a16:creationId xmlns:a16="http://schemas.microsoft.com/office/drawing/2014/main" xmlns="" id="{B89E8A12-2EC5-4255-BABC-9DF397A9490C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椭圆 17">
                <a:extLst>
                  <a:ext uri="{FF2B5EF4-FFF2-40B4-BE49-F238E27FC236}">
                    <a16:creationId xmlns:a16="http://schemas.microsoft.com/office/drawing/2014/main" xmlns="" id="{F0511BE1-EC14-45D8-A2E0-0FE3D5692746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椭圆 18">
                <a:extLst>
                  <a:ext uri="{FF2B5EF4-FFF2-40B4-BE49-F238E27FC236}">
                    <a16:creationId xmlns:a16="http://schemas.microsoft.com/office/drawing/2014/main" xmlns="" id="{7A04307B-8B14-466D-A1FD-6F7EB2639E22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椭圆 19">
                <a:extLst>
                  <a:ext uri="{FF2B5EF4-FFF2-40B4-BE49-F238E27FC236}">
                    <a16:creationId xmlns:a16="http://schemas.microsoft.com/office/drawing/2014/main" xmlns="" id="{575DA6B1-A6F4-4156-985C-BB0FAF55CF44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椭圆 20">
                <a:extLst>
                  <a:ext uri="{FF2B5EF4-FFF2-40B4-BE49-F238E27FC236}">
                    <a16:creationId xmlns:a16="http://schemas.microsoft.com/office/drawing/2014/main" xmlns="" id="{4F644303-1CEA-40B6-AB7E-7D66D5922E5E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2" name="椭圆 21">
                <a:extLst>
                  <a:ext uri="{FF2B5EF4-FFF2-40B4-BE49-F238E27FC236}">
                    <a16:creationId xmlns:a16="http://schemas.microsoft.com/office/drawing/2014/main" xmlns="" id="{28F03B87-1D6D-47CE-B2AE-5051A3054626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3" name="椭圆 22">
                <a:extLst>
                  <a:ext uri="{FF2B5EF4-FFF2-40B4-BE49-F238E27FC236}">
                    <a16:creationId xmlns:a16="http://schemas.microsoft.com/office/drawing/2014/main" xmlns="" id="{44B14789-7F10-4CF0-BC38-960CA518A86C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椭圆 23">
                <a:extLst>
                  <a:ext uri="{FF2B5EF4-FFF2-40B4-BE49-F238E27FC236}">
                    <a16:creationId xmlns:a16="http://schemas.microsoft.com/office/drawing/2014/main" xmlns="" id="{6802E26C-0993-41FE-A3C2-D7E7AC3C9ACB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5" name="椭圆 24">
                <a:extLst>
                  <a:ext uri="{FF2B5EF4-FFF2-40B4-BE49-F238E27FC236}">
                    <a16:creationId xmlns:a16="http://schemas.microsoft.com/office/drawing/2014/main" xmlns="" id="{7E92D5CA-1710-4D81-AC6E-E31E58802200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6" name="椭圆 25">
                <a:extLst>
                  <a:ext uri="{FF2B5EF4-FFF2-40B4-BE49-F238E27FC236}">
                    <a16:creationId xmlns:a16="http://schemas.microsoft.com/office/drawing/2014/main" xmlns="" id="{AFAE4E4D-2C20-4460-A845-87822E419D9C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>
                <a:extLst>
                  <a:ext uri="{FF2B5EF4-FFF2-40B4-BE49-F238E27FC236}">
                    <a16:creationId xmlns:a16="http://schemas.microsoft.com/office/drawing/2014/main" xmlns="" id="{496BBE9C-0451-452D-8E57-4167CC5EDFF9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>
                <a:extLst>
                  <a:ext uri="{FF2B5EF4-FFF2-40B4-BE49-F238E27FC236}">
                    <a16:creationId xmlns:a16="http://schemas.microsoft.com/office/drawing/2014/main" xmlns="" id="{DACEE5F2-923C-4B4A-9539-61750E27CB74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>
                <a:extLst>
                  <a:ext uri="{FF2B5EF4-FFF2-40B4-BE49-F238E27FC236}">
                    <a16:creationId xmlns:a16="http://schemas.microsoft.com/office/drawing/2014/main" xmlns="" id="{38641C42-4EE9-463F-9F79-2F824972F15C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>
                <a:extLst>
                  <a:ext uri="{FF2B5EF4-FFF2-40B4-BE49-F238E27FC236}">
                    <a16:creationId xmlns:a16="http://schemas.microsoft.com/office/drawing/2014/main" xmlns="" id="{65F779C7-F194-47B6-B75E-0296616EA7B3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>
                <a:extLst>
                  <a:ext uri="{FF2B5EF4-FFF2-40B4-BE49-F238E27FC236}">
                    <a16:creationId xmlns:a16="http://schemas.microsoft.com/office/drawing/2014/main" xmlns="" id="{5415B247-DDF1-4B84-A839-C334991467D6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椭圆 31">
                <a:extLst>
                  <a:ext uri="{FF2B5EF4-FFF2-40B4-BE49-F238E27FC236}">
                    <a16:creationId xmlns:a16="http://schemas.microsoft.com/office/drawing/2014/main" xmlns="" id="{E2CD0A07-4F15-4B1D-A570-785A26D6CC5A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椭圆 32">
                <a:extLst>
                  <a:ext uri="{FF2B5EF4-FFF2-40B4-BE49-F238E27FC236}">
                    <a16:creationId xmlns:a16="http://schemas.microsoft.com/office/drawing/2014/main" xmlns="" id="{78F220E4-7A7F-4AB1-8A45-4D33DCACDB79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4" name="椭圆 33">
                <a:extLst>
                  <a:ext uri="{FF2B5EF4-FFF2-40B4-BE49-F238E27FC236}">
                    <a16:creationId xmlns:a16="http://schemas.microsoft.com/office/drawing/2014/main" xmlns="" id="{6728A36D-84FA-49E2-9ED0-E6C8AF1E8FED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>
                <a:extLst>
                  <a:ext uri="{FF2B5EF4-FFF2-40B4-BE49-F238E27FC236}">
                    <a16:creationId xmlns:a16="http://schemas.microsoft.com/office/drawing/2014/main" xmlns="" id="{269E0369-C4B7-4F3F-A461-DC9202F004B0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>
                <a:extLst>
                  <a:ext uri="{FF2B5EF4-FFF2-40B4-BE49-F238E27FC236}">
                    <a16:creationId xmlns:a16="http://schemas.microsoft.com/office/drawing/2014/main" xmlns="" id="{210FEB71-A919-454E-9955-912108C26003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>
                <a:extLst>
                  <a:ext uri="{FF2B5EF4-FFF2-40B4-BE49-F238E27FC236}">
                    <a16:creationId xmlns:a16="http://schemas.microsoft.com/office/drawing/2014/main" xmlns="" id="{85475DC5-D2F9-460A-8308-EB946CAC798D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椭圆 37">
                <a:extLst>
                  <a:ext uri="{FF2B5EF4-FFF2-40B4-BE49-F238E27FC236}">
                    <a16:creationId xmlns:a16="http://schemas.microsoft.com/office/drawing/2014/main" xmlns="" id="{421EDC82-8A58-436E-BF30-323D3B1D3F2C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9" name="椭圆 38">
                <a:extLst>
                  <a:ext uri="{FF2B5EF4-FFF2-40B4-BE49-F238E27FC236}">
                    <a16:creationId xmlns:a16="http://schemas.microsoft.com/office/drawing/2014/main" xmlns="" id="{583B6F99-E83F-4597-A195-EF361DA324D9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椭圆 39">
                <a:extLst>
                  <a:ext uri="{FF2B5EF4-FFF2-40B4-BE49-F238E27FC236}">
                    <a16:creationId xmlns:a16="http://schemas.microsoft.com/office/drawing/2014/main" xmlns="" id="{368075D4-3DD1-4A39-99C8-1B27D16AC27C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>
                <a:extLst>
                  <a:ext uri="{FF2B5EF4-FFF2-40B4-BE49-F238E27FC236}">
                    <a16:creationId xmlns:a16="http://schemas.microsoft.com/office/drawing/2014/main" xmlns="" id="{E25ADAE4-D077-474A-B353-C9E86C9163AF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>
                <a:extLst>
                  <a:ext uri="{FF2B5EF4-FFF2-40B4-BE49-F238E27FC236}">
                    <a16:creationId xmlns:a16="http://schemas.microsoft.com/office/drawing/2014/main" xmlns="" id="{11530A5A-7EF2-456E-9F75-09CB5623F5AA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>
                <a:extLst>
                  <a:ext uri="{FF2B5EF4-FFF2-40B4-BE49-F238E27FC236}">
                    <a16:creationId xmlns:a16="http://schemas.microsoft.com/office/drawing/2014/main" xmlns="" id="{32AB815B-EB5C-4A7C-94E5-747CB3BF66E4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椭圆 43">
                <a:extLst>
                  <a:ext uri="{FF2B5EF4-FFF2-40B4-BE49-F238E27FC236}">
                    <a16:creationId xmlns:a16="http://schemas.microsoft.com/office/drawing/2014/main" xmlns="" id="{5D59BDF5-59CC-4859-AC1A-3EABEC67E932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椭圆 44">
                <a:extLst>
                  <a:ext uri="{FF2B5EF4-FFF2-40B4-BE49-F238E27FC236}">
                    <a16:creationId xmlns:a16="http://schemas.microsoft.com/office/drawing/2014/main" xmlns="" id="{E52CB0C1-2A18-4247-898F-F060E7EB5F6E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6" name="椭圆 45">
                <a:extLst>
                  <a:ext uri="{FF2B5EF4-FFF2-40B4-BE49-F238E27FC236}">
                    <a16:creationId xmlns:a16="http://schemas.microsoft.com/office/drawing/2014/main" xmlns="" id="{A4FEA948-7C4D-4FF1-AE07-01C23E43F455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7" name="椭圆 46">
                <a:extLst>
                  <a:ext uri="{FF2B5EF4-FFF2-40B4-BE49-F238E27FC236}">
                    <a16:creationId xmlns:a16="http://schemas.microsoft.com/office/drawing/2014/main" xmlns="" id="{D6C4FE61-68E5-4E6C-9152-21EEDD844162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8" name="椭圆 47">
                <a:extLst>
                  <a:ext uri="{FF2B5EF4-FFF2-40B4-BE49-F238E27FC236}">
                    <a16:creationId xmlns:a16="http://schemas.microsoft.com/office/drawing/2014/main" xmlns="" id="{0CE25B60-FF13-4456-8331-7BDF116E5903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2" name="组合 91">
              <a:extLst>
                <a:ext uri="{FF2B5EF4-FFF2-40B4-BE49-F238E27FC236}">
                  <a16:creationId xmlns:a16="http://schemas.microsoft.com/office/drawing/2014/main" xmlns="" id="{4D32F975-9D0E-495B-9C9E-9170AC99C2DD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6776759" y="5778779"/>
              <a:ext cx="5170807" cy="79200"/>
              <a:chOff x="2705098" y="4256271"/>
              <a:chExt cx="5837070" cy="89405"/>
            </a:xfrm>
          </p:grpSpPr>
          <p:sp>
            <p:nvSpPr>
              <p:cNvPr id="93" name="椭圆 92">
                <a:extLst>
                  <a:ext uri="{FF2B5EF4-FFF2-40B4-BE49-F238E27FC236}">
                    <a16:creationId xmlns:a16="http://schemas.microsoft.com/office/drawing/2014/main" xmlns="" id="{23DFCA64-54B9-4B2F-9879-1180F0A281F2}"/>
                  </a:ext>
                </a:extLst>
              </p:cNvPr>
              <p:cNvSpPr/>
              <p:nvPr/>
            </p:nvSpPr>
            <p:spPr>
              <a:xfrm>
                <a:off x="270509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>
                <a:extLst>
                  <a:ext uri="{FF2B5EF4-FFF2-40B4-BE49-F238E27FC236}">
                    <a16:creationId xmlns:a16="http://schemas.microsoft.com/office/drawing/2014/main" xmlns="" id="{62F44E94-E799-4B28-9EBD-FE277ECCD3E6}"/>
                  </a:ext>
                </a:extLst>
              </p:cNvPr>
              <p:cNvSpPr/>
              <p:nvPr/>
            </p:nvSpPr>
            <p:spPr>
              <a:xfrm>
                <a:off x="289050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>
                <a:extLst>
                  <a:ext uri="{FF2B5EF4-FFF2-40B4-BE49-F238E27FC236}">
                    <a16:creationId xmlns:a16="http://schemas.microsoft.com/office/drawing/2014/main" xmlns="" id="{C4CAC9DE-62E1-402E-8962-DBE2FD38D2D7}"/>
                  </a:ext>
                </a:extLst>
              </p:cNvPr>
              <p:cNvSpPr/>
              <p:nvPr/>
            </p:nvSpPr>
            <p:spPr>
              <a:xfrm>
                <a:off x="307591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椭圆 95">
                <a:extLst>
                  <a:ext uri="{FF2B5EF4-FFF2-40B4-BE49-F238E27FC236}">
                    <a16:creationId xmlns:a16="http://schemas.microsoft.com/office/drawing/2014/main" xmlns="" id="{6AE49770-9770-41BC-9778-50CCAB347646}"/>
                  </a:ext>
                </a:extLst>
              </p:cNvPr>
              <p:cNvSpPr/>
              <p:nvPr/>
            </p:nvSpPr>
            <p:spPr>
              <a:xfrm>
                <a:off x="326132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7" name="椭圆 96">
                <a:extLst>
                  <a:ext uri="{FF2B5EF4-FFF2-40B4-BE49-F238E27FC236}">
                    <a16:creationId xmlns:a16="http://schemas.microsoft.com/office/drawing/2014/main" xmlns="" id="{0E7FC21E-6198-4F6B-8EA6-380E657762FB}"/>
                  </a:ext>
                </a:extLst>
              </p:cNvPr>
              <p:cNvSpPr/>
              <p:nvPr/>
            </p:nvSpPr>
            <p:spPr>
              <a:xfrm>
                <a:off x="344673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8" name="椭圆 97">
                <a:extLst>
                  <a:ext uri="{FF2B5EF4-FFF2-40B4-BE49-F238E27FC236}">
                    <a16:creationId xmlns:a16="http://schemas.microsoft.com/office/drawing/2014/main" xmlns="" id="{A406C535-7FB7-4AAB-A422-9058237D36E6}"/>
                  </a:ext>
                </a:extLst>
              </p:cNvPr>
              <p:cNvSpPr/>
              <p:nvPr/>
            </p:nvSpPr>
            <p:spPr>
              <a:xfrm>
                <a:off x="363214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9" name="椭圆 98">
                <a:extLst>
                  <a:ext uri="{FF2B5EF4-FFF2-40B4-BE49-F238E27FC236}">
                    <a16:creationId xmlns:a16="http://schemas.microsoft.com/office/drawing/2014/main" xmlns="" id="{8835F103-5FE6-47C9-8973-DED7AEA1C941}"/>
                  </a:ext>
                </a:extLst>
              </p:cNvPr>
              <p:cNvSpPr/>
              <p:nvPr/>
            </p:nvSpPr>
            <p:spPr>
              <a:xfrm>
                <a:off x="381755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0" name="椭圆 99">
                <a:extLst>
                  <a:ext uri="{FF2B5EF4-FFF2-40B4-BE49-F238E27FC236}">
                    <a16:creationId xmlns:a16="http://schemas.microsoft.com/office/drawing/2014/main" xmlns="" id="{D7150CB7-6618-4EED-8825-7E400A49DEA5}"/>
                  </a:ext>
                </a:extLst>
              </p:cNvPr>
              <p:cNvSpPr/>
              <p:nvPr/>
            </p:nvSpPr>
            <p:spPr>
              <a:xfrm>
                <a:off x="400296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1" name="椭圆 100">
                <a:extLst>
                  <a:ext uri="{FF2B5EF4-FFF2-40B4-BE49-F238E27FC236}">
                    <a16:creationId xmlns:a16="http://schemas.microsoft.com/office/drawing/2014/main" xmlns="" id="{03C6779D-7578-48AA-BF3C-1836EC8D5652}"/>
                  </a:ext>
                </a:extLst>
              </p:cNvPr>
              <p:cNvSpPr/>
              <p:nvPr/>
            </p:nvSpPr>
            <p:spPr>
              <a:xfrm>
                <a:off x="418837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2" name="椭圆 101">
                <a:extLst>
                  <a:ext uri="{FF2B5EF4-FFF2-40B4-BE49-F238E27FC236}">
                    <a16:creationId xmlns:a16="http://schemas.microsoft.com/office/drawing/2014/main" xmlns="" id="{A12CC38E-1CE6-496B-8DD8-0EF24C12D8C0}"/>
                  </a:ext>
                </a:extLst>
              </p:cNvPr>
              <p:cNvSpPr/>
              <p:nvPr/>
            </p:nvSpPr>
            <p:spPr>
              <a:xfrm>
                <a:off x="437377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3" name="椭圆 102">
                <a:extLst>
                  <a:ext uri="{FF2B5EF4-FFF2-40B4-BE49-F238E27FC236}">
                    <a16:creationId xmlns:a16="http://schemas.microsoft.com/office/drawing/2014/main" xmlns="" id="{A5C3AD34-2144-4F1D-B494-98205228A308}"/>
                  </a:ext>
                </a:extLst>
              </p:cNvPr>
              <p:cNvSpPr/>
              <p:nvPr/>
            </p:nvSpPr>
            <p:spPr>
              <a:xfrm>
                <a:off x="455918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>
                <a:extLst>
                  <a:ext uri="{FF2B5EF4-FFF2-40B4-BE49-F238E27FC236}">
                    <a16:creationId xmlns:a16="http://schemas.microsoft.com/office/drawing/2014/main" xmlns="" id="{92BF31CE-3C2C-4A37-AAD8-AE2B69E4705D}"/>
                  </a:ext>
                </a:extLst>
              </p:cNvPr>
              <p:cNvSpPr/>
              <p:nvPr/>
            </p:nvSpPr>
            <p:spPr>
              <a:xfrm>
                <a:off x="474459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>
                <a:extLst>
                  <a:ext uri="{FF2B5EF4-FFF2-40B4-BE49-F238E27FC236}">
                    <a16:creationId xmlns:a16="http://schemas.microsoft.com/office/drawing/2014/main" xmlns="" id="{CF228D72-D657-4122-9B70-BCE01C2F9044}"/>
                  </a:ext>
                </a:extLst>
              </p:cNvPr>
              <p:cNvSpPr/>
              <p:nvPr/>
            </p:nvSpPr>
            <p:spPr>
              <a:xfrm>
                <a:off x="493000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>
                <a:extLst>
                  <a:ext uri="{FF2B5EF4-FFF2-40B4-BE49-F238E27FC236}">
                    <a16:creationId xmlns:a16="http://schemas.microsoft.com/office/drawing/2014/main" xmlns="" id="{ED53B17B-A325-418D-88EC-1091B7A7148C}"/>
                  </a:ext>
                </a:extLst>
              </p:cNvPr>
              <p:cNvSpPr/>
              <p:nvPr/>
            </p:nvSpPr>
            <p:spPr>
              <a:xfrm>
                <a:off x="511541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>
                <a:extLst>
                  <a:ext uri="{FF2B5EF4-FFF2-40B4-BE49-F238E27FC236}">
                    <a16:creationId xmlns:a16="http://schemas.microsoft.com/office/drawing/2014/main" xmlns="" id="{B89AE234-F013-47C2-9015-EEA535DDECED}"/>
                  </a:ext>
                </a:extLst>
              </p:cNvPr>
              <p:cNvSpPr/>
              <p:nvPr/>
            </p:nvSpPr>
            <p:spPr>
              <a:xfrm>
                <a:off x="530082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>
                <a:extLst>
                  <a:ext uri="{FF2B5EF4-FFF2-40B4-BE49-F238E27FC236}">
                    <a16:creationId xmlns:a16="http://schemas.microsoft.com/office/drawing/2014/main" xmlns="" id="{B860CE27-69E3-410E-9EC3-19C642A3696F}"/>
                  </a:ext>
                </a:extLst>
              </p:cNvPr>
              <p:cNvSpPr/>
              <p:nvPr/>
            </p:nvSpPr>
            <p:spPr>
              <a:xfrm>
                <a:off x="548623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>
                <a:extLst>
                  <a:ext uri="{FF2B5EF4-FFF2-40B4-BE49-F238E27FC236}">
                    <a16:creationId xmlns:a16="http://schemas.microsoft.com/office/drawing/2014/main" xmlns="" id="{22DB9F2E-59F1-4EFA-88CB-909C30DD76DF}"/>
                  </a:ext>
                </a:extLst>
              </p:cNvPr>
              <p:cNvSpPr/>
              <p:nvPr/>
            </p:nvSpPr>
            <p:spPr>
              <a:xfrm>
                <a:off x="567164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>
                <a:extLst>
                  <a:ext uri="{FF2B5EF4-FFF2-40B4-BE49-F238E27FC236}">
                    <a16:creationId xmlns:a16="http://schemas.microsoft.com/office/drawing/2014/main" xmlns="" id="{A3B7C3A7-B801-47EA-A49A-4BEDD05983F6}"/>
                  </a:ext>
                </a:extLst>
              </p:cNvPr>
              <p:cNvSpPr/>
              <p:nvPr/>
            </p:nvSpPr>
            <p:spPr>
              <a:xfrm>
                <a:off x="585705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>
                <a:extLst>
                  <a:ext uri="{FF2B5EF4-FFF2-40B4-BE49-F238E27FC236}">
                    <a16:creationId xmlns:a16="http://schemas.microsoft.com/office/drawing/2014/main" xmlns="" id="{D03F86D5-C19A-4975-BEBC-D1EE4CFB494A}"/>
                  </a:ext>
                </a:extLst>
              </p:cNvPr>
              <p:cNvSpPr/>
              <p:nvPr/>
            </p:nvSpPr>
            <p:spPr>
              <a:xfrm>
                <a:off x="604246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>
                <a:extLst>
                  <a:ext uri="{FF2B5EF4-FFF2-40B4-BE49-F238E27FC236}">
                    <a16:creationId xmlns:a16="http://schemas.microsoft.com/office/drawing/2014/main" xmlns="" id="{9EF4C0ED-9872-4810-8972-AAF496A508DE}"/>
                  </a:ext>
                </a:extLst>
              </p:cNvPr>
              <p:cNvSpPr/>
              <p:nvPr/>
            </p:nvSpPr>
            <p:spPr>
              <a:xfrm>
                <a:off x="622786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>
                <a:extLst>
                  <a:ext uri="{FF2B5EF4-FFF2-40B4-BE49-F238E27FC236}">
                    <a16:creationId xmlns:a16="http://schemas.microsoft.com/office/drawing/2014/main" xmlns="" id="{9521235E-4020-4D91-A359-C130A8F5BC54}"/>
                  </a:ext>
                </a:extLst>
              </p:cNvPr>
              <p:cNvSpPr/>
              <p:nvPr/>
            </p:nvSpPr>
            <p:spPr>
              <a:xfrm>
                <a:off x="641327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>
                <a:extLst>
                  <a:ext uri="{FF2B5EF4-FFF2-40B4-BE49-F238E27FC236}">
                    <a16:creationId xmlns:a16="http://schemas.microsoft.com/office/drawing/2014/main" xmlns="" id="{F5FC47D0-D1DE-4A9E-86C1-0DF6BAE72D42}"/>
                  </a:ext>
                </a:extLst>
              </p:cNvPr>
              <p:cNvSpPr/>
              <p:nvPr/>
            </p:nvSpPr>
            <p:spPr>
              <a:xfrm>
                <a:off x="6598687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>
                <a:extLst>
                  <a:ext uri="{FF2B5EF4-FFF2-40B4-BE49-F238E27FC236}">
                    <a16:creationId xmlns:a16="http://schemas.microsoft.com/office/drawing/2014/main" xmlns="" id="{75B4E7E8-3A68-4A00-B6A3-384B28DD1525}"/>
                  </a:ext>
                </a:extLst>
              </p:cNvPr>
              <p:cNvSpPr/>
              <p:nvPr/>
            </p:nvSpPr>
            <p:spPr>
              <a:xfrm>
                <a:off x="6784096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>
                <a:extLst>
                  <a:ext uri="{FF2B5EF4-FFF2-40B4-BE49-F238E27FC236}">
                    <a16:creationId xmlns:a16="http://schemas.microsoft.com/office/drawing/2014/main" xmlns="" id="{4EDBA535-BF4D-4674-B973-8B3AEA755FC7}"/>
                  </a:ext>
                </a:extLst>
              </p:cNvPr>
              <p:cNvSpPr/>
              <p:nvPr/>
            </p:nvSpPr>
            <p:spPr>
              <a:xfrm>
                <a:off x="6969505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>
                <a:extLst>
                  <a:ext uri="{FF2B5EF4-FFF2-40B4-BE49-F238E27FC236}">
                    <a16:creationId xmlns:a16="http://schemas.microsoft.com/office/drawing/2014/main" xmlns="" id="{90832ECB-3BCE-4F9F-90D1-95881992FF3B}"/>
                  </a:ext>
                </a:extLst>
              </p:cNvPr>
              <p:cNvSpPr/>
              <p:nvPr/>
            </p:nvSpPr>
            <p:spPr>
              <a:xfrm>
                <a:off x="7154914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>
                <a:extLst>
                  <a:ext uri="{FF2B5EF4-FFF2-40B4-BE49-F238E27FC236}">
                    <a16:creationId xmlns:a16="http://schemas.microsoft.com/office/drawing/2014/main" xmlns="" id="{BDC2E4FD-22F3-4913-8564-3D9724BD4AF0}"/>
                  </a:ext>
                </a:extLst>
              </p:cNvPr>
              <p:cNvSpPr/>
              <p:nvPr/>
            </p:nvSpPr>
            <p:spPr>
              <a:xfrm>
                <a:off x="734032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>
                <a:extLst>
                  <a:ext uri="{FF2B5EF4-FFF2-40B4-BE49-F238E27FC236}">
                    <a16:creationId xmlns:a16="http://schemas.microsoft.com/office/drawing/2014/main" xmlns="" id="{B2C69F58-C5A8-4782-8AD1-461951154D43}"/>
                  </a:ext>
                </a:extLst>
              </p:cNvPr>
              <p:cNvSpPr/>
              <p:nvPr/>
            </p:nvSpPr>
            <p:spPr>
              <a:xfrm>
                <a:off x="7525732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>
                <a:extLst>
                  <a:ext uri="{FF2B5EF4-FFF2-40B4-BE49-F238E27FC236}">
                    <a16:creationId xmlns:a16="http://schemas.microsoft.com/office/drawing/2014/main" xmlns="" id="{348A4DCC-64B8-4175-98EA-2A14F6EE5D5F}"/>
                  </a:ext>
                </a:extLst>
              </p:cNvPr>
              <p:cNvSpPr/>
              <p:nvPr/>
            </p:nvSpPr>
            <p:spPr>
              <a:xfrm>
                <a:off x="7711141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>
                <a:extLst>
                  <a:ext uri="{FF2B5EF4-FFF2-40B4-BE49-F238E27FC236}">
                    <a16:creationId xmlns:a16="http://schemas.microsoft.com/office/drawing/2014/main" xmlns="" id="{FDF09220-E8F1-4633-ADEC-923553D85B83}"/>
                  </a:ext>
                </a:extLst>
              </p:cNvPr>
              <p:cNvSpPr/>
              <p:nvPr/>
            </p:nvSpPr>
            <p:spPr>
              <a:xfrm>
                <a:off x="7896550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>
                <a:extLst>
                  <a:ext uri="{FF2B5EF4-FFF2-40B4-BE49-F238E27FC236}">
                    <a16:creationId xmlns:a16="http://schemas.microsoft.com/office/drawing/2014/main" xmlns="" id="{9FF550A8-F904-4B13-A67A-400C07C599E9}"/>
                  </a:ext>
                </a:extLst>
              </p:cNvPr>
              <p:cNvSpPr/>
              <p:nvPr/>
            </p:nvSpPr>
            <p:spPr>
              <a:xfrm>
                <a:off x="8081959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>
                <a:extLst>
                  <a:ext uri="{FF2B5EF4-FFF2-40B4-BE49-F238E27FC236}">
                    <a16:creationId xmlns:a16="http://schemas.microsoft.com/office/drawing/2014/main" xmlns="" id="{AC6EF8ED-90ED-45C1-A154-4F2A443E5105}"/>
                  </a:ext>
                </a:extLst>
              </p:cNvPr>
              <p:cNvSpPr/>
              <p:nvPr/>
            </p:nvSpPr>
            <p:spPr>
              <a:xfrm>
                <a:off x="8267368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椭圆 123">
                <a:extLst>
                  <a:ext uri="{FF2B5EF4-FFF2-40B4-BE49-F238E27FC236}">
                    <a16:creationId xmlns:a16="http://schemas.microsoft.com/office/drawing/2014/main" xmlns="" id="{12B00E45-35D4-43AC-9C52-266C0BB68FD9}"/>
                  </a:ext>
                </a:extLst>
              </p:cNvPr>
              <p:cNvSpPr/>
              <p:nvPr/>
            </p:nvSpPr>
            <p:spPr>
              <a:xfrm>
                <a:off x="8452763" y="4256271"/>
                <a:ext cx="89405" cy="89405"/>
              </a:xfrm>
              <a:prstGeom prst="ellipse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85" name="矩形 82">
            <a:extLst>
              <a:ext uri="{FF2B5EF4-FFF2-40B4-BE49-F238E27FC236}">
                <a16:creationId xmlns:a16="http://schemas.microsoft.com/office/drawing/2014/main" xmlns="" id="{A1256F8C-4C9A-4BEF-8616-1C0E2E05E0FB}"/>
              </a:ext>
            </a:extLst>
          </p:cNvPr>
          <p:cNvSpPr/>
          <p:nvPr/>
        </p:nvSpPr>
        <p:spPr>
          <a:xfrm>
            <a:off x="-1" y="-12700"/>
            <a:ext cx="3400520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3" name="矩形 82">
            <a:extLst>
              <a:ext uri="{FF2B5EF4-FFF2-40B4-BE49-F238E27FC236}">
                <a16:creationId xmlns:a16="http://schemas.microsoft.com/office/drawing/2014/main" xmlns="" id="{170D83A4-FB98-40E1-96E7-2D43089CFB8A}"/>
              </a:ext>
            </a:extLst>
          </p:cNvPr>
          <p:cNvSpPr/>
          <p:nvPr/>
        </p:nvSpPr>
        <p:spPr>
          <a:xfrm>
            <a:off x="0" y="-12700"/>
            <a:ext cx="2737488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chemeClr val="accent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xmlns="" id="{48F0FAE3-8C4F-4F71-AAF0-3CD5030954B4}"/>
              </a:ext>
            </a:extLst>
          </p:cNvPr>
          <p:cNvSpPr txBox="1"/>
          <p:nvPr/>
        </p:nvSpPr>
        <p:spPr>
          <a:xfrm>
            <a:off x="2604532" y="2840604"/>
            <a:ext cx="558358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54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活动策划</a:t>
            </a:r>
            <a:r>
              <a:rPr lang="en-US" altLang="zh-CN" sz="54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  <p:sp>
        <p:nvSpPr>
          <p:cNvPr id="10" name="文本框 9">
            <a:extLst>
              <a:ext uri="{FF2B5EF4-FFF2-40B4-BE49-F238E27FC236}">
                <a16:creationId xmlns:a16="http://schemas.microsoft.com/office/drawing/2014/main" xmlns="" id="{8C515FEF-948B-4EA9-AB24-4108923BA773}"/>
              </a:ext>
            </a:extLst>
          </p:cNvPr>
          <p:cNvSpPr txBox="1"/>
          <p:nvPr/>
        </p:nvSpPr>
        <p:spPr>
          <a:xfrm>
            <a:off x="3232269" y="1675796"/>
            <a:ext cx="4596130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8000" b="1" spc="600" dirty="0">
                <a:solidFill>
                  <a:schemeClr val="accent2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谢谢观看</a:t>
            </a:r>
            <a:endParaRPr lang="en-US" altLang="zh-CN" sz="8000" b="1" spc="600" dirty="0">
              <a:solidFill>
                <a:schemeClr val="accent2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1" name="图片 10">
            <a:extLst>
              <a:ext uri="{FF2B5EF4-FFF2-40B4-BE49-F238E27FC236}">
                <a16:creationId xmlns:a16="http://schemas.microsoft.com/office/drawing/2014/main" xmlns="" id="{2B26AC2A-638C-4270-888B-5678824C1F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0012" y="1206678"/>
            <a:ext cx="3934239" cy="4999854"/>
          </a:xfrm>
          <a:prstGeom prst="rect">
            <a:avLst/>
          </a:prstGeom>
        </p:spPr>
      </p:pic>
      <p:sp>
        <p:nvSpPr>
          <p:cNvPr id="89" name="矩形 82">
            <a:extLst>
              <a:ext uri="{FF2B5EF4-FFF2-40B4-BE49-F238E27FC236}">
                <a16:creationId xmlns:a16="http://schemas.microsoft.com/office/drawing/2014/main" xmlns="" id="{A128F7B2-7FE6-4D82-87CB-ADB26537ABB9}"/>
              </a:ext>
            </a:extLst>
          </p:cNvPr>
          <p:cNvSpPr/>
          <p:nvPr/>
        </p:nvSpPr>
        <p:spPr>
          <a:xfrm>
            <a:off x="0" y="-12700"/>
            <a:ext cx="2074353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rgbClr val="FFC000">
              <a:alpha val="50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0" name="矩形 82">
            <a:extLst>
              <a:ext uri="{FF2B5EF4-FFF2-40B4-BE49-F238E27FC236}">
                <a16:creationId xmlns:a16="http://schemas.microsoft.com/office/drawing/2014/main" xmlns="" id="{32497DFA-6004-4ECE-8350-13D3D4A00BCE}"/>
              </a:ext>
            </a:extLst>
          </p:cNvPr>
          <p:cNvSpPr/>
          <p:nvPr/>
        </p:nvSpPr>
        <p:spPr>
          <a:xfrm>
            <a:off x="1" y="-12700"/>
            <a:ext cx="1682534" cy="6883400"/>
          </a:xfrm>
          <a:custGeom>
            <a:avLst/>
            <a:gdLst>
              <a:gd name="connsiteX0" fmla="*/ 0 w 1518288"/>
              <a:gd name="connsiteY0" fmla="*/ 0 h 6858000"/>
              <a:gd name="connsiteX1" fmla="*/ 1518288 w 1518288"/>
              <a:gd name="connsiteY1" fmla="*/ 0 h 6858000"/>
              <a:gd name="connsiteX2" fmla="*/ 1518288 w 1518288"/>
              <a:gd name="connsiteY2" fmla="*/ 6858000 h 6858000"/>
              <a:gd name="connsiteX3" fmla="*/ 0 w 1518288"/>
              <a:gd name="connsiteY3" fmla="*/ 6858000 h 6858000"/>
              <a:gd name="connsiteX4" fmla="*/ 0 w 1518288"/>
              <a:gd name="connsiteY4" fmla="*/ 0 h 6858000"/>
              <a:gd name="connsiteX0" fmla="*/ 0 w 2724788"/>
              <a:gd name="connsiteY0" fmla="*/ 12700 h 6870700"/>
              <a:gd name="connsiteX1" fmla="*/ 2724788 w 2724788"/>
              <a:gd name="connsiteY1" fmla="*/ 0 h 6870700"/>
              <a:gd name="connsiteX2" fmla="*/ 1518288 w 2724788"/>
              <a:gd name="connsiteY2" fmla="*/ 6870700 h 6870700"/>
              <a:gd name="connsiteX3" fmla="*/ 0 w 2724788"/>
              <a:gd name="connsiteY3" fmla="*/ 6870700 h 6870700"/>
              <a:gd name="connsiteX4" fmla="*/ 0 w 2724788"/>
              <a:gd name="connsiteY4" fmla="*/ 12700 h 68707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  <a:gd name="connsiteX0" fmla="*/ 0 w 2737488"/>
              <a:gd name="connsiteY0" fmla="*/ 12700 h 6883400"/>
              <a:gd name="connsiteX1" fmla="*/ 2724788 w 2737488"/>
              <a:gd name="connsiteY1" fmla="*/ 0 h 6883400"/>
              <a:gd name="connsiteX2" fmla="*/ 2737488 w 2737488"/>
              <a:gd name="connsiteY2" fmla="*/ 6883400 h 6883400"/>
              <a:gd name="connsiteX3" fmla="*/ 0 w 2737488"/>
              <a:gd name="connsiteY3" fmla="*/ 6870700 h 6883400"/>
              <a:gd name="connsiteX4" fmla="*/ 0 w 2737488"/>
              <a:gd name="connsiteY4" fmla="*/ 12700 h 68834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737488" h="6883400">
                <a:moveTo>
                  <a:pt x="0" y="12700"/>
                </a:moveTo>
                <a:lnTo>
                  <a:pt x="2724788" y="0"/>
                </a:lnTo>
                <a:cubicBezTo>
                  <a:pt x="1459021" y="1405467"/>
                  <a:pt x="777455" y="4500033"/>
                  <a:pt x="2737488" y="6883400"/>
                </a:cubicBezTo>
                <a:lnTo>
                  <a:pt x="0" y="6870700"/>
                </a:lnTo>
                <a:lnTo>
                  <a:pt x="0" y="12700"/>
                </a:lnTo>
                <a:close/>
              </a:path>
            </a:pathLst>
          </a:custGeom>
          <a:solidFill>
            <a:srgbClr val="FFC000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" name="图片 1">
            <a:extLst>
              <a:ext uri="{FF2B5EF4-FFF2-40B4-BE49-F238E27FC236}">
                <a16:creationId xmlns:a16="http://schemas.microsoft.com/office/drawing/2014/main" xmlns="" id="{DDF4D722-0A3E-48A5-B9FA-FDE579046D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50993" y="-950118"/>
            <a:ext cx="3065030" cy="8326436"/>
          </a:xfrm>
          <a:prstGeom prst="rect">
            <a:avLst/>
          </a:prstGeom>
        </p:spPr>
      </p:pic>
      <p:sp>
        <p:nvSpPr>
          <p:cNvPr id="91" name="文本框 90">
            <a:extLst>
              <a:ext uri="{FF2B5EF4-FFF2-40B4-BE49-F238E27FC236}">
                <a16:creationId xmlns:a16="http://schemas.microsoft.com/office/drawing/2014/main" xmlns="" id="{456FB516-DF9C-4CF4-832C-0464BAE50681}"/>
              </a:ext>
            </a:extLst>
          </p:cNvPr>
          <p:cNvSpPr txBox="1"/>
          <p:nvPr/>
        </p:nvSpPr>
        <p:spPr>
          <a:xfrm>
            <a:off x="3248458" y="3787897"/>
            <a:ext cx="429572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 algn="ctr"/>
            <a:r>
              <a:rPr lang="zh-CN" altLang="en-US" sz="2400" dirty="0">
                <a:solidFill>
                  <a:schemeClr val="accent2">
                    <a:lumMod val="50000"/>
                  </a:schemeClr>
                </a:solidFill>
                <a:latin typeface="AR BERKLEY" panose="02000000000000000000" charset="0"/>
                <a:ea typeface="宋体" panose="02010600030101010101" pitchFamily="2" charset="-122"/>
              </a:rPr>
              <a:t>Thanksgiving Turkey powerpoint template</a:t>
            </a:r>
          </a:p>
        </p:txBody>
      </p:sp>
    </p:spTree>
    <p:extLst>
      <p:ext uri="{BB962C8B-B14F-4D97-AF65-F5344CB8AC3E}">
        <p14:creationId xmlns:p14="http://schemas.microsoft.com/office/powerpoint/2010/main" val="3782490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0">
        <p:cut/>
      </p:transition>
    </mc:Choice>
    <mc:Fallback xmlns="">
      <p:transition advClick="0" advTm="0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12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 animBg="1"/>
      <p:bldP spid="83" grpId="0" animBg="1"/>
      <p:bldP spid="9" grpId="0"/>
      <p:bldP spid="10" grpId="0"/>
      <p:bldP spid="89" grpId="0" animBg="1"/>
      <p:bldP spid="90" grpId="0" animBg="1"/>
      <p:bldP spid="9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197</TotalTime>
  <Words>1697</Words>
  <Application>Microsoft Office PowerPoint</Application>
  <PresentationFormat>宽屏</PresentationFormat>
  <Paragraphs>120</Paragraphs>
  <Slides>23</Slides>
  <Notes>23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30" baseType="lpstr">
      <vt:lpstr>AR BERKLEY</vt:lpstr>
      <vt:lpstr>等线</vt:lpstr>
      <vt:lpstr>等线 Light</vt:lpstr>
      <vt:lpstr>宋体</vt:lpstr>
      <vt:lpstr>微软雅黑</vt:lpstr>
      <vt:lpstr>Arial</vt:lpstr>
      <vt:lpstr>Office 主题​​</vt:lpstr>
      <vt:lpstr>PowerPoint 演示文稿</vt:lpstr>
      <vt:lpstr>PowerPoint 演示文稿</vt:lpstr>
      <vt:lpstr>01. 活动意义</vt:lpstr>
      <vt:lpstr>第一章：活动意义</vt:lpstr>
      <vt:lpstr>02.活动概况</vt:lpstr>
      <vt:lpstr>第二章：活动概况</vt:lpstr>
      <vt:lpstr>第二章：活动概况——活动宗旨</vt:lpstr>
      <vt:lpstr>第二章：活动概况——活动主题</vt:lpstr>
      <vt:lpstr>第二章：活动概况——活动主题</vt:lpstr>
      <vt:lpstr>第二章：活动概况——活动目标</vt:lpstr>
      <vt:lpstr>第二章：活动概况——活动时间</vt:lpstr>
      <vt:lpstr>第二章：活动概况——活动亮点</vt:lpstr>
      <vt:lpstr>第二章：活动概况——活动亮点</vt:lpstr>
      <vt:lpstr>第二章：活动概况——活动亮点</vt:lpstr>
      <vt:lpstr>03.活动概况</vt:lpstr>
      <vt:lpstr>第二章：活动概况——前期组织</vt:lpstr>
      <vt:lpstr>第二章：活动概况——前期组织</vt:lpstr>
      <vt:lpstr>第二章：活动概况——活动项目</vt:lpstr>
      <vt:lpstr>04.活动实施</vt:lpstr>
      <vt:lpstr>第二章：活动实施</vt:lpstr>
      <vt:lpstr>第二章：活动实施</vt:lpstr>
      <vt:lpstr>第二章：活动实施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112</cp:revision>
  <dcterms:created xsi:type="dcterms:W3CDTF">2017-10-26T15:11:49Z</dcterms:created>
  <dcterms:modified xsi:type="dcterms:W3CDTF">2018-12-19T05:51:47Z</dcterms:modified>
</cp:coreProperties>
</file>