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830" r:id="rId1"/>
  </p:sldMasterIdLst>
  <p:notesMasterIdLst>
    <p:notesMasterId r:id="rId24"/>
  </p:notesMasterIdLst>
  <p:handoutMasterIdLst>
    <p:handoutMasterId r:id="rId25"/>
  </p:handoutMasterIdLst>
  <p:sldIdLst>
    <p:sldId id="6261" r:id="rId2"/>
    <p:sldId id="7075" r:id="rId3"/>
    <p:sldId id="7096" r:id="rId4"/>
    <p:sldId id="7097" r:id="rId5"/>
    <p:sldId id="7098" r:id="rId6"/>
    <p:sldId id="7099" r:id="rId7"/>
    <p:sldId id="7100" r:id="rId8"/>
    <p:sldId id="7101" r:id="rId9"/>
    <p:sldId id="7081" r:id="rId10"/>
    <p:sldId id="7082" r:id="rId11"/>
    <p:sldId id="7083" r:id="rId12"/>
    <p:sldId id="7085" r:id="rId13"/>
    <p:sldId id="7086" r:id="rId14"/>
    <p:sldId id="7088" r:id="rId15"/>
    <p:sldId id="7102" r:id="rId16"/>
    <p:sldId id="7103" r:id="rId17"/>
    <p:sldId id="7104" r:id="rId18"/>
    <p:sldId id="7105" r:id="rId19"/>
    <p:sldId id="7106" r:id="rId20"/>
    <p:sldId id="7107" r:id="rId21"/>
    <p:sldId id="7108" r:id="rId22"/>
    <p:sldId id="7044" r:id="rId23"/>
  </p:sldIdLst>
  <p:sldSz cx="12858750" cy="7232650"/>
  <p:notesSz cx="6858000" cy="9144000"/>
  <p:custDataLst>
    <p:tags r:id="rId26"/>
  </p:custDataLst>
  <p:defaultTextStyle>
    <a:defPPr>
      <a:defRPr lang="zh-CN"/>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328" userDrawn="1">
          <p15:clr>
            <a:srgbClr val="A4A3A4"/>
          </p15:clr>
        </p15:guide>
        <p15:guide id="2" pos="4050" userDrawn="1">
          <p15:clr>
            <a:srgbClr val="A4A3A4"/>
          </p15:clr>
        </p15:guide>
        <p15:guide id="3" pos="557" userDrawn="1">
          <p15:clr>
            <a:srgbClr val="A4A3A4"/>
          </p15:clr>
        </p15:guide>
        <p15:guide id="5" orient="horz" pos="4183" userDrawn="1">
          <p15:clr>
            <a:srgbClr val="A4A3A4"/>
          </p15:clr>
        </p15:guide>
        <p15:guide id="6" pos="7497" userDrawn="1">
          <p15:clr>
            <a:srgbClr val="A4A3A4"/>
          </p15:clr>
        </p15:guide>
        <p15:guide id="7" pos="6908"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F2A25"/>
    <a:srgbClr val="000000"/>
    <a:srgbClr val="0C6AC7"/>
    <a:srgbClr val="4BC1DD"/>
    <a:srgbClr val="CA8F45"/>
    <a:srgbClr val="FFFFFF"/>
    <a:srgbClr val="DD1D7C"/>
    <a:srgbClr val="909E25"/>
    <a:srgbClr val="F099AB"/>
    <a:srgbClr val="24AD6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435" autoAdjust="0"/>
    <p:restoredTop sz="95394" autoAdjust="0"/>
  </p:normalViewPr>
  <p:slideViewPr>
    <p:cSldViewPr>
      <p:cViewPr varScale="1">
        <p:scale>
          <a:sx n="99" d="100"/>
          <a:sy n="99" d="100"/>
        </p:scale>
        <p:origin x="624" y="90"/>
      </p:cViewPr>
      <p:guideLst>
        <p:guide orient="horz" pos="328"/>
        <p:guide pos="4050"/>
        <p:guide pos="557"/>
        <p:guide orient="horz" pos="4183"/>
        <p:guide pos="7497"/>
        <p:guide pos="6908"/>
      </p:guideLst>
    </p:cSldViewPr>
  </p:slideViewPr>
  <p:outlineViewPr>
    <p:cViewPr>
      <p:scale>
        <a:sx n="100" d="100"/>
        <a:sy n="100" d="100"/>
      </p:scale>
      <p:origin x="0" y="0"/>
    </p:cViewPr>
  </p:outlineViewPr>
  <p:notesTextViewPr>
    <p:cViewPr>
      <p:scale>
        <a:sx n="1" d="1"/>
        <a:sy n="1" d="1"/>
      </p:scale>
      <p:origin x="0" y="0"/>
    </p:cViewPr>
  </p:notesTextViewPr>
  <p:sorterViewPr>
    <p:cViewPr>
      <p:scale>
        <a:sx n="33" d="100"/>
        <a:sy n="33" d="100"/>
      </p:scale>
      <p:origin x="0" y="0"/>
    </p:cViewPr>
  </p:sorterViewPr>
  <p:notesViewPr>
    <p:cSldViewPr>
      <p:cViewPr varScale="1">
        <p:scale>
          <a:sx n="67" d="100"/>
          <a:sy n="67" d="100"/>
        </p:scale>
        <p:origin x="2832" y="84"/>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gs" Target="tags/tag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 Id="rId35" Type="http://schemas.microsoft.com/office/2015/10/relationships/revisionInfo" Target="revisionInfo.xml"/></Relationships>
</file>

<file path=ppt/diagrams/colors1.xml><?xml version="1.0" encoding="utf-8"?>
<dgm:colorsDef xmlns:dgm="http://schemas.openxmlformats.org/drawingml/2006/diagram" xmlns:a="http://schemas.openxmlformats.org/drawingml/2006/main" uniqueId="urn:microsoft.com/office/officeart/2005/8/colors/colorful1#1">
  <dgm:title val=""/>
  <dgm:desc val=""/>
  <dgm:catLst>
    <dgm:cat type="colorful" pri="10100"/>
  </dgm:catLst>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colorsDef>
</file>

<file path=ppt/diagrams/data1.xml><?xml version="1.0" encoding="utf-8"?>
<dgm:dataModel xmlns:dgm="http://schemas.openxmlformats.org/drawingml/2006/diagram" xmlns:a="http://schemas.openxmlformats.org/drawingml/2006/main">
  <dgm:ptLst>
    <dgm:pt modelId="{435566BB-1B6A-4A20-9379-D11DAD0DEBFD}" type="doc">
      <dgm:prSet loTypeId="urn:microsoft.com/office/officeart/2008/layout/VerticalCurvedList#1" loCatId="list" qsTypeId="urn:microsoft.com/office/officeart/2005/8/quickstyle/simple1#1" qsCatId="simple" csTypeId="urn:microsoft.com/office/officeart/2005/8/colors/colorful1#1" csCatId="colorful" phldr="1"/>
      <dgm:spPr/>
      <dgm:t>
        <a:bodyPr/>
        <a:lstStyle/>
        <a:p>
          <a:endParaRPr lang="id-ID"/>
        </a:p>
      </dgm:t>
    </dgm:pt>
    <dgm:pt modelId="{FDF27DB0-EAC0-4920-AF7D-20BBB7402A2C}">
      <dgm:prSet phldrT="[Text]" custT="1"/>
      <dgm:spPr>
        <a:solidFill>
          <a:schemeClr val="accent1"/>
        </a:solidFill>
        <a:ln>
          <a:noFill/>
        </a:ln>
      </dgm:spPr>
      <dgm:t>
        <a:bodyPr/>
        <a:lstStyle/>
        <a:p>
          <a:r>
            <a:rPr lang="zh-CN" altLang="en-US" sz="900" b="1" dirty="0" smtClean="0">
              <a:solidFill>
                <a:schemeClr val="bg1"/>
              </a:solidFill>
              <a:latin typeface="+mn-lt"/>
              <a:ea typeface="+mn-ea"/>
              <a:cs typeface="+mn-ea"/>
              <a:sym typeface="+mn-lt"/>
            </a:rPr>
            <a:t>点击输入简要文字内容，概括精炼言简意赅的说明分项内容。</a:t>
          </a:r>
          <a:endParaRPr lang="id-ID" sz="600" dirty="0">
            <a:solidFill>
              <a:schemeClr val="bg1"/>
            </a:solidFill>
            <a:latin typeface="+mn-lt"/>
            <a:ea typeface="+mn-ea"/>
            <a:cs typeface="+mn-ea"/>
            <a:sym typeface="+mn-lt"/>
          </a:endParaRPr>
        </a:p>
      </dgm:t>
    </dgm:pt>
    <dgm:pt modelId="{95451BA8-FA3F-4B23-98B5-EFA183983FD5}" type="parTrans" cxnId="{8B8800F8-EBE8-4C70-9F9A-8212128C6F24}">
      <dgm:prSet/>
      <dgm:spPr/>
      <dgm:t>
        <a:bodyPr/>
        <a:lstStyle/>
        <a:p>
          <a:endParaRPr lang="id-ID" sz="1600">
            <a:solidFill>
              <a:schemeClr val="bg1"/>
            </a:solidFill>
          </a:endParaRPr>
        </a:p>
      </dgm:t>
    </dgm:pt>
    <dgm:pt modelId="{DD384F37-CF0A-45FB-9AEA-974EB4CF2B81}" type="sibTrans" cxnId="{8B8800F8-EBE8-4C70-9F9A-8212128C6F24}">
      <dgm:prSet/>
      <dgm:spPr>
        <a:ln w="57150">
          <a:solidFill>
            <a:schemeClr val="accent4"/>
          </a:solidFill>
        </a:ln>
      </dgm:spPr>
      <dgm:t>
        <a:bodyPr/>
        <a:lstStyle/>
        <a:p>
          <a:endParaRPr lang="id-ID" sz="1600">
            <a:solidFill>
              <a:schemeClr val="bg1"/>
            </a:solidFill>
          </a:endParaRPr>
        </a:p>
      </dgm:t>
    </dgm:pt>
    <dgm:pt modelId="{9F78A4BF-1191-4BD9-B69E-2B8C72C488C8}">
      <dgm:prSet phldrT="[Text]" custT="1"/>
      <dgm:spPr>
        <a:solidFill>
          <a:schemeClr val="accent2"/>
        </a:solidFill>
        <a:ln>
          <a:noFill/>
        </a:ln>
      </dgm:spPr>
      <dgm:t>
        <a:bodyPr/>
        <a:lstStyle/>
        <a:p>
          <a:r>
            <a:rPr lang="zh-CN" altLang="en-US" sz="900" dirty="0" smtClean="0">
              <a:solidFill>
                <a:schemeClr val="bg1"/>
              </a:solidFill>
              <a:latin typeface="+mn-lt"/>
              <a:ea typeface="+mn-ea"/>
              <a:cs typeface="+mn-ea"/>
              <a:sym typeface="+mn-lt"/>
            </a:rPr>
            <a:t>点击输入简要文字内容，概括精炼言简意赅的说明分项内容。</a:t>
          </a:r>
          <a:endParaRPr lang="id-ID" sz="900" dirty="0">
            <a:solidFill>
              <a:schemeClr val="bg1"/>
            </a:solidFill>
            <a:latin typeface="+mn-lt"/>
            <a:ea typeface="+mn-ea"/>
            <a:cs typeface="+mn-ea"/>
            <a:sym typeface="+mn-lt"/>
          </a:endParaRPr>
        </a:p>
      </dgm:t>
    </dgm:pt>
    <dgm:pt modelId="{C10C32A8-7D6C-49C0-9AF2-450D15A055CB}" type="parTrans" cxnId="{F02CA589-ACAE-4C6D-B75E-DC1912404608}">
      <dgm:prSet/>
      <dgm:spPr/>
      <dgm:t>
        <a:bodyPr/>
        <a:lstStyle/>
        <a:p>
          <a:endParaRPr lang="id-ID" sz="1600">
            <a:solidFill>
              <a:schemeClr val="bg1"/>
            </a:solidFill>
          </a:endParaRPr>
        </a:p>
      </dgm:t>
    </dgm:pt>
    <dgm:pt modelId="{6CB7DAD9-F2B8-44DD-AEE6-0B918AB3F3FD}" type="sibTrans" cxnId="{F02CA589-ACAE-4C6D-B75E-DC1912404608}">
      <dgm:prSet/>
      <dgm:spPr/>
      <dgm:t>
        <a:bodyPr/>
        <a:lstStyle/>
        <a:p>
          <a:endParaRPr lang="id-ID" sz="1600">
            <a:solidFill>
              <a:schemeClr val="bg1"/>
            </a:solidFill>
          </a:endParaRPr>
        </a:p>
      </dgm:t>
    </dgm:pt>
    <dgm:pt modelId="{54DAB0CE-F9D0-4810-B5AB-8F258520D34B}">
      <dgm:prSet phldrT="[Text]" custT="1"/>
      <dgm:spPr>
        <a:solidFill>
          <a:schemeClr val="accent3"/>
        </a:solidFill>
        <a:ln>
          <a:noFill/>
        </a:ln>
      </dgm:spPr>
      <dgm:t>
        <a:bodyPr/>
        <a:lstStyle/>
        <a:p>
          <a:r>
            <a:rPr lang="zh-CN" altLang="en-US" sz="900" dirty="0" smtClean="0">
              <a:solidFill>
                <a:schemeClr val="bg1"/>
              </a:solidFill>
              <a:latin typeface="+mn-lt"/>
              <a:ea typeface="+mn-ea"/>
              <a:cs typeface="+mn-ea"/>
              <a:sym typeface="+mn-lt"/>
            </a:rPr>
            <a:t>点击输入简要文字内容，概括精炼言简意赅的说明分项内容。</a:t>
          </a:r>
          <a:endParaRPr lang="id-ID" sz="900" dirty="0">
            <a:solidFill>
              <a:schemeClr val="bg1"/>
            </a:solidFill>
            <a:latin typeface="+mn-lt"/>
            <a:ea typeface="+mn-ea"/>
            <a:cs typeface="+mn-ea"/>
            <a:sym typeface="+mn-lt"/>
          </a:endParaRPr>
        </a:p>
      </dgm:t>
    </dgm:pt>
    <dgm:pt modelId="{7793250F-93B5-420E-A750-1B283EFF4C46}" type="parTrans" cxnId="{6014CF63-FFA8-42E1-94A5-E920FF21BB0A}">
      <dgm:prSet/>
      <dgm:spPr/>
      <dgm:t>
        <a:bodyPr/>
        <a:lstStyle/>
        <a:p>
          <a:endParaRPr lang="id-ID" sz="1600">
            <a:solidFill>
              <a:schemeClr val="bg1"/>
            </a:solidFill>
          </a:endParaRPr>
        </a:p>
      </dgm:t>
    </dgm:pt>
    <dgm:pt modelId="{FC0C46E9-4352-491C-9471-80B8E44BF7F6}" type="sibTrans" cxnId="{6014CF63-FFA8-42E1-94A5-E920FF21BB0A}">
      <dgm:prSet/>
      <dgm:spPr/>
      <dgm:t>
        <a:bodyPr/>
        <a:lstStyle/>
        <a:p>
          <a:endParaRPr lang="id-ID" sz="1600">
            <a:solidFill>
              <a:schemeClr val="bg1"/>
            </a:solidFill>
          </a:endParaRPr>
        </a:p>
      </dgm:t>
    </dgm:pt>
    <dgm:pt modelId="{DE6C1B2F-F0E7-438C-AD16-357C45DB6BE4}" type="pres">
      <dgm:prSet presAssocID="{435566BB-1B6A-4A20-9379-D11DAD0DEBFD}" presName="Name0" presStyleCnt="0">
        <dgm:presLayoutVars>
          <dgm:chMax val="7"/>
          <dgm:chPref val="7"/>
          <dgm:dir/>
        </dgm:presLayoutVars>
      </dgm:prSet>
      <dgm:spPr/>
      <dgm:t>
        <a:bodyPr/>
        <a:lstStyle/>
        <a:p>
          <a:endParaRPr lang="id-ID"/>
        </a:p>
      </dgm:t>
    </dgm:pt>
    <dgm:pt modelId="{D3161767-ACB3-4553-BE18-DA95982EBD66}" type="pres">
      <dgm:prSet presAssocID="{435566BB-1B6A-4A20-9379-D11DAD0DEBFD}" presName="Name1" presStyleCnt="0"/>
      <dgm:spPr/>
    </dgm:pt>
    <dgm:pt modelId="{5E26D964-A722-44AC-8720-517E54F0D619}" type="pres">
      <dgm:prSet presAssocID="{435566BB-1B6A-4A20-9379-D11DAD0DEBFD}" presName="cycle" presStyleCnt="0"/>
      <dgm:spPr/>
    </dgm:pt>
    <dgm:pt modelId="{61029F5C-B5DF-4634-9F39-DB431C70FC21}" type="pres">
      <dgm:prSet presAssocID="{435566BB-1B6A-4A20-9379-D11DAD0DEBFD}" presName="srcNode" presStyleLbl="node1" presStyleIdx="0" presStyleCnt="3"/>
      <dgm:spPr/>
    </dgm:pt>
    <dgm:pt modelId="{9CA5311C-F3F3-438E-B801-4EA70EB42938}" type="pres">
      <dgm:prSet presAssocID="{435566BB-1B6A-4A20-9379-D11DAD0DEBFD}" presName="conn" presStyleLbl="parChTrans1D2" presStyleIdx="0" presStyleCnt="1"/>
      <dgm:spPr/>
      <dgm:t>
        <a:bodyPr/>
        <a:lstStyle/>
        <a:p>
          <a:endParaRPr lang="id-ID"/>
        </a:p>
      </dgm:t>
    </dgm:pt>
    <dgm:pt modelId="{E1B8B99D-B787-43A8-AEDE-A477E6A49741}" type="pres">
      <dgm:prSet presAssocID="{435566BB-1B6A-4A20-9379-D11DAD0DEBFD}" presName="extraNode" presStyleLbl="node1" presStyleIdx="0" presStyleCnt="3"/>
      <dgm:spPr/>
    </dgm:pt>
    <dgm:pt modelId="{DCD87759-42B3-4336-8955-73BAA22AED1A}" type="pres">
      <dgm:prSet presAssocID="{435566BB-1B6A-4A20-9379-D11DAD0DEBFD}" presName="dstNode" presStyleLbl="node1" presStyleIdx="0" presStyleCnt="3"/>
      <dgm:spPr/>
    </dgm:pt>
    <dgm:pt modelId="{BCFC0A0D-5C26-4B0E-9B97-027EBA05534F}" type="pres">
      <dgm:prSet presAssocID="{FDF27DB0-EAC0-4920-AF7D-20BBB7402A2C}" presName="text_1" presStyleLbl="node1" presStyleIdx="0" presStyleCnt="3" custScaleX="70233" custLinFactNeighborX="-11129" custLinFactNeighborY="6888">
        <dgm:presLayoutVars>
          <dgm:bulletEnabled val="1"/>
        </dgm:presLayoutVars>
      </dgm:prSet>
      <dgm:spPr>
        <a:prstGeom prst="homePlate">
          <a:avLst/>
        </a:prstGeom>
      </dgm:spPr>
      <dgm:t>
        <a:bodyPr/>
        <a:lstStyle/>
        <a:p>
          <a:endParaRPr lang="id-ID"/>
        </a:p>
      </dgm:t>
    </dgm:pt>
    <dgm:pt modelId="{6D91DDFE-3398-4E2E-9C0D-90E12A172ACB}" type="pres">
      <dgm:prSet presAssocID="{FDF27DB0-EAC0-4920-AF7D-20BBB7402A2C}" presName="accent_1" presStyleCnt="0"/>
      <dgm:spPr/>
    </dgm:pt>
    <dgm:pt modelId="{3A87B7BC-A8F6-4FA9-9633-16321F2F36FB}" type="pres">
      <dgm:prSet presAssocID="{FDF27DB0-EAC0-4920-AF7D-20BBB7402A2C}" presName="accentRepeatNode" presStyleLbl="solidFgAcc1" presStyleIdx="0" presStyleCnt="3" custLinFactNeighborX="5512" custLinFactNeighborY="5512"/>
      <dgm:spPr>
        <a:solidFill>
          <a:schemeClr val="bg1"/>
        </a:solidFill>
        <a:ln w="57150">
          <a:solidFill>
            <a:schemeClr val="accent1"/>
          </a:solidFill>
        </a:ln>
      </dgm:spPr>
      <dgm:t>
        <a:bodyPr/>
        <a:lstStyle/>
        <a:p>
          <a:endParaRPr lang="id-ID"/>
        </a:p>
      </dgm:t>
    </dgm:pt>
    <dgm:pt modelId="{3503E521-6B50-4E2C-8EEC-B8CBD7140168}" type="pres">
      <dgm:prSet presAssocID="{9F78A4BF-1191-4BD9-B69E-2B8C72C488C8}" presName="text_2" presStyleLbl="node1" presStyleIdx="1" presStyleCnt="3" custScaleX="70233" custLinFactNeighborX="-12258" custLinFactNeighborY="1722">
        <dgm:presLayoutVars>
          <dgm:bulletEnabled val="1"/>
        </dgm:presLayoutVars>
      </dgm:prSet>
      <dgm:spPr>
        <a:prstGeom prst="homePlate">
          <a:avLst/>
        </a:prstGeom>
      </dgm:spPr>
      <dgm:t>
        <a:bodyPr/>
        <a:lstStyle/>
        <a:p>
          <a:endParaRPr lang="id-ID"/>
        </a:p>
      </dgm:t>
    </dgm:pt>
    <dgm:pt modelId="{1213BC79-D962-4C02-A2A2-77C3DB5D047B}" type="pres">
      <dgm:prSet presAssocID="{9F78A4BF-1191-4BD9-B69E-2B8C72C488C8}" presName="accent_2" presStyleCnt="0"/>
      <dgm:spPr/>
    </dgm:pt>
    <dgm:pt modelId="{F47FA197-DA62-465B-B9A8-DFA36447A975}" type="pres">
      <dgm:prSet presAssocID="{9F78A4BF-1191-4BD9-B69E-2B8C72C488C8}" presName="accentRepeatNode" presStyleLbl="solidFgAcc1" presStyleIdx="1" presStyleCnt="3"/>
      <dgm:spPr>
        <a:solidFill>
          <a:schemeClr val="bg1"/>
        </a:solidFill>
        <a:ln w="57150">
          <a:solidFill>
            <a:schemeClr val="accent2"/>
          </a:solidFill>
        </a:ln>
      </dgm:spPr>
      <dgm:t>
        <a:bodyPr/>
        <a:lstStyle/>
        <a:p>
          <a:endParaRPr lang="id-ID"/>
        </a:p>
      </dgm:t>
    </dgm:pt>
    <dgm:pt modelId="{32DB89E7-120B-4858-AA09-49C68F2DABA3}" type="pres">
      <dgm:prSet presAssocID="{54DAB0CE-F9D0-4810-B5AB-8F258520D34B}" presName="text_3" presStyleLbl="node1" presStyleIdx="2" presStyleCnt="3" custScaleX="70233" custLinFactNeighborX="-11129" custLinFactNeighborY="-5166">
        <dgm:presLayoutVars>
          <dgm:bulletEnabled val="1"/>
        </dgm:presLayoutVars>
      </dgm:prSet>
      <dgm:spPr>
        <a:prstGeom prst="homePlate">
          <a:avLst/>
        </a:prstGeom>
      </dgm:spPr>
      <dgm:t>
        <a:bodyPr/>
        <a:lstStyle/>
        <a:p>
          <a:endParaRPr lang="id-ID"/>
        </a:p>
      </dgm:t>
    </dgm:pt>
    <dgm:pt modelId="{8163A2FB-F053-46DA-8FBA-D94CEB42713B}" type="pres">
      <dgm:prSet presAssocID="{54DAB0CE-F9D0-4810-B5AB-8F258520D34B}" presName="accent_3" presStyleCnt="0"/>
      <dgm:spPr/>
    </dgm:pt>
    <dgm:pt modelId="{2A6C2703-E9D7-4AA8-BCFF-B53EFB25DFCC}" type="pres">
      <dgm:prSet presAssocID="{54DAB0CE-F9D0-4810-B5AB-8F258520D34B}" presName="accentRepeatNode" presStyleLbl="solidFgAcc1" presStyleIdx="2" presStyleCnt="3" custLinFactNeighborX="4134" custLinFactNeighborY="-5512"/>
      <dgm:spPr>
        <a:solidFill>
          <a:schemeClr val="bg1"/>
        </a:solidFill>
        <a:ln w="57150">
          <a:solidFill>
            <a:schemeClr val="accent3"/>
          </a:solidFill>
        </a:ln>
      </dgm:spPr>
      <dgm:t>
        <a:bodyPr/>
        <a:lstStyle/>
        <a:p>
          <a:endParaRPr lang="id-ID"/>
        </a:p>
      </dgm:t>
    </dgm:pt>
  </dgm:ptLst>
  <dgm:cxnLst>
    <dgm:cxn modelId="{6BB31712-EDFB-4077-9605-E278A164585E}" type="presOf" srcId="{FDF27DB0-EAC0-4920-AF7D-20BBB7402A2C}" destId="{BCFC0A0D-5C26-4B0E-9B97-027EBA05534F}" srcOrd="0" destOrd="0" presId="urn:microsoft.com/office/officeart/2008/layout/VerticalCurvedList#1"/>
    <dgm:cxn modelId="{31ADEF94-1E55-465B-B3E0-F87252719F3F}" type="presOf" srcId="{435566BB-1B6A-4A20-9379-D11DAD0DEBFD}" destId="{DE6C1B2F-F0E7-438C-AD16-357C45DB6BE4}" srcOrd="0" destOrd="0" presId="urn:microsoft.com/office/officeart/2008/layout/VerticalCurvedList#1"/>
    <dgm:cxn modelId="{6F90E995-AB03-44F5-8236-88ABD41CE9CF}" type="presOf" srcId="{DD384F37-CF0A-45FB-9AEA-974EB4CF2B81}" destId="{9CA5311C-F3F3-438E-B801-4EA70EB42938}" srcOrd="0" destOrd="0" presId="urn:microsoft.com/office/officeart/2008/layout/VerticalCurvedList#1"/>
    <dgm:cxn modelId="{8B8800F8-EBE8-4C70-9F9A-8212128C6F24}" srcId="{435566BB-1B6A-4A20-9379-D11DAD0DEBFD}" destId="{FDF27DB0-EAC0-4920-AF7D-20BBB7402A2C}" srcOrd="0" destOrd="0" parTransId="{95451BA8-FA3F-4B23-98B5-EFA183983FD5}" sibTransId="{DD384F37-CF0A-45FB-9AEA-974EB4CF2B81}"/>
    <dgm:cxn modelId="{6014CF63-FFA8-42E1-94A5-E920FF21BB0A}" srcId="{435566BB-1B6A-4A20-9379-D11DAD0DEBFD}" destId="{54DAB0CE-F9D0-4810-B5AB-8F258520D34B}" srcOrd="2" destOrd="0" parTransId="{7793250F-93B5-420E-A750-1B283EFF4C46}" sibTransId="{FC0C46E9-4352-491C-9471-80B8E44BF7F6}"/>
    <dgm:cxn modelId="{A2646890-E8DA-4186-AD6D-CBC93CF76DFF}" type="presOf" srcId="{54DAB0CE-F9D0-4810-B5AB-8F258520D34B}" destId="{32DB89E7-120B-4858-AA09-49C68F2DABA3}" srcOrd="0" destOrd="0" presId="urn:microsoft.com/office/officeart/2008/layout/VerticalCurvedList#1"/>
    <dgm:cxn modelId="{3D996D5A-F7F3-4008-9DC5-5B3B4F7EF463}" type="presOf" srcId="{9F78A4BF-1191-4BD9-B69E-2B8C72C488C8}" destId="{3503E521-6B50-4E2C-8EEC-B8CBD7140168}" srcOrd="0" destOrd="0" presId="urn:microsoft.com/office/officeart/2008/layout/VerticalCurvedList#1"/>
    <dgm:cxn modelId="{F02CA589-ACAE-4C6D-B75E-DC1912404608}" srcId="{435566BB-1B6A-4A20-9379-D11DAD0DEBFD}" destId="{9F78A4BF-1191-4BD9-B69E-2B8C72C488C8}" srcOrd="1" destOrd="0" parTransId="{C10C32A8-7D6C-49C0-9AF2-450D15A055CB}" sibTransId="{6CB7DAD9-F2B8-44DD-AEE6-0B918AB3F3FD}"/>
    <dgm:cxn modelId="{8AEAB927-518D-470E-A4B5-66308D071FCE}" type="presParOf" srcId="{DE6C1B2F-F0E7-438C-AD16-357C45DB6BE4}" destId="{D3161767-ACB3-4553-BE18-DA95982EBD66}" srcOrd="0" destOrd="0" presId="urn:microsoft.com/office/officeart/2008/layout/VerticalCurvedList#1"/>
    <dgm:cxn modelId="{57F34924-1481-419A-80E6-ECE2F0AFDDE8}" type="presParOf" srcId="{D3161767-ACB3-4553-BE18-DA95982EBD66}" destId="{5E26D964-A722-44AC-8720-517E54F0D619}" srcOrd="0" destOrd="0" presId="urn:microsoft.com/office/officeart/2008/layout/VerticalCurvedList#1"/>
    <dgm:cxn modelId="{E9CD2B6F-3C86-4EDE-BC13-B0BCB0B21B0C}" type="presParOf" srcId="{5E26D964-A722-44AC-8720-517E54F0D619}" destId="{61029F5C-B5DF-4634-9F39-DB431C70FC21}" srcOrd="0" destOrd="0" presId="urn:microsoft.com/office/officeart/2008/layout/VerticalCurvedList#1"/>
    <dgm:cxn modelId="{6C830219-C83F-4DF5-9293-6996443529BD}" type="presParOf" srcId="{5E26D964-A722-44AC-8720-517E54F0D619}" destId="{9CA5311C-F3F3-438E-B801-4EA70EB42938}" srcOrd="1" destOrd="0" presId="urn:microsoft.com/office/officeart/2008/layout/VerticalCurvedList#1"/>
    <dgm:cxn modelId="{8AF7EDB0-6875-40A2-9605-59B91E9871E7}" type="presParOf" srcId="{5E26D964-A722-44AC-8720-517E54F0D619}" destId="{E1B8B99D-B787-43A8-AEDE-A477E6A49741}" srcOrd="2" destOrd="0" presId="urn:microsoft.com/office/officeart/2008/layout/VerticalCurvedList#1"/>
    <dgm:cxn modelId="{B6245EE4-B695-42E2-A56C-A06A503D3BE6}" type="presParOf" srcId="{5E26D964-A722-44AC-8720-517E54F0D619}" destId="{DCD87759-42B3-4336-8955-73BAA22AED1A}" srcOrd="3" destOrd="0" presId="urn:microsoft.com/office/officeart/2008/layout/VerticalCurvedList#1"/>
    <dgm:cxn modelId="{E0598E59-7902-4E6B-B88C-E3DC1D7AEF71}" type="presParOf" srcId="{D3161767-ACB3-4553-BE18-DA95982EBD66}" destId="{BCFC0A0D-5C26-4B0E-9B97-027EBA05534F}" srcOrd="1" destOrd="0" presId="urn:microsoft.com/office/officeart/2008/layout/VerticalCurvedList#1"/>
    <dgm:cxn modelId="{45B3D3A8-A9D6-4502-98D3-9BF66DDFBFCA}" type="presParOf" srcId="{D3161767-ACB3-4553-BE18-DA95982EBD66}" destId="{6D91DDFE-3398-4E2E-9C0D-90E12A172ACB}" srcOrd="2" destOrd="0" presId="urn:microsoft.com/office/officeart/2008/layout/VerticalCurvedList#1"/>
    <dgm:cxn modelId="{18114253-ED9E-4A39-BEC1-692858D67B7A}" type="presParOf" srcId="{6D91DDFE-3398-4E2E-9C0D-90E12A172ACB}" destId="{3A87B7BC-A8F6-4FA9-9633-16321F2F36FB}" srcOrd="0" destOrd="0" presId="urn:microsoft.com/office/officeart/2008/layout/VerticalCurvedList#1"/>
    <dgm:cxn modelId="{FE315126-6B4A-4D0E-8AE2-868F704C4B45}" type="presParOf" srcId="{D3161767-ACB3-4553-BE18-DA95982EBD66}" destId="{3503E521-6B50-4E2C-8EEC-B8CBD7140168}" srcOrd="3" destOrd="0" presId="urn:microsoft.com/office/officeart/2008/layout/VerticalCurvedList#1"/>
    <dgm:cxn modelId="{3AC0BD3A-9E2E-459D-BC5B-F71E4ABB2BE2}" type="presParOf" srcId="{D3161767-ACB3-4553-BE18-DA95982EBD66}" destId="{1213BC79-D962-4C02-A2A2-77C3DB5D047B}" srcOrd="4" destOrd="0" presId="urn:microsoft.com/office/officeart/2008/layout/VerticalCurvedList#1"/>
    <dgm:cxn modelId="{BDC793F7-B217-4D15-8F0A-D15CE0EAECE7}" type="presParOf" srcId="{1213BC79-D962-4C02-A2A2-77C3DB5D047B}" destId="{F47FA197-DA62-465B-B9A8-DFA36447A975}" srcOrd="0" destOrd="0" presId="urn:microsoft.com/office/officeart/2008/layout/VerticalCurvedList#1"/>
    <dgm:cxn modelId="{4DEF7A57-6B4A-4B38-B4EA-CCC52BF21C09}" type="presParOf" srcId="{D3161767-ACB3-4553-BE18-DA95982EBD66}" destId="{32DB89E7-120B-4858-AA09-49C68F2DABA3}" srcOrd="5" destOrd="0" presId="urn:microsoft.com/office/officeart/2008/layout/VerticalCurvedList#1"/>
    <dgm:cxn modelId="{AD1FD345-DC85-43AD-9D80-8779BE251453}" type="presParOf" srcId="{D3161767-ACB3-4553-BE18-DA95982EBD66}" destId="{8163A2FB-F053-46DA-8FBA-D94CEB42713B}" srcOrd="6" destOrd="0" presId="urn:microsoft.com/office/officeart/2008/layout/VerticalCurvedList#1"/>
    <dgm:cxn modelId="{2511E430-61F1-4A74-870F-C38610322FF9}" type="presParOf" srcId="{8163A2FB-F053-46DA-8FBA-D94CEB42713B}" destId="{2A6C2703-E9D7-4AA8-BCFF-B53EFB25DFCC}" srcOrd="0" destOrd="0" presId="urn:microsoft.com/office/officeart/2008/layout/VerticalCurved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CA5311C-F3F3-438E-B801-4EA70EB42938}">
      <dsp:nvSpPr>
        <dsp:cNvPr id="0" name=""/>
        <dsp:cNvSpPr/>
      </dsp:nvSpPr>
      <dsp:spPr>
        <a:xfrm>
          <a:off x="-4347538" y="-746304"/>
          <a:ext cx="5800191" cy="5800191"/>
        </a:xfrm>
        <a:prstGeom prst="blockArc">
          <a:avLst>
            <a:gd name="adj1" fmla="val 18900000"/>
            <a:gd name="adj2" fmla="val 2700000"/>
            <a:gd name="adj3" fmla="val 372"/>
          </a:avLst>
        </a:prstGeom>
        <a:noFill/>
        <a:ln w="57150" cap="flat" cmpd="sng" algn="ctr">
          <a:solidFill>
            <a:schemeClr val="accent4"/>
          </a:solidFill>
          <a:prstDash val="solid"/>
          <a:miter lim="800000"/>
        </a:ln>
        <a:effectLst/>
      </dsp:spPr>
      <dsp:style>
        <a:lnRef idx="2">
          <a:scrgbClr r="0" g="0" b="0"/>
        </a:lnRef>
        <a:fillRef idx="0">
          <a:scrgbClr r="0" g="0" b="0"/>
        </a:fillRef>
        <a:effectRef idx="0">
          <a:scrgbClr r="0" g="0" b="0"/>
        </a:effectRef>
        <a:fontRef idx="minor"/>
      </dsp:style>
    </dsp:sp>
    <dsp:sp modelId="{BCFC0A0D-5C26-4B0E-9B97-027EBA05534F}">
      <dsp:nvSpPr>
        <dsp:cNvPr id="0" name=""/>
        <dsp:cNvSpPr/>
      </dsp:nvSpPr>
      <dsp:spPr>
        <a:xfrm>
          <a:off x="1395995" y="490099"/>
          <a:ext cx="5150034" cy="861516"/>
        </a:xfrm>
        <a:prstGeom prst="homePlate">
          <a:avLst/>
        </a:prstGeom>
        <a:solidFill>
          <a:schemeClr val="accent1"/>
        </a:solid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3829" tIns="22860" rIns="22860" bIns="22860" numCol="1" spcCol="1270" anchor="ctr" anchorCtr="0">
          <a:noAutofit/>
        </a:bodyPr>
        <a:lstStyle/>
        <a:p>
          <a:pPr lvl="0" algn="l" defTabSz="400050">
            <a:lnSpc>
              <a:spcPct val="90000"/>
            </a:lnSpc>
            <a:spcBef>
              <a:spcPct val="0"/>
            </a:spcBef>
            <a:spcAft>
              <a:spcPct val="35000"/>
            </a:spcAft>
          </a:pPr>
          <a:r>
            <a:rPr lang="zh-CN" altLang="en-US" sz="900" b="1" kern="1200" dirty="0" smtClean="0">
              <a:solidFill>
                <a:schemeClr val="bg1"/>
              </a:solidFill>
              <a:latin typeface="+mn-lt"/>
              <a:ea typeface="+mn-ea"/>
              <a:cs typeface="+mn-ea"/>
              <a:sym typeface="+mn-lt"/>
            </a:rPr>
            <a:t>点击输入简要文字内容，概括精炼言简意赅的说明分项内容。</a:t>
          </a:r>
          <a:endParaRPr lang="id-ID" sz="600" kern="1200" dirty="0">
            <a:solidFill>
              <a:schemeClr val="bg1"/>
            </a:solidFill>
            <a:latin typeface="+mn-lt"/>
            <a:ea typeface="+mn-ea"/>
            <a:cs typeface="+mn-ea"/>
            <a:sym typeface="+mn-lt"/>
          </a:endParaRPr>
        </a:p>
      </dsp:txBody>
      <dsp:txXfrm>
        <a:off x="1395995" y="490099"/>
        <a:ext cx="4934655" cy="861516"/>
      </dsp:txXfrm>
    </dsp:sp>
    <dsp:sp modelId="{3A87B7BC-A8F6-4FA9-9633-16321F2F36FB}">
      <dsp:nvSpPr>
        <dsp:cNvPr id="0" name=""/>
        <dsp:cNvSpPr/>
      </dsp:nvSpPr>
      <dsp:spPr>
        <a:xfrm>
          <a:off x="641596" y="382427"/>
          <a:ext cx="1076895" cy="1076895"/>
        </a:xfrm>
        <a:prstGeom prst="ellipse">
          <a:avLst/>
        </a:prstGeom>
        <a:solidFill>
          <a:schemeClr val="bg1"/>
        </a:solidFill>
        <a:ln w="57150" cap="flat" cmpd="sng" algn="ctr">
          <a:solidFill>
            <a:schemeClr val="accent1"/>
          </a:solidFill>
          <a:prstDash val="solid"/>
          <a:miter lim="800000"/>
        </a:ln>
        <a:effectLst/>
      </dsp:spPr>
      <dsp:style>
        <a:lnRef idx="2">
          <a:scrgbClr r="0" g="0" b="0"/>
        </a:lnRef>
        <a:fillRef idx="1">
          <a:scrgbClr r="0" g="0" b="0"/>
        </a:fillRef>
        <a:effectRef idx="0">
          <a:scrgbClr r="0" g="0" b="0"/>
        </a:effectRef>
        <a:fontRef idx="minor"/>
      </dsp:style>
    </dsp:sp>
    <dsp:sp modelId="{3503E521-6B50-4E2C-8EEC-B8CBD7140168}">
      <dsp:nvSpPr>
        <dsp:cNvPr id="0" name=""/>
        <dsp:cNvSpPr/>
      </dsp:nvSpPr>
      <dsp:spPr>
        <a:xfrm>
          <a:off x="1618147" y="1737868"/>
          <a:ext cx="4930092" cy="861516"/>
        </a:xfrm>
        <a:prstGeom prst="homePlate">
          <a:avLst/>
        </a:prstGeom>
        <a:solidFill>
          <a:schemeClr val="accent2"/>
        </a:solid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3829" tIns="22860" rIns="22860" bIns="22860" numCol="1" spcCol="1270" anchor="ctr" anchorCtr="0">
          <a:noAutofit/>
        </a:bodyPr>
        <a:lstStyle/>
        <a:p>
          <a:pPr lvl="0" algn="l" defTabSz="400050">
            <a:lnSpc>
              <a:spcPct val="90000"/>
            </a:lnSpc>
            <a:spcBef>
              <a:spcPct val="0"/>
            </a:spcBef>
            <a:spcAft>
              <a:spcPct val="35000"/>
            </a:spcAft>
          </a:pPr>
          <a:r>
            <a:rPr lang="zh-CN" altLang="en-US" sz="900" kern="1200" dirty="0" smtClean="0">
              <a:solidFill>
                <a:schemeClr val="bg1"/>
              </a:solidFill>
              <a:latin typeface="+mn-lt"/>
              <a:ea typeface="+mn-ea"/>
              <a:cs typeface="+mn-ea"/>
              <a:sym typeface="+mn-lt"/>
            </a:rPr>
            <a:t>点击输入简要文字内容，概括精炼言简意赅的说明分项内容。</a:t>
          </a:r>
          <a:endParaRPr lang="id-ID" sz="900" kern="1200" dirty="0">
            <a:solidFill>
              <a:schemeClr val="bg1"/>
            </a:solidFill>
            <a:latin typeface="+mn-lt"/>
            <a:ea typeface="+mn-ea"/>
            <a:cs typeface="+mn-ea"/>
            <a:sym typeface="+mn-lt"/>
          </a:endParaRPr>
        </a:p>
      </dsp:txBody>
      <dsp:txXfrm>
        <a:off x="1618147" y="1737868"/>
        <a:ext cx="4714713" cy="861516"/>
      </dsp:txXfrm>
    </dsp:sp>
    <dsp:sp modelId="{F47FA197-DA62-465B-B9A8-DFA36447A975}">
      <dsp:nvSpPr>
        <dsp:cNvPr id="0" name=""/>
        <dsp:cNvSpPr/>
      </dsp:nvSpPr>
      <dsp:spPr>
        <a:xfrm>
          <a:off x="895399" y="1615343"/>
          <a:ext cx="1076895" cy="1076895"/>
        </a:xfrm>
        <a:prstGeom prst="ellipse">
          <a:avLst/>
        </a:prstGeom>
        <a:solidFill>
          <a:schemeClr val="bg1"/>
        </a:solidFill>
        <a:ln w="57150" cap="flat" cmpd="sng" algn="ctr">
          <a:solidFill>
            <a:schemeClr val="accent2"/>
          </a:solidFill>
          <a:prstDash val="solid"/>
          <a:miter lim="800000"/>
        </a:ln>
        <a:effectLst/>
      </dsp:spPr>
      <dsp:style>
        <a:lnRef idx="2">
          <a:scrgbClr r="0" g="0" b="0"/>
        </a:lnRef>
        <a:fillRef idx="1">
          <a:scrgbClr r="0" g="0" b="0"/>
        </a:fillRef>
        <a:effectRef idx="0">
          <a:scrgbClr r="0" g="0" b="0"/>
        </a:effectRef>
        <a:fontRef idx="minor"/>
      </dsp:style>
    </dsp:sp>
    <dsp:sp modelId="{32DB89E7-120B-4858-AA09-49C68F2DABA3}">
      <dsp:nvSpPr>
        <dsp:cNvPr id="0" name=""/>
        <dsp:cNvSpPr/>
      </dsp:nvSpPr>
      <dsp:spPr>
        <a:xfrm>
          <a:off x="1395995" y="2970802"/>
          <a:ext cx="5150034" cy="861516"/>
        </a:xfrm>
        <a:prstGeom prst="homePlate">
          <a:avLst/>
        </a:prstGeom>
        <a:solidFill>
          <a:schemeClr val="accent3"/>
        </a:solid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3829" tIns="22860" rIns="22860" bIns="22860" numCol="1" spcCol="1270" anchor="ctr" anchorCtr="0">
          <a:noAutofit/>
        </a:bodyPr>
        <a:lstStyle/>
        <a:p>
          <a:pPr lvl="0" algn="l" defTabSz="400050">
            <a:lnSpc>
              <a:spcPct val="90000"/>
            </a:lnSpc>
            <a:spcBef>
              <a:spcPct val="0"/>
            </a:spcBef>
            <a:spcAft>
              <a:spcPct val="35000"/>
            </a:spcAft>
          </a:pPr>
          <a:r>
            <a:rPr lang="zh-CN" altLang="en-US" sz="900" kern="1200" dirty="0" smtClean="0">
              <a:solidFill>
                <a:schemeClr val="bg1"/>
              </a:solidFill>
              <a:latin typeface="+mn-lt"/>
              <a:ea typeface="+mn-ea"/>
              <a:cs typeface="+mn-ea"/>
              <a:sym typeface="+mn-lt"/>
            </a:rPr>
            <a:t>点击输入简要文字内容，概括精炼言简意赅的说明分项内容。</a:t>
          </a:r>
          <a:endParaRPr lang="id-ID" sz="900" kern="1200" dirty="0">
            <a:solidFill>
              <a:schemeClr val="bg1"/>
            </a:solidFill>
            <a:latin typeface="+mn-lt"/>
            <a:ea typeface="+mn-ea"/>
            <a:cs typeface="+mn-ea"/>
            <a:sym typeface="+mn-lt"/>
          </a:endParaRPr>
        </a:p>
      </dsp:txBody>
      <dsp:txXfrm>
        <a:off x="1395995" y="2970802"/>
        <a:ext cx="4934655" cy="861516"/>
      </dsp:txXfrm>
    </dsp:sp>
    <dsp:sp modelId="{2A6C2703-E9D7-4AA8-BCFF-B53EFB25DFCC}">
      <dsp:nvSpPr>
        <dsp:cNvPr id="0" name=""/>
        <dsp:cNvSpPr/>
      </dsp:nvSpPr>
      <dsp:spPr>
        <a:xfrm>
          <a:off x="626757" y="2848260"/>
          <a:ext cx="1076895" cy="1076895"/>
        </a:xfrm>
        <a:prstGeom prst="ellipse">
          <a:avLst/>
        </a:prstGeom>
        <a:solidFill>
          <a:schemeClr val="bg1"/>
        </a:solidFill>
        <a:ln w="57150" cap="flat" cmpd="sng" algn="ctr">
          <a:solidFill>
            <a:schemeClr val="accent3"/>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8/layout/VerticalCurvedList#1">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srcNode" val="srcNode"/>
            <dgm:param type="dstNode" val="dstNode"/>
            <dgm:param type="endSty" val="noArr"/>
            <dgm:param type="connRout" val="curve"/>
            <dgm:param type="begPts" val="ctr"/>
            <dgm:param type="endPts" val="ct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parTxRTLAlign" val="l"/>
                <dgm:param type="shpTxLTRAlignCh" val="l"/>
                <dgm:param type="shpTxRTLAlignCh" val="l"/>
              </dgm:alg>
            </dgm:if>
            <dgm:else name="Name27">
              <dgm:alg type="tx">
                <dgm:param type="parTxLTRAlign" val="r"/>
                <dgm:param type="parTxRTLAlign" val="r"/>
                <dgm:param type="shpTxLTRAlignCh"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parTxRTLAlign" val="l"/>
                <dgm:param type="shpTxLTRAlignCh" val="l"/>
                <dgm:param type="shpTxRTLAlignCh" val="l"/>
              </dgm:alg>
            </dgm:if>
            <dgm:else name="Name32">
              <dgm:alg type="tx">
                <dgm:param type="parTxLTRAlign" val="r"/>
                <dgm:param type="parTxRTLAlign" val="r"/>
                <dgm:param type="shpTxLTRAlignCh"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parTxRTLAlign" val="l"/>
                <dgm:param type="shpTxLTRAlignCh" val="l"/>
                <dgm:param type="shpTxRTLAlignCh" val="l"/>
              </dgm:alg>
            </dgm:if>
            <dgm:else name="Name37">
              <dgm:alg type="tx">
                <dgm:param type="parTxLTRAlign" val="r"/>
                <dgm:param type="parTxRTLAlign" val="r"/>
                <dgm:param type="shpTxLTRAlignCh"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parTxRTLAlign" val="l"/>
                <dgm:param type="shpTxLTRAlignCh" val="l"/>
                <dgm:param type="shpTxRTLAlignCh" val="l"/>
              </dgm:alg>
            </dgm:if>
            <dgm:else name="Name42">
              <dgm:alg type="tx">
                <dgm:param type="parTxLTRAlign" val="r"/>
                <dgm:param type="parTxRTLAlign" val="r"/>
                <dgm:param type="shpTxLTRAlignCh"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parTxRTLAlign" val="l"/>
                <dgm:param type="shpTxLTRAlignCh" val="l"/>
                <dgm:param type="shpTxRTLAlignCh" val="l"/>
              </dgm:alg>
            </dgm:if>
            <dgm:else name="Name47">
              <dgm:alg type="tx">
                <dgm:param type="parTxLTRAlign" val="r"/>
                <dgm:param type="parTxRTLAlign" val="r"/>
                <dgm:param type="shpTxLTRAlignCh"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parTxRTLAlign" val="l"/>
                <dgm:param type="shpTxLTRAlignCh" val="l"/>
                <dgm:param type="shpTxRTLAlignCh" val="l"/>
              </dgm:alg>
            </dgm:if>
            <dgm:else name="Name52">
              <dgm:alg type="tx">
                <dgm:param type="parTxLTRAlign" val="r"/>
                <dgm:param type="parTxRTLAlign" val="r"/>
                <dgm:param type="shpTxLTRAlignCh"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parTxRTLAlign" val="l"/>
                <dgm:param type="shpTxLTRAlignCh" val="l"/>
                <dgm:param type="shpTxRTLAlignCh" val="l"/>
              </dgm:alg>
            </dgm:if>
            <dgm:else name="Name57">
              <dgm:alg type="tx">
                <dgm:param type="parTxLTRAlign" val="r"/>
                <dgm:param type="parTxRTLAlign" val="r"/>
                <dgm:param type="shpTxLTRAlignCh"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1">
  <dgm:title val=""/>
  <dgm:desc val=""/>
  <dgm:catLst>
    <dgm:cat type="simple" pri="10100"/>
  </dgm:catLst>
  <dgm:scene3d>
    <a:camera prst="orthographicFront"/>
    <a:lightRig rig="threePt" dir="t"/>
  </dgm:scene3d>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3.png"/></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E9630DBF-D010-4114-9DE3-41E342A27C18}" type="datetimeFigureOut">
              <a:rPr lang="zh-CN" altLang="en-US" smtClean="0"/>
              <a:t>2017/12/1</a:t>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D4D1D107-4CC9-43CA-8CA8-36E1DF70D5F2}" type="slidenum">
              <a:rPr lang="zh-CN" altLang="en-US" smtClean="0"/>
              <a:t>‹#›</a:t>
            </a:fld>
            <a:endParaRPr lang="zh-CN" altLang="en-US"/>
          </a:p>
        </p:txBody>
      </p:sp>
    </p:spTree>
    <p:extLst>
      <p:ext uri="{BB962C8B-B14F-4D97-AF65-F5344CB8AC3E}">
        <p14:creationId xmlns:p14="http://schemas.microsoft.com/office/powerpoint/2010/main" val="198666007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a:defRPr/>
            </a:pPr>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pPr>
              <a:defRPr/>
            </a:pPr>
            <a:fld id="{06024D97-E667-405D-B634-E583E2108D71}" type="datetimeFigureOut">
              <a:rPr lang="zh-CN" altLang="en-US"/>
              <a:pPr>
                <a:defRPr/>
              </a:pPr>
              <a:t>2017/12/1</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zh-CN" altLang="en-US" noProof="0"/>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noProof="0"/>
              <a:t>单击此处编辑母版文本样式</a:t>
            </a:r>
          </a:p>
          <a:p>
            <a:pPr lvl="1"/>
            <a:r>
              <a:rPr lang="zh-CN" altLang="en-US" noProof="0"/>
              <a:t>第二级</a:t>
            </a:r>
          </a:p>
          <a:p>
            <a:pPr lvl="2"/>
            <a:r>
              <a:rPr lang="zh-CN" altLang="en-US" noProof="0"/>
              <a:t>第三级</a:t>
            </a:r>
          </a:p>
          <a:p>
            <a:pPr lvl="3"/>
            <a:r>
              <a:rPr lang="zh-CN" altLang="en-US" noProof="0"/>
              <a:t>第四级</a:t>
            </a:r>
          </a:p>
          <a:p>
            <a:pPr lvl="4"/>
            <a:r>
              <a:rPr lang="zh-CN" altLang="en-US" noProof="0"/>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pPr>
              <a:defRPr/>
            </a:pPr>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fld id="{418F03C3-53C1-4F10-8DAF-D1F318E96C6E}" type="slidenum">
              <a:rPr lang="zh-CN" altLang="en-US"/>
              <a:pPr/>
              <a:t>‹#›</a:t>
            </a:fld>
            <a:endParaRPr lang="zh-CN" altLang="en-US"/>
          </a:p>
        </p:txBody>
      </p:sp>
    </p:spTree>
    <p:extLst>
      <p:ext uri="{BB962C8B-B14F-4D97-AF65-F5344CB8AC3E}">
        <p14:creationId xmlns:p14="http://schemas.microsoft.com/office/powerpoint/2010/main" val="2060540435"/>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300" kern="1200">
        <a:solidFill>
          <a:schemeClr val="tx1"/>
        </a:solidFill>
        <a:latin typeface="+mn-lt"/>
        <a:ea typeface="+mn-ea"/>
        <a:cs typeface="+mn-cs"/>
      </a:defRPr>
    </a:lvl1pPr>
    <a:lvl2pPr marL="455613" algn="l" rtl="0" eaLnBrk="0" fontAlgn="base" hangingPunct="0">
      <a:spcBef>
        <a:spcPct val="30000"/>
      </a:spcBef>
      <a:spcAft>
        <a:spcPct val="0"/>
      </a:spcAft>
      <a:defRPr sz="1300" kern="1200">
        <a:solidFill>
          <a:schemeClr val="tx1"/>
        </a:solidFill>
        <a:latin typeface="+mn-lt"/>
        <a:ea typeface="+mn-ea"/>
        <a:cs typeface="+mn-cs"/>
      </a:defRPr>
    </a:lvl2pPr>
    <a:lvl3pPr marL="912813" algn="l" rtl="0" eaLnBrk="0" fontAlgn="base" hangingPunct="0">
      <a:spcBef>
        <a:spcPct val="30000"/>
      </a:spcBef>
      <a:spcAft>
        <a:spcPct val="0"/>
      </a:spcAft>
      <a:defRPr sz="1300" kern="1200">
        <a:solidFill>
          <a:schemeClr val="tx1"/>
        </a:solidFill>
        <a:latin typeface="+mn-lt"/>
        <a:ea typeface="+mn-ea"/>
        <a:cs typeface="+mn-cs"/>
      </a:defRPr>
    </a:lvl3pPr>
    <a:lvl4pPr marL="1370013" algn="l" rtl="0" eaLnBrk="0" fontAlgn="base" hangingPunct="0">
      <a:spcBef>
        <a:spcPct val="30000"/>
      </a:spcBef>
      <a:spcAft>
        <a:spcPct val="0"/>
      </a:spcAft>
      <a:defRPr sz="1300" kern="1200">
        <a:solidFill>
          <a:schemeClr val="tx1"/>
        </a:solidFill>
        <a:latin typeface="+mn-lt"/>
        <a:ea typeface="+mn-ea"/>
        <a:cs typeface="+mn-cs"/>
      </a:defRPr>
    </a:lvl4pPr>
    <a:lvl5pPr marL="1827213" algn="l" rtl="0" eaLnBrk="0" fontAlgn="base" hangingPunct="0">
      <a:spcBef>
        <a:spcPct val="30000"/>
      </a:spcBef>
      <a:spcAft>
        <a:spcPct val="0"/>
      </a:spcAft>
      <a:defRPr sz="1300" kern="1200">
        <a:solidFill>
          <a:schemeClr val="tx1"/>
        </a:solidFill>
        <a:latin typeface="+mn-lt"/>
        <a:ea typeface="+mn-ea"/>
        <a:cs typeface="+mn-cs"/>
      </a:defRPr>
    </a:lvl5pPr>
    <a:lvl6pPr marL="2285493" algn="l" defTabSz="914197" rtl="0" eaLnBrk="1" latinLnBrk="0" hangingPunct="1">
      <a:defRPr sz="1300" kern="1200">
        <a:solidFill>
          <a:schemeClr val="tx1"/>
        </a:solidFill>
        <a:latin typeface="+mn-lt"/>
        <a:ea typeface="+mn-ea"/>
        <a:cs typeface="+mn-cs"/>
      </a:defRPr>
    </a:lvl6pPr>
    <a:lvl7pPr marL="2742592" algn="l" defTabSz="914197" rtl="0" eaLnBrk="1" latinLnBrk="0" hangingPunct="1">
      <a:defRPr sz="1300" kern="1200">
        <a:solidFill>
          <a:schemeClr val="tx1"/>
        </a:solidFill>
        <a:latin typeface="+mn-lt"/>
        <a:ea typeface="+mn-ea"/>
        <a:cs typeface="+mn-cs"/>
      </a:defRPr>
    </a:lvl7pPr>
    <a:lvl8pPr marL="3199692" algn="l" defTabSz="914197" rtl="0" eaLnBrk="1" latinLnBrk="0" hangingPunct="1">
      <a:defRPr sz="1300" kern="1200">
        <a:solidFill>
          <a:schemeClr val="tx1"/>
        </a:solidFill>
        <a:latin typeface="+mn-lt"/>
        <a:ea typeface="+mn-ea"/>
        <a:cs typeface="+mn-cs"/>
      </a:defRPr>
    </a:lvl8pPr>
    <a:lvl9pPr marL="3656788" algn="l" defTabSz="914197" rtl="0" eaLnBrk="1" latinLnBrk="0" hangingPunct="1">
      <a:defRPr sz="13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74B7FA29-E3F8-4667-8A96-8EB7A1B77917}" type="slidenum">
              <a:rPr lang="zh-CN" altLang="en-US" smtClean="0"/>
              <a:pPr>
                <a:defRPr/>
              </a:pPr>
              <a:t>1</a:t>
            </a:fld>
            <a:endParaRPr lang="zh-CN" altLang="en-US"/>
          </a:p>
        </p:txBody>
      </p:sp>
    </p:spTree>
    <p:extLst>
      <p:ext uri="{BB962C8B-B14F-4D97-AF65-F5344CB8AC3E}">
        <p14:creationId xmlns:p14="http://schemas.microsoft.com/office/powerpoint/2010/main" val="338753555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3" name="幻灯片图像占位符 1"/>
          <p:cNvSpPr>
            <a:spLocks noGrp="1" noRot="1" noChangeAspect="1" noChangeArrowheads="1"/>
          </p:cNvSpPr>
          <p:nvPr>
            <p:ph type="sldImg" idx="4294967295"/>
          </p:nvPr>
        </p:nvSpPr>
        <p:spPr>
          <a:ln>
            <a:miter lim="800000"/>
          </a:ln>
        </p:spPr>
      </p:sp>
      <p:sp>
        <p:nvSpPr>
          <p:cNvPr id="33794" name="备注占位符 2"/>
          <p:cNvSpPr>
            <a:spLocks noGrp="1" noChangeArrowheads="1"/>
          </p:cNvSpPr>
          <p:nvPr>
            <p:ph type="body" idx="4294967295"/>
          </p:nvPr>
        </p:nvSpPr>
        <p:spPr/>
        <p:txBody>
          <a:bodyPr/>
          <a:lstStyle/>
          <a:p>
            <a:endParaRPr lang="zh-CN" altLang="en-US" smtClean="0"/>
          </a:p>
        </p:txBody>
      </p:sp>
      <p:sp>
        <p:nvSpPr>
          <p:cNvPr id="33795"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pPr fontAlgn="base"/>
            <a:fld id="{8C5E6A77-BF17-4C8F-8250-B8390D98509A}" type="slidenum">
              <a:rPr lang="zh-CN" altLang="en-US"/>
              <a:pPr fontAlgn="base"/>
              <a:t>2</a:t>
            </a:fld>
            <a:endParaRPr lang="zh-CN" altLang="en-US"/>
          </a:p>
        </p:txBody>
      </p:sp>
    </p:spTree>
    <p:extLst>
      <p:ext uri="{BB962C8B-B14F-4D97-AF65-F5344CB8AC3E}">
        <p14:creationId xmlns:p14="http://schemas.microsoft.com/office/powerpoint/2010/main" val="274134153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幻灯片图像占位符 1"/>
          <p:cNvSpPr>
            <a:spLocks noGrp="1" noRot="1" noChangeAspect="1" noChangeArrowheads="1"/>
          </p:cNvSpPr>
          <p:nvPr>
            <p:ph type="sldImg" idx="4294967295"/>
          </p:nvPr>
        </p:nvSpPr>
        <p:spPr>
          <a:ln>
            <a:miter lim="800000"/>
          </a:ln>
        </p:spPr>
      </p:sp>
      <p:sp>
        <p:nvSpPr>
          <p:cNvPr id="23554" name="备注占位符 2"/>
          <p:cNvSpPr>
            <a:spLocks noGrp="1" noChangeArrowheads="1"/>
          </p:cNvSpPr>
          <p:nvPr>
            <p:ph type="body" idx="4294967295"/>
          </p:nvPr>
        </p:nvSpPr>
        <p:spPr/>
        <p:txBody>
          <a:bodyPr/>
          <a:lstStyle/>
          <a:p>
            <a:endParaRPr lang="zh-CN" altLang="en-US" smtClean="0"/>
          </a:p>
        </p:txBody>
      </p:sp>
      <p:sp>
        <p:nvSpPr>
          <p:cNvPr id="23555"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pPr fontAlgn="base"/>
            <a:fld id="{77FD8817-3E61-466F-9FEC-D6C465E48484}" type="slidenum">
              <a:rPr lang="zh-CN" altLang="en-US"/>
              <a:pPr fontAlgn="base"/>
              <a:t>3</a:t>
            </a:fld>
            <a:endParaRPr lang="zh-CN" altLang="en-US"/>
          </a:p>
        </p:txBody>
      </p:sp>
    </p:spTree>
    <p:extLst>
      <p:ext uri="{BB962C8B-B14F-4D97-AF65-F5344CB8AC3E}">
        <p14:creationId xmlns:p14="http://schemas.microsoft.com/office/powerpoint/2010/main" val="288561214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幻灯片图像占位符 1"/>
          <p:cNvSpPr>
            <a:spLocks noGrp="1" noRot="1" noChangeAspect="1" noChangeArrowheads="1"/>
          </p:cNvSpPr>
          <p:nvPr>
            <p:ph type="sldImg" idx="4294967295"/>
          </p:nvPr>
        </p:nvSpPr>
        <p:spPr>
          <a:ln>
            <a:miter lim="800000"/>
          </a:ln>
        </p:spPr>
      </p:sp>
      <p:sp>
        <p:nvSpPr>
          <p:cNvPr id="29698" name="备注占位符 2"/>
          <p:cNvSpPr>
            <a:spLocks noGrp="1" noChangeArrowheads="1"/>
          </p:cNvSpPr>
          <p:nvPr>
            <p:ph type="body" idx="4294967295"/>
          </p:nvPr>
        </p:nvSpPr>
        <p:spPr/>
        <p:txBody>
          <a:bodyPr/>
          <a:lstStyle/>
          <a:p>
            <a:endParaRPr lang="zh-CN" altLang="en-US" smtClean="0"/>
          </a:p>
        </p:txBody>
      </p:sp>
      <p:sp>
        <p:nvSpPr>
          <p:cNvPr id="29699"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pPr fontAlgn="base"/>
            <a:fld id="{198FB79C-EF32-4FF7-A372-05B6EEE87E0A}" type="slidenum">
              <a:rPr lang="zh-CN" altLang="en-US"/>
              <a:pPr fontAlgn="base"/>
              <a:t>4</a:t>
            </a:fld>
            <a:endParaRPr lang="zh-CN" altLang="en-US"/>
          </a:p>
        </p:txBody>
      </p:sp>
    </p:spTree>
    <p:extLst>
      <p:ext uri="{BB962C8B-B14F-4D97-AF65-F5344CB8AC3E}">
        <p14:creationId xmlns:p14="http://schemas.microsoft.com/office/powerpoint/2010/main" val="334131533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幻灯片图像占位符 1"/>
          <p:cNvSpPr>
            <a:spLocks noGrp="1" noRot="1" noChangeAspect="1" noChangeArrowheads="1"/>
          </p:cNvSpPr>
          <p:nvPr>
            <p:ph type="sldImg" idx="4294967295"/>
          </p:nvPr>
        </p:nvSpPr>
        <p:spPr>
          <a:ln>
            <a:miter lim="800000"/>
          </a:ln>
        </p:spPr>
      </p:sp>
      <p:sp>
        <p:nvSpPr>
          <p:cNvPr id="31746" name="备注占位符 2"/>
          <p:cNvSpPr>
            <a:spLocks noGrp="1" noChangeArrowheads="1"/>
          </p:cNvSpPr>
          <p:nvPr>
            <p:ph type="body" idx="4294967295"/>
          </p:nvPr>
        </p:nvSpPr>
        <p:spPr/>
        <p:txBody>
          <a:bodyPr/>
          <a:lstStyle/>
          <a:p>
            <a:endParaRPr lang="zh-CN" altLang="en-US" smtClean="0"/>
          </a:p>
        </p:txBody>
      </p:sp>
      <p:sp>
        <p:nvSpPr>
          <p:cNvPr id="31747"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pPr fontAlgn="base"/>
            <a:fld id="{C089A5DC-411D-48D4-A1D5-4B8CCFE678FD}" type="slidenum">
              <a:rPr lang="zh-CN" altLang="en-US"/>
              <a:pPr fontAlgn="base"/>
              <a:t>5</a:t>
            </a:fld>
            <a:endParaRPr lang="zh-CN" altLang="en-US"/>
          </a:p>
        </p:txBody>
      </p:sp>
    </p:spTree>
    <p:extLst>
      <p:ext uri="{BB962C8B-B14F-4D97-AF65-F5344CB8AC3E}">
        <p14:creationId xmlns:p14="http://schemas.microsoft.com/office/powerpoint/2010/main" val="204602099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3" name="幻灯片图像占位符 1"/>
          <p:cNvSpPr>
            <a:spLocks noGrp="1" noRot="1" noChangeAspect="1" noChangeArrowheads="1"/>
          </p:cNvSpPr>
          <p:nvPr>
            <p:ph type="sldImg" idx="4294967295"/>
          </p:nvPr>
        </p:nvSpPr>
        <p:spPr>
          <a:ln>
            <a:miter lim="800000"/>
          </a:ln>
        </p:spPr>
      </p:sp>
      <p:sp>
        <p:nvSpPr>
          <p:cNvPr id="33794" name="备注占位符 2"/>
          <p:cNvSpPr>
            <a:spLocks noGrp="1" noChangeArrowheads="1"/>
          </p:cNvSpPr>
          <p:nvPr>
            <p:ph type="body" idx="4294967295"/>
          </p:nvPr>
        </p:nvSpPr>
        <p:spPr/>
        <p:txBody>
          <a:bodyPr/>
          <a:lstStyle/>
          <a:p>
            <a:endParaRPr lang="zh-CN" altLang="en-US" smtClean="0"/>
          </a:p>
        </p:txBody>
      </p:sp>
      <p:sp>
        <p:nvSpPr>
          <p:cNvPr id="33795"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pPr fontAlgn="base"/>
            <a:fld id="{8C5E6A77-BF17-4C8F-8250-B8390D98509A}" type="slidenum">
              <a:rPr lang="zh-CN" altLang="en-US"/>
              <a:pPr fontAlgn="base"/>
              <a:t>6</a:t>
            </a:fld>
            <a:endParaRPr lang="zh-CN" altLang="en-US"/>
          </a:p>
        </p:txBody>
      </p:sp>
    </p:spTree>
    <p:extLst>
      <p:ext uri="{BB962C8B-B14F-4D97-AF65-F5344CB8AC3E}">
        <p14:creationId xmlns:p14="http://schemas.microsoft.com/office/powerpoint/2010/main" val="417850874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1" name="幻灯片图像占位符 1"/>
          <p:cNvSpPr>
            <a:spLocks noGrp="1" noRot="1" noChangeAspect="1" noChangeArrowheads="1"/>
          </p:cNvSpPr>
          <p:nvPr>
            <p:ph type="sldImg" idx="4294967295"/>
          </p:nvPr>
        </p:nvSpPr>
        <p:spPr>
          <a:ln>
            <a:miter lim="800000"/>
          </a:ln>
        </p:spPr>
      </p:sp>
      <p:sp>
        <p:nvSpPr>
          <p:cNvPr id="35842" name="备注占位符 2"/>
          <p:cNvSpPr>
            <a:spLocks noGrp="1" noChangeArrowheads="1"/>
          </p:cNvSpPr>
          <p:nvPr>
            <p:ph type="body" idx="4294967295"/>
          </p:nvPr>
        </p:nvSpPr>
        <p:spPr/>
        <p:txBody>
          <a:bodyPr/>
          <a:lstStyle/>
          <a:p>
            <a:r>
              <a:rPr lang="zh-CN" altLang="en-US" dirty="0" smtClean="0"/>
              <a:t>小芥末素材 </a:t>
            </a:r>
            <a:r>
              <a:rPr lang="en-US" altLang="zh-CN" dirty="0" smtClean="0"/>
              <a:t>rosyhouse.taobao.com</a:t>
            </a:r>
            <a:endParaRPr lang="zh-CN" altLang="en-US" dirty="0" smtClean="0"/>
          </a:p>
        </p:txBody>
      </p:sp>
      <p:sp>
        <p:nvSpPr>
          <p:cNvPr id="35843"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pPr fontAlgn="base"/>
            <a:fld id="{0FCC38FC-D0CF-4409-8777-DB37AAB38BA6}" type="slidenum">
              <a:rPr lang="zh-CN" altLang="en-US"/>
              <a:pPr fontAlgn="base"/>
              <a:t>7</a:t>
            </a:fld>
            <a:endParaRPr lang="zh-CN" altLang="en-US"/>
          </a:p>
        </p:txBody>
      </p:sp>
    </p:spTree>
    <p:extLst>
      <p:ext uri="{BB962C8B-B14F-4D97-AF65-F5344CB8AC3E}">
        <p14:creationId xmlns:p14="http://schemas.microsoft.com/office/powerpoint/2010/main" val="90040195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89" name="幻灯片图像占位符 1"/>
          <p:cNvSpPr>
            <a:spLocks noGrp="1" noRot="1" noChangeAspect="1" noChangeArrowheads="1"/>
          </p:cNvSpPr>
          <p:nvPr>
            <p:ph type="sldImg" idx="4294967295"/>
          </p:nvPr>
        </p:nvSpPr>
        <p:spPr>
          <a:ln>
            <a:miter lim="800000"/>
          </a:ln>
        </p:spPr>
      </p:sp>
      <p:sp>
        <p:nvSpPr>
          <p:cNvPr id="37890" name="备注占位符 2"/>
          <p:cNvSpPr>
            <a:spLocks noGrp="1" noChangeArrowheads="1"/>
          </p:cNvSpPr>
          <p:nvPr>
            <p:ph type="body" idx="4294967295"/>
          </p:nvPr>
        </p:nvSpPr>
        <p:spPr/>
        <p:txBody>
          <a:bodyPr/>
          <a:lstStyle/>
          <a:p>
            <a:endParaRPr lang="zh-CN" altLang="en-US" smtClean="0"/>
          </a:p>
        </p:txBody>
      </p:sp>
      <p:sp>
        <p:nvSpPr>
          <p:cNvPr id="37891"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pPr fontAlgn="base"/>
            <a:fld id="{36AE3AB0-E8F4-4881-A57A-BFB78362A9F8}" type="slidenum">
              <a:rPr lang="zh-CN" altLang="en-US"/>
              <a:pPr fontAlgn="base"/>
              <a:t>8</a:t>
            </a:fld>
            <a:endParaRPr lang="zh-CN" altLang="en-US"/>
          </a:p>
        </p:txBody>
      </p:sp>
    </p:spTree>
    <p:extLst>
      <p:ext uri="{BB962C8B-B14F-4D97-AF65-F5344CB8AC3E}">
        <p14:creationId xmlns:p14="http://schemas.microsoft.com/office/powerpoint/2010/main" val="350668273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69" name="幻灯片图像占位符 1"/>
          <p:cNvSpPr>
            <a:spLocks noGrp="1" noRot="1" noChangeAspect="1" noChangeArrowheads="1"/>
          </p:cNvSpPr>
          <p:nvPr>
            <p:ph type="sldImg" idx="4294967295"/>
          </p:nvPr>
        </p:nvSpPr>
        <p:spPr>
          <a:ln>
            <a:miter lim="800000"/>
          </a:ln>
        </p:spPr>
      </p:sp>
      <p:sp>
        <p:nvSpPr>
          <p:cNvPr id="58370" name="备注占位符 2"/>
          <p:cNvSpPr>
            <a:spLocks noGrp="1" noChangeArrowheads="1"/>
          </p:cNvSpPr>
          <p:nvPr>
            <p:ph type="body" idx="4294967295"/>
          </p:nvPr>
        </p:nvSpPr>
        <p:spPr/>
        <p:txBody>
          <a:bodyPr/>
          <a:lstStyle/>
          <a:p>
            <a:endParaRPr lang="zh-CN" altLang="en-US" smtClean="0"/>
          </a:p>
        </p:txBody>
      </p:sp>
      <p:sp>
        <p:nvSpPr>
          <p:cNvPr id="58371"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pPr fontAlgn="base"/>
            <a:fld id="{4C0A53B9-33E2-48F7-ABD3-C8F14336515E}" type="slidenum">
              <a:rPr lang="zh-CN" altLang="en-US"/>
              <a:pPr fontAlgn="base"/>
              <a:t>9</a:t>
            </a:fld>
            <a:endParaRPr lang="zh-CN" altLang="en-US"/>
          </a:p>
        </p:txBody>
      </p:sp>
    </p:spTree>
    <p:extLst>
      <p:ext uri="{BB962C8B-B14F-4D97-AF65-F5344CB8AC3E}">
        <p14:creationId xmlns:p14="http://schemas.microsoft.com/office/powerpoint/2010/main" val="105638735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7" name="幻灯片图像占位符 1"/>
          <p:cNvSpPr>
            <a:spLocks noGrp="1" noRot="1" noChangeAspect="1" noChangeArrowheads="1"/>
          </p:cNvSpPr>
          <p:nvPr>
            <p:ph type="sldImg" idx="4294967295"/>
          </p:nvPr>
        </p:nvSpPr>
        <p:spPr>
          <a:ln>
            <a:miter lim="800000"/>
          </a:ln>
        </p:spPr>
      </p:sp>
      <p:sp>
        <p:nvSpPr>
          <p:cNvPr id="60418" name="备注占位符 2"/>
          <p:cNvSpPr>
            <a:spLocks noGrp="1" noChangeArrowheads="1"/>
          </p:cNvSpPr>
          <p:nvPr>
            <p:ph type="body" idx="4294967295"/>
          </p:nvPr>
        </p:nvSpPr>
        <p:spPr/>
        <p:txBody>
          <a:bodyPr/>
          <a:lstStyle/>
          <a:p>
            <a:endParaRPr lang="zh-CN" altLang="en-US" smtClean="0"/>
          </a:p>
        </p:txBody>
      </p:sp>
      <p:sp>
        <p:nvSpPr>
          <p:cNvPr id="60419"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pPr fontAlgn="base"/>
            <a:fld id="{BADFD013-B142-4855-A8B7-563AE10A356A}" type="slidenum">
              <a:rPr lang="zh-CN" altLang="en-US"/>
              <a:pPr fontAlgn="base"/>
              <a:t>10</a:t>
            </a:fld>
            <a:endParaRPr lang="zh-CN" altLang="en-US"/>
          </a:p>
        </p:txBody>
      </p:sp>
    </p:spTree>
    <p:extLst>
      <p:ext uri="{BB962C8B-B14F-4D97-AF65-F5344CB8AC3E}">
        <p14:creationId xmlns:p14="http://schemas.microsoft.com/office/powerpoint/2010/main" val="56154665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1" name="幻灯片图像占位符 1"/>
          <p:cNvSpPr>
            <a:spLocks noGrp="1" noRot="1" noChangeAspect="1" noChangeArrowheads="1"/>
          </p:cNvSpPr>
          <p:nvPr>
            <p:ph type="sldImg" idx="4294967295"/>
          </p:nvPr>
        </p:nvSpPr>
        <p:spPr>
          <a:ln>
            <a:miter lim="800000"/>
          </a:ln>
        </p:spPr>
      </p:sp>
      <p:sp>
        <p:nvSpPr>
          <p:cNvPr id="66562" name="备注占位符 2"/>
          <p:cNvSpPr>
            <a:spLocks noGrp="1" noChangeArrowheads="1"/>
          </p:cNvSpPr>
          <p:nvPr>
            <p:ph type="body" idx="4294967295"/>
          </p:nvPr>
        </p:nvSpPr>
        <p:spPr/>
        <p:txBody>
          <a:bodyPr/>
          <a:lstStyle/>
          <a:p>
            <a:endParaRPr lang="zh-CN" altLang="en-US" smtClean="0"/>
          </a:p>
        </p:txBody>
      </p:sp>
      <p:sp>
        <p:nvSpPr>
          <p:cNvPr id="66563"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pPr fontAlgn="base"/>
            <a:fld id="{8BA13D6D-07B0-4C0E-8E60-B5C8A792C360}" type="slidenum">
              <a:rPr lang="zh-CN" altLang="en-US"/>
              <a:pPr fontAlgn="base"/>
              <a:t>11</a:t>
            </a:fld>
            <a:endParaRPr lang="zh-CN" altLang="en-US"/>
          </a:p>
        </p:txBody>
      </p:sp>
    </p:spTree>
    <p:extLst>
      <p:ext uri="{BB962C8B-B14F-4D97-AF65-F5344CB8AC3E}">
        <p14:creationId xmlns:p14="http://schemas.microsoft.com/office/powerpoint/2010/main" val="423833251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7" name="幻灯片图像占位符 1"/>
          <p:cNvSpPr>
            <a:spLocks noGrp="1" noRot="1" noChangeAspect="1" noChangeArrowheads="1"/>
          </p:cNvSpPr>
          <p:nvPr>
            <p:ph type="sldImg" idx="4294967295"/>
          </p:nvPr>
        </p:nvSpPr>
        <p:spPr>
          <a:ln>
            <a:miter lim="800000"/>
          </a:ln>
        </p:spPr>
      </p:sp>
      <p:sp>
        <p:nvSpPr>
          <p:cNvPr id="70658" name="备注占位符 2"/>
          <p:cNvSpPr>
            <a:spLocks noGrp="1" noChangeArrowheads="1"/>
          </p:cNvSpPr>
          <p:nvPr>
            <p:ph type="body" idx="4294967295"/>
          </p:nvPr>
        </p:nvSpPr>
        <p:spPr/>
        <p:txBody>
          <a:bodyPr/>
          <a:lstStyle/>
          <a:p>
            <a:endParaRPr lang="zh-CN" altLang="en-US" smtClean="0"/>
          </a:p>
        </p:txBody>
      </p:sp>
      <p:sp>
        <p:nvSpPr>
          <p:cNvPr id="70659"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pPr fontAlgn="base"/>
            <a:fld id="{B03F646C-4AE9-43D9-95CC-21E855F4476B}" type="slidenum">
              <a:rPr lang="zh-CN" altLang="en-US"/>
              <a:pPr fontAlgn="base"/>
              <a:t>12</a:t>
            </a:fld>
            <a:endParaRPr lang="zh-CN" altLang="en-US"/>
          </a:p>
        </p:txBody>
      </p:sp>
    </p:spTree>
    <p:extLst>
      <p:ext uri="{BB962C8B-B14F-4D97-AF65-F5344CB8AC3E}">
        <p14:creationId xmlns:p14="http://schemas.microsoft.com/office/powerpoint/2010/main" val="312372594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Header Placeholder 3"/>
          <p:cNvSpPr>
            <a:spLocks noGrp="1"/>
          </p:cNvSpPr>
          <p:nvPr>
            <p:ph type="hdr" sz="quarter" idx="10"/>
          </p:nvPr>
        </p:nvSpPr>
        <p:spPr/>
        <p:txBody>
          <a:bodyPr/>
          <a:lstStyle/>
          <a:p>
            <a:r>
              <a:rPr lang="en-US" dirty="0" smtClean="0"/>
              <a:t>My First Template</a:t>
            </a:r>
            <a:endParaRPr lang="en-US" dirty="0"/>
          </a:p>
        </p:txBody>
      </p:sp>
    </p:spTree>
    <p:extLst>
      <p:ext uri="{BB962C8B-B14F-4D97-AF65-F5344CB8AC3E}">
        <p14:creationId xmlns:p14="http://schemas.microsoft.com/office/powerpoint/2010/main" val="422836408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Header Placeholder 3"/>
          <p:cNvSpPr>
            <a:spLocks noGrp="1"/>
          </p:cNvSpPr>
          <p:nvPr>
            <p:ph type="hdr" sz="quarter" idx="10"/>
          </p:nvPr>
        </p:nvSpPr>
        <p:spPr/>
        <p:txBody>
          <a:bodyPr/>
          <a:lstStyle/>
          <a:p>
            <a:r>
              <a:rPr lang="en-US" dirty="0" smtClean="0"/>
              <a:t>My First Template</a:t>
            </a:r>
            <a:endParaRPr lang="en-US" dirty="0"/>
          </a:p>
        </p:txBody>
      </p:sp>
    </p:spTree>
    <p:extLst>
      <p:ext uri="{BB962C8B-B14F-4D97-AF65-F5344CB8AC3E}">
        <p14:creationId xmlns:p14="http://schemas.microsoft.com/office/powerpoint/2010/main" val="223346430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t>15</a:t>
            </a:fld>
            <a:endParaRPr lang="zh-CN" altLang="en-US"/>
          </a:p>
        </p:txBody>
      </p:sp>
    </p:spTree>
    <p:extLst>
      <p:ext uri="{BB962C8B-B14F-4D97-AF65-F5344CB8AC3E}">
        <p14:creationId xmlns:p14="http://schemas.microsoft.com/office/powerpoint/2010/main" val="121019614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t>16</a:t>
            </a:fld>
            <a:endParaRPr lang="zh-CN" altLang="en-US" dirty="0"/>
          </a:p>
        </p:txBody>
      </p:sp>
    </p:spTree>
    <p:extLst>
      <p:ext uri="{BB962C8B-B14F-4D97-AF65-F5344CB8AC3E}">
        <p14:creationId xmlns:p14="http://schemas.microsoft.com/office/powerpoint/2010/main" val="62476497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t>17</a:t>
            </a:fld>
            <a:endParaRPr lang="zh-CN" altLang="en-US"/>
          </a:p>
        </p:txBody>
      </p:sp>
    </p:spTree>
    <p:extLst>
      <p:ext uri="{BB962C8B-B14F-4D97-AF65-F5344CB8AC3E}">
        <p14:creationId xmlns:p14="http://schemas.microsoft.com/office/powerpoint/2010/main" val="29642189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t>18</a:t>
            </a:fld>
            <a:endParaRPr lang="en-GB"/>
          </a:p>
        </p:txBody>
      </p:sp>
    </p:spTree>
    <p:extLst>
      <p:ext uri="{BB962C8B-B14F-4D97-AF65-F5344CB8AC3E}">
        <p14:creationId xmlns:p14="http://schemas.microsoft.com/office/powerpoint/2010/main" val="370086214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Header Placeholder 3"/>
          <p:cNvSpPr>
            <a:spLocks noGrp="1"/>
          </p:cNvSpPr>
          <p:nvPr>
            <p:ph type="hdr" sz="quarter" idx="10"/>
          </p:nvPr>
        </p:nvSpPr>
        <p:spPr/>
        <p:txBody>
          <a:bodyPr/>
          <a:lstStyle/>
          <a:p>
            <a:r>
              <a:rPr lang="en-US" dirty="0" smtClean="0"/>
              <a:t>My First Template</a:t>
            </a:r>
            <a:endParaRPr lang="en-US" dirty="0"/>
          </a:p>
        </p:txBody>
      </p:sp>
    </p:spTree>
    <p:extLst>
      <p:ext uri="{BB962C8B-B14F-4D97-AF65-F5344CB8AC3E}">
        <p14:creationId xmlns:p14="http://schemas.microsoft.com/office/powerpoint/2010/main" val="287351583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Header Placeholder 3"/>
          <p:cNvSpPr>
            <a:spLocks noGrp="1"/>
          </p:cNvSpPr>
          <p:nvPr>
            <p:ph type="hdr" sz="quarter" idx="10"/>
          </p:nvPr>
        </p:nvSpPr>
        <p:spPr/>
        <p:txBody>
          <a:bodyPr/>
          <a:lstStyle/>
          <a:p>
            <a:r>
              <a:rPr lang="en-US" dirty="0"/>
              <a:t>My First Template</a:t>
            </a:r>
          </a:p>
        </p:txBody>
      </p:sp>
    </p:spTree>
    <p:extLst>
      <p:ext uri="{BB962C8B-B14F-4D97-AF65-F5344CB8AC3E}">
        <p14:creationId xmlns:p14="http://schemas.microsoft.com/office/powerpoint/2010/main" val="132243124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dirty="0" smtClean="0"/>
              <a:t>小芥末素材 </a:t>
            </a:r>
            <a:r>
              <a:rPr lang="en-US" altLang="zh-CN" smtClean="0"/>
              <a:t>rosyhouse.taobao.com</a:t>
            </a:r>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t>21</a:t>
            </a:fld>
            <a:endParaRPr lang="zh-CN" altLang="en-US"/>
          </a:p>
        </p:txBody>
      </p:sp>
    </p:spTree>
    <p:extLst>
      <p:ext uri="{BB962C8B-B14F-4D97-AF65-F5344CB8AC3E}">
        <p14:creationId xmlns:p14="http://schemas.microsoft.com/office/powerpoint/2010/main" val="349550851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74B7FA29-E3F8-4667-8A96-8EB7A1B77917}" type="slidenum">
              <a:rPr lang="zh-CN" altLang="en-US" smtClean="0"/>
              <a:pPr>
                <a:defRPr/>
              </a:pPr>
              <a:t>22</a:t>
            </a:fld>
            <a:endParaRPr lang="zh-CN" altLang="en-US"/>
          </a:p>
        </p:txBody>
      </p:sp>
    </p:spTree>
    <p:extLst>
      <p:ext uri="{BB962C8B-B14F-4D97-AF65-F5344CB8AC3E}">
        <p14:creationId xmlns:p14="http://schemas.microsoft.com/office/powerpoint/2010/main" val="3496661510"/>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p:cSld name="标题幻灯片">
    <p:spTree>
      <p:nvGrpSpPr>
        <p:cNvPr id="1" name=""/>
        <p:cNvGrpSpPr/>
        <p:nvPr/>
      </p:nvGrpSpPr>
      <p:grpSpPr>
        <a:xfrm>
          <a:off x="0" y="0"/>
          <a:ext cx="0" cy="0"/>
          <a:chOff x="0" y="0"/>
          <a:chExt cx="0" cy="0"/>
        </a:xfrm>
      </p:grpSpPr>
      <p:pic>
        <p:nvPicPr>
          <p:cNvPr id="2" name="图片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882607" cy="7232650"/>
          </a:xfrm>
          <a:prstGeom prst="rect">
            <a:avLst/>
          </a:prstGeom>
        </p:spPr>
      </p:pic>
      <p:sp>
        <p:nvSpPr>
          <p:cNvPr id="4" name="KSO_FD"/>
          <p:cNvSpPr>
            <a:spLocks noGrp="1"/>
          </p:cNvSpPr>
          <p:nvPr>
            <p:ph type="dt" sz="half" idx="10"/>
          </p:nvPr>
        </p:nvSpPr>
        <p:spPr/>
        <p:txBody>
          <a:bodyPr/>
          <a:lstStyle>
            <a:lvl1pPr>
              <a:defRPr>
                <a:solidFill>
                  <a:schemeClr val="tx1"/>
                </a:solidFill>
              </a:defRPr>
            </a:lvl1pPr>
          </a:lstStyle>
          <a:p>
            <a:pPr>
              <a:defRPr/>
            </a:pPr>
            <a:fld id="{288384D8-9F17-4372-A23A-924F96CB64E3}" type="datetimeFigureOut">
              <a:rPr lang="zh-CN" altLang="en-US" smtClean="0"/>
              <a:pPr>
                <a:defRPr/>
              </a:pPr>
              <a:t>2017/12/1</a:t>
            </a:fld>
            <a:endParaRPr lang="zh-CN" altLang="en-US"/>
          </a:p>
        </p:txBody>
      </p:sp>
      <p:sp>
        <p:nvSpPr>
          <p:cNvPr id="5" name="KSO_FT"/>
          <p:cNvSpPr>
            <a:spLocks noGrp="1"/>
          </p:cNvSpPr>
          <p:nvPr>
            <p:ph type="ftr" sz="quarter" idx="11"/>
          </p:nvPr>
        </p:nvSpPr>
        <p:spPr/>
        <p:txBody>
          <a:bodyPr/>
          <a:lstStyle>
            <a:lvl1pPr>
              <a:defRPr>
                <a:solidFill>
                  <a:schemeClr val="tx1"/>
                </a:solidFill>
              </a:defRPr>
            </a:lvl1pPr>
          </a:lstStyle>
          <a:p>
            <a:pPr>
              <a:defRPr/>
            </a:pPr>
            <a:endParaRPr lang="zh-CN" altLang="en-US"/>
          </a:p>
        </p:txBody>
      </p:sp>
      <p:sp>
        <p:nvSpPr>
          <p:cNvPr id="6" name="KSO_FN"/>
          <p:cNvSpPr>
            <a:spLocks noGrp="1"/>
          </p:cNvSpPr>
          <p:nvPr>
            <p:ph type="sldNum" sz="quarter" idx="12"/>
          </p:nvPr>
        </p:nvSpPr>
        <p:spPr/>
        <p:txBody>
          <a:bodyPr/>
          <a:lstStyle>
            <a:lvl1pPr>
              <a:defRPr>
                <a:solidFill>
                  <a:schemeClr val="tx1"/>
                </a:solidFill>
              </a:defRPr>
            </a:lvl1pPr>
          </a:lstStyle>
          <a:p>
            <a:pPr>
              <a:defRPr/>
            </a:pPr>
            <a:fld id="{0080A286-8FF2-4EC5-AF8A-818446FED1D6}" type="slidenum">
              <a:rPr lang="zh-CN" altLang="en-US" smtClean="0"/>
              <a:pPr>
                <a:defRPr/>
              </a:pPr>
              <a:t>‹#›</a:t>
            </a:fld>
            <a:endParaRPr lang="zh-CN" altLang="en-US"/>
          </a:p>
        </p:txBody>
      </p:sp>
      <p:sp>
        <p:nvSpPr>
          <p:cNvPr id="3" name="KSO_CT2"/>
          <p:cNvSpPr>
            <a:spLocks noGrp="1"/>
          </p:cNvSpPr>
          <p:nvPr>
            <p:ph type="subTitle" idx="1" hasCustomPrompt="1"/>
          </p:nvPr>
        </p:nvSpPr>
        <p:spPr>
          <a:xfrm>
            <a:off x="3004304" y="2621965"/>
            <a:ext cx="6949747" cy="623601"/>
          </a:xfrm>
          <a:solidFill>
            <a:srgbClr val="CF2523"/>
          </a:solidFill>
        </p:spPr>
        <p:txBody>
          <a:bodyPr>
            <a:noAutofit/>
          </a:bodyPr>
          <a:lstStyle>
            <a:lvl1pPr marL="0" indent="0" algn="ctr">
              <a:buNone/>
              <a:defRPr sz="2531" b="0">
                <a:solidFill>
                  <a:schemeClr val="tx1"/>
                </a:solidFill>
                <a:effectLst/>
                <a:latin typeface="+mn-ea"/>
                <a:ea typeface="+mn-ea"/>
              </a:defRPr>
            </a:lvl1pPr>
            <a:lvl2pPr marL="361622" indent="0" algn="ctr">
              <a:buNone/>
              <a:defRPr sz="1582"/>
            </a:lvl2pPr>
            <a:lvl3pPr marL="723245" indent="0" algn="ctr">
              <a:buNone/>
              <a:defRPr sz="1424"/>
            </a:lvl3pPr>
            <a:lvl4pPr marL="1084867" indent="0" algn="ctr">
              <a:buNone/>
              <a:defRPr sz="1266"/>
            </a:lvl4pPr>
            <a:lvl5pPr marL="1446489" indent="0" algn="ctr">
              <a:buNone/>
              <a:defRPr sz="1266"/>
            </a:lvl5pPr>
            <a:lvl6pPr marL="1808112" indent="0" algn="ctr">
              <a:buNone/>
              <a:defRPr sz="1266"/>
            </a:lvl6pPr>
            <a:lvl7pPr marL="2169734" indent="0" algn="ctr">
              <a:buNone/>
              <a:defRPr sz="1266"/>
            </a:lvl7pPr>
            <a:lvl8pPr marL="2531356" indent="0" algn="ctr">
              <a:buNone/>
              <a:defRPr sz="1266"/>
            </a:lvl8pPr>
            <a:lvl9pPr marL="2892979" indent="0" algn="ctr">
              <a:buNone/>
              <a:defRPr sz="1266"/>
            </a:lvl9pPr>
          </a:lstStyle>
          <a:p>
            <a:r>
              <a:rPr lang="zh-CN" altLang="en-US" dirty="0" smtClean="0"/>
              <a:t>单击此处添加您的副标题</a:t>
            </a:r>
          </a:p>
        </p:txBody>
      </p:sp>
      <p:sp>
        <p:nvSpPr>
          <p:cNvPr id="7" name="KSO_CT1"/>
          <p:cNvSpPr>
            <a:spLocks noGrp="1"/>
          </p:cNvSpPr>
          <p:nvPr>
            <p:ph type="title" hasCustomPrompt="1"/>
          </p:nvPr>
        </p:nvSpPr>
        <p:spPr>
          <a:xfrm>
            <a:off x="2131745" y="964354"/>
            <a:ext cx="8782886" cy="1540807"/>
          </a:xfrm>
          <a:solidFill>
            <a:srgbClr val="CF2523"/>
          </a:solidFill>
        </p:spPr>
        <p:txBody>
          <a:bodyPr anchor="ctr">
            <a:noAutofit/>
          </a:bodyPr>
          <a:lstStyle>
            <a:lvl1pPr algn="ctr">
              <a:lnSpc>
                <a:spcPct val="100000"/>
              </a:lnSpc>
              <a:defRPr sz="3797" b="1" kern="1000" baseline="0">
                <a:solidFill>
                  <a:schemeClr val="tx1"/>
                </a:solidFill>
                <a:effectLst/>
                <a:latin typeface="+mj-ea"/>
                <a:ea typeface="+mj-ea"/>
              </a:defRPr>
            </a:lvl1pPr>
          </a:lstStyle>
          <a:p>
            <a:r>
              <a:rPr lang="zh-CN" altLang="en-US" dirty="0" smtClean="0"/>
              <a:t>单击此处添加您的标题文字</a:t>
            </a:r>
            <a:endParaRPr lang="zh-CN" altLang="en-US" dirty="0"/>
          </a:p>
        </p:txBody>
      </p:sp>
    </p:spTree>
    <p:extLst>
      <p:ext uri="{BB962C8B-B14F-4D97-AF65-F5344CB8AC3E}">
        <p14:creationId xmlns:p14="http://schemas.microsoft.com/office/powerpoint/2010/main" val="258608405"/>
      </p:ext>
    </p:extLst>
  </p:cSld>
  <p:clrMapOvr>
    <a:masterClrMapping/>
  </p:clrMapOvr>
  <p:timing>
    <p:tnLst>
      <p:par>
        <p:cTn id="1" dur="indefinite" restart="never" nodeType="tmRoot"/>
      </p:par>
    </p:tnLst>
  </p:timing>
  <p:extLst mod="1">
    <p:ext uri="{DCECCB84-F9BA-43D5-87BE-67443E8EF086}">
      <p15:sldGuideLst xmlns:p15="http://schemas.microsoft.com/office/powerpoint/2012/main">
        <p15:guide id="1" pos="4967">
          <p15:clr>
            <a:srgbClr val="FBAE40"/>
          </p15:clr>
        </p15:guide>
        <p15:guide id="0" orient="horz" pos="2160">
          <p15:clr>
            <a:srgbClr val="FBAE40"/>
          </p15:clr>
        </p15:guide>
        <p15:guide id="2" pos="6623">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KSO_BT1"/>
          <p:cNvSpPr>
            <a:spLocks noGrp="1"/>
          </p:cNvSpPr>
          <p:nvPr>
            <p:ph type="title"/>
          </p:nvPr>
        </p:nvSpPr>
        <p:spPr>
          <a:xfrm>
            <a:off x="723306" y="292575"/>
            <a:ext cx="11446374" cy="839497"/>
          </a:xfrm>
        </p:spPr>
        <p:txBody>
          <a:bodyPr>
            <a:normAutofit/>
          </a:bodyPr>
          <a:lstStyle>
            <a:lvl1pPr>
              <a:defRPr sz="3375">
                <a:solidFill>
                  <a:schemeClr val="tx1"/>
                </a:solidFill>
              </a:defRPr>
            </a:lvl1pPr>
          </a:lstStyle>
          <a:p>
            <a:r>
              <a:rPr lang="zh-CN" altLang="en-US" smtClean="0"/>
              <a:t>单击此处编辑母版标题样式</a:t>
            </a:r>
            <a:endParaRPr lang="en-US" dirty="0"/>
          </a:p>
        </p:txBody>
      </p:sp>
      <p:sp>
        <p:nvSpPr>
          <p:cNvPr id="3" name="KSO_BC1"/>
          <p:cNvSpPr>
            <a:spLocks noGrp="1"/>
          </p:cNvSpPr>
          <p:nvPr>
            <p:ph idx="1"/>
          </p:nvPr>
        </p:nvSpPr>
        <p:spPr/>
        <p:txBody>
          <a:bodyPr>
            <a:normAutofit/>
          </a:bodyPr>
          <a:lstStyle>
            <a:lvl1pPr>
              <a:defRPr sz="2953">
                <a:solidFill>
                  <a:schemeClr val="tx1"/>
                </a:solidFill>
              </a:defRPr>
            </a:lvl1pPr>
            <a:lvl2pPr>
              <a:defRPr sz="1898">
                <a:solidFill>
                  <a:schemeClr val="tx1"/>
                </a:solidFill>
              </a:defRPr>
            </a:lvl2pPr>
          </a:lstStyle>
          <a:p>
            <a:pPr lvl="0"/>
            <a:r>
              <a:rPr lang="zh-CN" altLang="en-US" smtClean="0"/>
              <a:t>编辑母版文本样式</a:t>
            </a:r>
          </a:p>
          <a:p>
            <a:pPr lvl="1"/>
            <a:r>
              <a:rPr lang="zh-CN" altLang="en-US" smtClean="0"/>
              <a:t>第二级</a:t>
            </a:r>
          </a:p>
        </p:txBody>
      </p:sp>
      <p:sp>
        <p:nvSpPr>
          <p:cNvPr id="4" name="KSO_FD"/>
          <p:cNvSpPr>
            <a:spLocks noGrp="1"/>
          </p:cNvSpPr>
          <p:nvPr>
            <p:ph type="dt" sz="half" idx="10"/>
          </p:nvPr>
        </p:nvSpPr>
        <p:spPr/>
        <p:txBody>
          <a:bodyPr/>
          <a:lstStyle>
            <a:lvl1pPr>
              <a:defRPr>
                <a:solidFill>
                  <a:schemeClr val="tx1"/>
                </a:solidFill>
              </a:defRPr>
            </a:lvl1pPr>
          </a:lstStyle>
          <a:p>
            <a:fld id="{16E5758D-A3C3-4E88-8AC0-22500507BD7E}" type="datetimeFigureOut">
              <a:rPr lang="zh-CN" altLang="en-US" smtClean="0">
                <a:solidFill>
                  <a:prstClr val="black">
                    <a:tint val="75000"/>
                  </a:prstClr>
                </a:solidFill>
              </a:rPr>
              <a:pPr/>
              <a:t>2017/12/1</a:t>
            </a:fld>
            <a:endParaRPr lang="zh-CN" altLang="en-US">
              <a:solidFill>
                <a:prstClr val="black">
                  <a:tint val="75000"/>
                </a:prstClr>
              </a:solidFill>
            </a:endParaRPr>
          </a:p>
        </p:txBody>
      </p:sp>
      <p:sp>
        <p:nvSpPr>
          <p:cNvPr id="5" name="KSO_FT"/>
          <p:cNvSpPr>
            <a:spLocks noGrp="1"/>
          </p:cNvSpPr>
          <p:nvPr>
            <p:ph type="ftr" sz="quarter" idx="11"/>
          </p:nvPr>
        </p:nvSpPr>
        <p:spPr/>
        <p:txBody>
          <a:bodyPr/>
          <a:lstStyle>
            <a:lvl1pPr>
              <a:defRPr>
                <a:solidFill>
                  <a:schemeClr val="tx1"/>
                </a:solidFill>
              </a:defRPr>
            </a:lvl1pPr>
          </a:lstStyle>
          <a:p>
            <a:endParaRPr lang="zh-CN" altLang="en-US">
              <a:solidFill>
                <a:prstClr val="black">
                  <a:tint val="75000"/>
                </a:prstClr>
              </a:solidFill>
            </a:endParaRPr>
          </a:p>
        </p:txBody>
      </p:sp>
      <p:sp>
        <p:nvSpPr>
          <p:cNvPr id="6" name="KSO_FN"/>
          <p:cNvSpPr>
            <a:spLocks noGrp="1"/>
          </p:cNvSpPr>
          <p:nvPr>
            <p:ph type="sldNum" sz="quarter" idx="12"/>
          </p:nvPr>
        </p:nvSpPr>
        <p:spPr/>
        <p:txBody>
          <a:bodyPr/>
          <a:lstStyle>
            <a:lvl1pPr>
              <a:defRPr>
                <a:solidFill>
                  <a:schemeClr val="tx1"/>
                </a:solidFill>
              </a:defRPr>
            </a:lvl1pPr>
          </a:lstStyle>
          <a:p>
            <a:fld id="{AA4E786F-588D-4932-A7B2-AE3451FA4ACA}"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2302348569"/>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KSO_ST1"/>
          <p:cNvSpPr>
            <a:spLocks noGrp="1"/>
          </p:cNvSpPr>
          <p:nvPr>
            <p:ph type="title" hasCustomPrompt="1"/>
          </p:nvPr>
        </p:nvSpPr>
        <p:spPr>
          <a:xfrm>
            <a:off x="2213448" y="2223373"/>
            <a:ext cx="8431858" cy="1302547"/>
          </a:xfrm>
        </p:spPr>
        <p:txBody>
          <a:bodyPr anchor="b">
            <a:normAutofit/>
          </a:bodyPr>
          <a:lstStyle>
            <a:lvl1pPr algn="ctr">
              <a:defRPr sz="2847">
                <a:solidFill>
                  <a:schemeClr val="tx2"/>
                </a:solidFill>
                <a:effectLst/>
              </a:defRPr>
            </a:lvl1pPr>
          </a:lstStyle>
          <a:p>
            <a:r>
              <a:rPr lang="zh-CN" altLang="en-US" dirty="0" smtClean="0"/>
              <a:t>此处添加您的标题</a:t>
            </a:r>
            <a:endParaRPr lang="en-US" dirty="0"/>
          </a:p>
        </p:txBody>
      </p:sp>
      <p:sp>
        <p:nvSpPr>
          <p:cNvPr id="3" name="KSO_ST2"/>
          <p:cNvSpPr>
            <a:spLocks noGrp="1"/>
          </p:cNvSpPr>
          <p:nvPr>
            <p:ph type="body" idx="1" hasCustomPrompt="1"/>
          </p:nvPr>
        </p:nvSpPr>
        <p:spPr>
          <a:xfrm>
            <a:off x="4272428" y="3586189"/>
            <a:ext cx="4313901" cy="377007"/>
          </a:xfrm>
          <a:prstGeom prst="roundRect">
            <a:avLst>
              <a:gd name="adj" fmla="val 50000"/>
            </a:avLst>
          </a:prstGeom>
          <a:solidFill>
            <a:schemeClr val="tx2">
              <a:lumMod val="40000"/>
              <a:lumOff val="60000"/>
            </a:schemeClr>
          </a:solidFill>
        </p:spPr>
        <p:txBody>
          <a:bodyPr anchor="ctr">
            <a:normAutofit/>
          </a:bodyPr>
          <a:lstStyle>
            <a:lvl1pPr marL="0" indent="0" algn="ctr">
              <a:buNone/>
              <a:defRPr sz="1266">
                <a:solidFill>
                  <a:schemeClr val="bg1"/>
                </a:solidFill>
              </a:defRPr>
            </a:lvl1pPr>
            <a:lvl2pPr marL="361622" indent="0">
              <a:buNone/>
              <a:defRPr sz="1582">
                <a:solidFill>
                  <a:schemeClr val="tx1">
                    <a:tint val="75000"/>
                  </a:schemeClr>
                </a:solidFill>
              </a:defRPr>
            </a:lvl2pPr>
            <a:lvl3pPr marL="723245" indent="0">
              <a:buNone/>
              <a:defRPr sz="1424">
                <a:solidFill>
                  <a:schemeClr val="tx1">
                    <a:tint val="75000"/>
                  </a:schemeClr>
                </a:solidFill>
              </a:defRPr>
            </a:lvl3pPr>
            <a:lvl4pPr marL="1084867" indent="0">
              <a:buNone/>
              <a:defRPr sz="1266">
                <a:solidFill>
                  <a:schemeClr val="tx1">
                    <a:tint val="75000"/>
                  </a:schemeClr>
                </a:solidFill>
              </a:defRPr>
            </a:lvl4pPr>
            <a:lvl5pPr marL="1446489" indent="0">
              <a:buNone/>
              <a:defRPr sz="1266">
                <a:solidFill>
                  <a:schemeClr val="tx1">
                    <a:tint val="75000"/>
                  </a:schemeClr>
                </a:solidFill>
              </a:defRPr>
            </a:lvl5pPr>
            <a:lvl6pPr marL="1808112" indent="0">
              <a:buNone/>
              <a:defRPr sz="1266">
                <a:solidFill>
                  <a:schemeClr val="tx1">
                    <a:tint val="75000"/>
                  </a:schemeClr>
                </a:solidFill>
              </a:defRPr>
            </a:lvl6pPr>
            <a:lvl7pPr marL="2169734" indent="0">
              <a:buNone/>
              <a:defRPr sz="1266">
                <a:solidFill>
                  <a:schemeClr val="tx1">
                    <a:tint val="75000"/>
                  </a:schemeClr>
                </a:solidFill>
              </a:defRPr>
            </a:lvl7pPr>
            <a:lvl8pPr marL="2531356" indent="0">
              <a:buNone/>
              <a:defRPr sz="1266">
                <a:solidFill>
                  <a:schemeClr val="tx1">
                    <a:tint val="75000"/>
                  </a:schemeClr>
                </a:solidFill>
              </a:defRPr>
            </a:lvl8pPr>
            <a:lvl9pPr marL="2892979" indent="0">
              <a:buNone/>
              <a:defRPr sz="1266">
                <a:solidFill>
                  <a:schemeClr val="tx1">
                    <a:tint val="75000"/>
                  </a:schemeClr>
                </a:solidFill>
              </a:defRPr>
            </a:lvl9pPr>
          </a:lstStyle>
          <a:p>
            <a:r>
              <a:rPr lang="zh-CN" altLang="en-US" dirty="0" smtClean="0"/>
              <a:t>单击此处添加您的副标题</a:t>
            </a:r>
            <a:endParaRPr lang="en-US" altLang="zh-CN" dirty="0"/>
          </a:p>
        </p:txBody>
      </p:sp>
      <p:sp>
        <p:nvSpPr>
          <p:cNvPr id="4" name="KSO_FD"/>
          <p:cNvSpPr>
            <a:spLocks noGrp="1"/>
          </p:cNvSpPr>
          <p:nvPr>
            <p:ph type="dt" sz="half" idx="10"/>
          </p:nvPr>
        </p:nvSpPr>
        <p:spPr/>
        <p:txBody>
          <a:bodyPr/>
          <a:lstStyle/>
          <a:p>
            <a:fld id="{16E5758D-A3C3-4E88-8AC0-22500507BD7E}" type="datetimeFigureOut">
              <a:rPr lang="zh-CN" altLang="en-US" smtClean="0">
                <a:solidFill>
                  <a:prstClr val="black">
                    <a:tint val="75000"/>
                  </a:prstClr>
                </a:solidFill>
              </a:rPr>
              <a:pPr/>
              <a:t>2017/12/1</a:t>
            </a:fld>
            <a:endParaRPr lang="zh-CN" altLang="en-US">
              <a:solidFill>
                <a:prstClr val="black">
                  <a:tint val="75000"/>
                </a:prstClr>
              </a:solidFill>
            </a:endParaRPr>
          </a:p>
        </p:txBody>
      </p:sp>
      <p:sp>
        <p:nvSpPr>
          <p:cNvPr id="5" name="KSO_FT"/>
          <p:cNvSpPr>
            <a:spLocks noGrp="1"/>
          </p:cNvSpPr>
          <p:nvPr>
            <p:ph type="ftr" sz="quarter" idx="11"/>
          </p:nvPr>
        </p:nvSpPr>
        <p:spPr/>
        <p:txBody>
          <a:bodyPr/>
          <a:lstStyle/>
          <a:p>
            <a:endParaRPr lang="zh-CN" altLang="en-US">
              <a:solidFill>
                <a:prstClr val="black">
                  <a:tint val="75000"/>
                </a:prstClr>
              </a:solidFill>
            </a:endParaRPr>
          </a:p>
        </p:txBody>
      </p:sp>
      <p:sp>
        <p:nvSpPr>
          <p:cNvPr id="6" name="KSO_FN"/>
          <p:cNvSpPr>
            <a:spLocks noGrp="1"/>
          </p:cNvSpPr>
          <p:nvPr>
            <p:ph type="sldNum" sz="quarter" idx="12"/>
          </p:nvPr>
        </p:nvSpPr>
        <p:spPr/>
        <p:txBody>
          <a:bodyPr/>
          <a:lstStyle/>
          <a:p>
            <a:fld id="{AA4E786F-588D-4932-A7B2-AE3451FA4ACA}"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1334822960"/>
      </p:ext>
    </p:extLst>
  </p:cSld>
  <p:clrMapOvr>
    <a:masterClrMapping/>
  </p:clrMapOvr>
  <p:extLst mod="1">
    <p:ext uri="{DCECCB84-F9BA-43D5-87BE-67443E8EF086}">
      <p15:sldGuideLst xmlns:p15="http://schemas.microsoft.com/office/powerpoint/2012/main"/>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KSO_BT1"/>
          <p:cNvSpPr>
            <a:spLocks noGrp="1"/>
          </p:cNvSpPr>
          <p:nvPr>
            <p:ph type="title"/>
          </p:nvPr>
        </p:nvSpPr>
        <p:spPr/>
        <p:txBody>
          <a:bodyPr/>
          <a:lstStyle/>
          <a:p>
            <a:r>
              <a:rPr lang="zh-CN" altLang="en-US" smtClean="0"/>
              <a:t>单击此处编辑母版标题样式</a:t>
            </a:r>
            <a:endParaRPr lang="en-US" dirty="0"/>
          </a:p>
        </p:txBody>
      </p:sp>
      <p:sp>
        <p:nvSpPr>
          <p:cNvPr id="3" name="KSO_BC1"/>
          <p:cNvSpPr>
            <a:spLocks noGrp="1"/>
          </p:cNvSpPr>
          <p:nvPr>
            <p:ph sz="half" idx="1"/>
          </p:nvPr>
        </p:nvSpPr>
        <p:spPr>
          <a:xfrm>
            <a:off x="1476376" y="1312596"/>
            <a:ext cx="5357813" cy="5201816"/>
          </a:xfrm>
        </p:spPr>
        <p:txBody>
          <a:bodyPr/>
          <a:lstStyle/>
          <a:p>
            <a:pPr lvl="0"/>
            <a:r>
              <a:rPr lang="zh-CN" altLang="en-US" smtClean="0"/>
              <a:t>编辑母版文本样式</a:t>
            </a:r>
          </a:p>
          <a:p>
            <a:pPr lvl="1"/>
            <a:r>
              <a:rPr lang="zh-CN" altLang="en-US" smtClean="0"/>
              <a:t>第二级</a:t>
            </a:r>
          </a:p>
        </p:txBody>
      </p:sp>
      <p:sp>
        <p:nvSpPr>
          <p:cNvPr id="4" name="KSO_BC2"/>
          <p:cNvSpPr>
            <a:spLocks noGrp="1"/>
          </p:cNvSpPr>
          <p:nvPr>
            <p:ph sz="half" idx="2"/>
          </p:nvPr>
        </p:nvSpPr>
        <p:spPr>
          <a:xfrm>
            <a:off x="6875860" y="1312596"/>
            <a:ext cx="5372700" cy="5201816"/>
          </a:xfrm>
        </p:spPr>
        <p:txBody>
          <a:bodyPr/>
          <a:lstStyle/>
          <a:p>
            <a:pPr lvl="0"/>
            <a:r>
              <a:rPr lang="zh-CN" altLang="en-US" smtClean="0"/>
              <a:t>编辑母版文本样式</a:t>
            </a:r>
          </a:p>
          <a:p>
            <a:pPr lvl="1"/>
            <a:r>
              <a:rPr lang="zh-CN" altLang="en-US" smtClean="0"/>
              <a:t>第二级</a:t>
            </a:r>
          </a:p>
        </p:txBody>
      </p:sp>
      <p:sp>
        <p:nvSpPr>
          <p:cNvPr id="5" name="KSO_FD"/>
          <p:cNvSpPr>
            <a:spLocks noGrp="1"/>
          </p:cNvSpPr>
          <p:nvPr>
            <p:ph type="dt" sz="half" idx="10"/>
          </p:nvPr>
        </p:nvSpPr>
        <p:spPr/>
        <p:txBody>
          <a:bodyPr/>
          <a:lstStyle/>
          <a:p>
            <a:fld id="{16E5758D-A3C3-4E88-8AC0-22500507BD7E}" type="datetimeFigureOut">
              <a:rPr lang="zh-CN" altLang="en-US" smtClean="0">
                <a:solidFill>
                  <a:prstClr val="black">
                    <a:tint val="75000"/>
                  </a:prstClr>
                </a:solidFill>
              </a:rPr>
              <a:pPr/>
              <a:t>2017/12/1</a:t>
            </a:fld>
            <a:endParaRPr lang="zh-CN" altLang="en-US">
              <a:solidFill>
                <a:prstClr val="black">
                  <a:tint val="75000"/>
                </a:prstClr>
              </a:solidFill>
            </a:endParaRPr>
          </a:p>
        </p:txBody>
      </p:sp>
      <p:sp>
        <p:nvSpPr>
          <p:cNvPr id="6" name="KSO_FT"/>
          <p:cNvSpPr>
            <a:spLocks noGrp="1"/>
          </p:cNvSpPr>
          <p:nvPr>
            <p:ph type="ftr" sz="quarter" idx="11"/>
          </p:nvPr>
        </p:nvSpPr>
        <p:spPr/>
        <p:txBody>
          <a:bodyPr/>
          <a:lstStyle/>
          <a:p>
            <a:endParaRPr lang="zh-CN" altLang="en-US">
              <a:solidFill>
                <a:prstClr val="black">
                  <a:tint val="75000"/>
                </a:prstClr>
              </a:solidFill>
            </a:endParaRPr>
          </a:p>
        </p:txBody>
      </p:sp>
      <p:sp>
        <p:nvSpPr>
          <p:cNvPr id="7" name="KSO_FN"/>
          <p:cNvSpPr>
            <a:spLocks noGrp="1"/>
          </p:cNvSpPr>
          <p:nvPr>
            <p:ph type="sldNum" sz="quarter" idx="12"/>
          </p:nvPr>
        </p:nvSpPr>
        <p:spPr/>
        <p:txBody>
          <a:bodyPr/>
          <a:lstStyle/>
          <a:p>
            <a:fld id="{AA4E786F-588D-4932-A7B2-AE3451FA4ACA}"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2544679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KSO_BT1"/>
          <p:cNvSpPr>
            <a:spLocks noGrp="1"/>
          </p:cNvSpPr>
          <p:nvPr>
            <p:ph type="title"/>
          </p:nvPr>
        </p:nvSpPr>
        <p:spPr>
          <a:xfrm>
            <a:off x="2428874" y="125007"/>
            <a:ext cx="9821357" cy="756193"/>
          </a:xfrm>
        </p:spPr>
        <p:txBody>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1159562" y="1451552"/>
            <a:ext cx="5439853" cy="868922"/>
          </a:xfrm>
        </p:spPr>
        <p:txBody>
          <a:bodyPr anchor="b">
            <a:normAutofit/>
          </a:bodyPr>
          <a:lstStyle>
            <a:lvl1pPr marL="0" indent="0">
              <a:buNone/>
              <a:defRPr sz="1424" b="1"/>
            </a:lvl1pPr>
            <a:lvl2pPr marL="361622" indent="0">
              <a:buNone/>
              <a:defRPr sz="1582" b="1"/>
            </a:lvl2pPr>
            <a:lvl3pPr marL="723245" indent="0">
              <a:buNone/>
              <a:defRPr sz="1424" b="1"/>
            </a:lvl3pPr>
            <a:lvl4pPr marL="1084867" indent="0">
              <a:buNone/>
              <a:defRPr sz="1266" b="1"/>
            </a:lvl4pPr>
            <a:lvl5pPr marL="1446489" indent="0">
              <a:buNone/>
              <a:defRPr sz="1266" b="1"/>
            </a:lvl5pPr>
            <a:lvl6pPr marL="1808112" indent="0">
              <a:buNone/>
              <a:defRPr sz="1266" b="1"/>
            </a:lvl6pPr>
            <a:lvl7pPr marL="2169734" indent="0">
              <a:buNone/>
              <a:defRPr sz="1266" b="1"/>
            </a:lvl7pPr>
            <a:lvl8pPr marL="2531356" indent="0">
              <a:buNone/>
              <a:defRPr sz="1266" b="1"/>
            </a:lvl8pPr>
            <a:lvl9pPr marL="2892979" indent="0">
              <a:buNone/>
              <a:defRPr sz="1266" b="1"/>
            </a:lvl9pPr>
          </a:lstStyle>
          <a:p>
            <a:pPr lvl="0"/>
            <a:r>
              <a:rPr lang="zh-CN" altLang="en-US" smtClean="0"/>
              <a:t>编辑母版文本样式</a:t>
            </a:r>
          </a:p>
        </p:txBody>
      </p:sp>
      <p:sp>
        <p:nvSpPr>
          <p:cNvPr id="4" name="KSO_BC1"/>
          <p:cNvSpPr>
            <a:spLocks noGrp="1"/>
          </p:cNvSpPr>
          <p:nvPr>
            <p:ph sz="half" idx="2"/>
          </p:nvPr>
        </p:nvSpPr>
        <p:spPr>
          <a:xfrm>
            <a:off x="1159562" y="2320474"/>
            <a:ext cx="5439853" cy="3885876"/>
          </a:xfrm>
        </p:spPr>
        <p:txBody>
          <a:bodyPr/>
          <a:lstStyle/>
          <a:p>
            <a:pPr lvl="0"/>
            <a:r>
              <a:rPr lang="zh-CN" altLang="en-US" smtClean="0"/>
              <a:t>编辑母版文本样式</a:t>
            </a:r>
          </a:p>
          <a:p>
            <a:pPr lvl="1"/>
            <a:r>
              <a:rPr lang="zh-CN" altLang="en-US" smtClean="0"/>
              <a:t>第二级</a:t>
            </a:r>
          </a:p>
        </p:txBody>
      </p:sp>
      <p:sp>
        <p:nvSpPr>
          <p:cNvPr id="5" name="Text Placeholder 4"/>
          <p:cNvSpPr>
            <a:spLocks noGrp="1"/>
          </p:cNvSpPr>
          <p:nvPr>
            <p:ph type="body" sz="quarter" idx="3"/>
          </p:nvPr>
        </p:nvSpPr>
        <p:spPr>
          <a:xfrm>
            <a:off x="6783588" y="1451552"/>
            <a:ext cx="5466644" cy="868922"/>
          </a:xfrm>
        </p:spPr>
        <p:txBody>
          <a:bodyPr anchor="b">
            <a:normAutofit/>
          </a:bodyPr>
          <a:lstStyle>
            <a:lvl1pPr marL="0" indent="0">
              <a:buNone/>
              <a:defRPr sz="1424" b="1"/>
            </a:lvl1pPr>
            <a:lvl2pPr marL="361622" indent="0">
              <a:buNone/>
              <a:defRPr sz="1582" b="1"/>
            </a:lvl2pPr>
            <a:lvl3pPr marL="723245" indent="0">
              <a:buNone/>
              <a:defRPr sz="1424" b="1"/>
            </a:lvl3pPr>
            <a:lvl4pPr marL="1084867" indent="0">
              <a:buNone/>
              <a:defRPr sz="1266" b="1"/>
            </a:lvl4pPr>
            <a:lvl5pPr marL="1446489" indent="0">
              <a:buNone/>
              <a:defRPr sz="1266" b="1"/>
            </a:lvl5pPr>
            <a:lvl6pPr marL="1808112" indent="0">
              <a:buNone/>
              <a:defRPr sz="1266" b="1"/>
            </a:lvl6pPr>
            <a:lvl7pPr marL="2169734" indent="0">
              <a:buNone/>
              <a:defRPr sz="1266" b="1"/>
            </a:lvl7pPr>
            <a:lvl8pPr marL="2531356" indent="0">
              <a:buNone/>
              <a:defRPr sz="1266" b="1"/>
            </a:lvl8pPr>
            <a:lvl9pPr marL="2892979" indent="0">
              <a:buNone/>
              <a:defRPr sz="1266" b="1"/>
            </a:lvl9pPr>
          </a:lstStyle>
          <a:p>
            <a:pPr lvl="0"/>
            <a:r>
              <a:rPr lang="zh-CN" altLang="en-US" smtClean="0"/>
              <a:t>编辑母版文本样式</a:t>
            </a:r>
          </a:p>
        </p:txBody>
      </p:sp>
      <p:sp>
        <p:nvSpPr>
          <p:cNvPr id="6" name="KSO_BC2"/>
          <p:cNvSpPr>
            <a:spLocks noGrp="1"/>
          </p:cNvSpPr>
          <p:nvPr>
            <p:ph sz="quarter" idx="4"/>
          </p:nvPr>
        </p:nvSpPr>
        <p:spPr>
          <a:xfrm>
            <a:off x="6783588" y="2320474"/>
            <a:ext cx="5466644" cy="3885876"/>
          </a:xfrm>
        </p:spPr>
        <p:txBody>
          <a:bodyPr/>
          <a:lstStyle/>
          <a:p>
            <a:pPr lvl="0"/>
            <a:r>
              <a:rPr lang="zh-CN" altLang="en-US" smtClean="0"/>
              <a:t>编辑母版文本样式</a:t>
            </a:r>
          </a:p>
          <a:p>
            <a:pPr lvl="1"/>
            <a:r>
              <a:rPr lang="zh-CN" altLang="en-US" smtClean="0"/>
              <a:t>第二级</a:t>
            </a:r>
          </a:p>
        </p:txBody>
      </p:sp>
      <p:sp>
        <p:nvSpPr>
          <p:cNvPr id="7" name="KSO_FD"/>
          <p:cNvSpPr>
            <a:spLocks noGrp="1"/>
          </p:cNvSpPr>
          <p:nvPr>
            <p:ph type="dt" sz="half" idx="10"/>
          </p:nvPr>
        </p:nvSpPr>
        <p:spPr/>
        <p:txBody>
          <a:bodyPr/>
          <a:lstStyle/>
          <a:p>
            <a:fld id="{16E5758D-A3C3-4E88-8AC0-22500507BD7E}" type="datetimeFigureOut">
              <a:rPr lang="zh-CN" altLang="en-US" smtClean="0">
                <a:solidFill>
                  <a:prstClr val="black">
                    <a:tint val="75000"/>
                  </a:prstClr>
                </a:solidFill>
              </a:rPr>
              <a:pPr/>
              <a:t>2017/12/1</a:t>
            </a:fld>
            <a:endParaRPr lang="zh-CN" altLang="en-US">
              <a:solidFill>
                <a:prstClr val="black">
                  <a:tint val="75000"/>
                </a:prstClr>
              </a:solidFill>
            </a:endParaRPr>
          </a:p>
        </p:txBody>
      </p:sp>
      <p:sp>
        <p:nvSpPr>
          <p:cNvPr id="8" name="KSO_FT"/>
          <p:cNvSpPr>
            <a:spLocks noGrp="1"/>
          </p:cNvSpPr>
          <p:nvPr>
            <p:ph type="ftr" sz="quarter" idx="11"/>
          </p:nvPr>
        </p:nvSpPr>
        <p:spPr/>
        <p:txBody>
          <a:bodyPr/>
          <a:lstStyle/>
          <a:p>
            <a:endParaRPr lang="zh-CN" altLang="en-US">
              <a:solidFill>
                <a:prstClr val="black">
                  <a:tint val="75000"/>
                </a:prstClr>
              </a:solidFill>
            </a:endParaRPr>
          </a:p>
        </p:txBody>
      </p:sp>
      <p:sp>
        <p:nvSpPr>
          <p:cNvPr id="9" name="KSO_FN"/>
          <p:cNvSpPr>
            <a:spLocks noGrp="1"/>
          </p:cNvSpPr>
          <p:nvPr>
            <p:ph type="sldNum" sz="quarter" idx="12"/>
          </p:nvPr>
        </p:nvSpPr>
        <p:spPr/>
        <p:txBody>
          <a:bodyPr/>
          <a:lstStyle/>
          <a:p>
            <a:fld id="{AA4E786F-588D-4932-A7B2-AE3451FA4ACA}"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219374136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KSO_BT1"/>
          <p:cNvSpPr>
            <a:spLocks noGrp="1"/>
          </p:cNvSpPr>
          <p:nvPr>
            <p:ph type="title"/>
          </p:nvPr>
        </p:nvSpPr>
        <p:spPr/>
        <p:txBody>
          <a:bodyPr/>
          <a:lstStyle/>
          <a:p>
            <a:r>
              <a:rPr lang="zh-CN" altLang="en-US" smtClean="0"/>
              <a:t>单击此处编辑母版标题样式</a:t>
            </a:r>
            <a:endParaRPr lang="en-US" dirty="0"/>
          </a:p>
        </p:txBody>
      </p:sp>
      <p:sp>
        <p:nvSpPr>
          <p:cNvPr id="3" name="KSO_FD"/>
          <p:cNvSpPr>
            <a:spLocks noGrp="1"/>
          </p:cNvSpPr>
          <p:nvPr>
            <p:ph type="dt" sz="half" idx="10"/>
          </p:nvPr>
        </p:nvSpPr>
        <p:spPr/>
        <p:txBody>
          <a:bodyPr/>
          <a:lstStyle/>
          <a:p>
            <a:fld id="{16E5758D-A3C3-4E88-8AC0-22500507BD7E}" type="datetimeFigureOut">
              <a:rPr lang="zh-CN" altLang="en-US" smtClean="0">
                <a:solidFill>
                  <a:prstClr val="black">
                    <a:tint val="75000"/>
                  </a:prstClr>
                </a:solidFill>
              </a:rPr>
              <a:pPr/>
              <a:t>2017/12/1</a:t>
            </a:fld>
            <a:endParaRPr lang="zh-CN" altLang="en-US">
              <a:solidFill>
                <a:prstClr val="black">
                  <a:tint val="75000"/>
                </a:prstClr>
              </a:solidFill>
            </a:endParaRPr>
          </a:p>
        </p:txBody>
      </p:sp>
      <p:sp>
        <p:nvSpPr>
          <p:cNvPr id="4" name="KSO_FT"/>
          <p:cNvSpPr>
            <a:spLocks noGrp="1"/>
          </p:cNvSpPr>
          <p:nvPr>
            <p:ph type="ftr" sz="quarter" idx="11"/>
          </p:nvPr>
        </p:nvSpPr>
        <p:spPr/>
        <p:txBody>
          <a:bodyPr/>
          <a:lstStyle/>
          <a:p>
            <a:endParaRPr lang="zh-CN" altLang="en-US">
              <a:solidFill>
                <a:prstClr val="black">
                  <a:tint val="75000"/>
                </a:prstClr>
              </a:solidFill>
            </a:endParaRPr>
          </a:p>
        </p:txBody>
      </p:sp>
      <p:sp>
        <p:nvSpPr>
          <p:cNvPr id="5" name="KSO_FN"/>
          <p:cNvSpPr>
            <a:spLocks noGrp="1"/>
          </p:cNvSpPr>
          <p:nvPr>
            <p:ph type="sldNum" sz="quarter" idx="12"/>
          </p:nvPr>
        </p:nvSpPr>
        <p:spPr/>
        <p:txBody>
          <a:bodyPr/>
          <a:lstStyle/>
          <a:p>
            <a:fld id="{AA4E786F-588D-4932-A7B2-AE3451FA4ACA}"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3390388493"/>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KSO_FD"/>
          <p:cNvSpPr>
            <a:spLocks noGrp="1"/>
          </p:cNvSpPr>
          <p:nvPr>
            <p:ph type="dt" sz="half" idx="10"/>
          </p:nvPr>
        </p:nvSpPr>
        <p:spPr/>
        <p:txBody>
          <a:bodyPr/>
          <a:lstStyle/>
          <a:p>
            <a:fld id="{3B085A59-86F2-4C02-8690-E4DB74BCA7EF}" type="datetimeFigureOut">
              <a:rPr lang="zh-CN" altLang="en-US" smtClean="0"/>
              <a:t>2017/12/1</a:t>
            </a:fld>
            <a:endParaRPr lang="zh-CN" altLang="en-US"/>
          </a:p>
        </p:txBody>
      </p:sp>
      <p:sp>
        <p:nvSpPr>
          <p:cNvPr id="3" name="KSO_FT"/>
          <p:cNvSpPr>
            <a:spLocks noGrp="1"/>
          </p:cNvSpPr>
          <p:nvPr>
            <p:ph type="ftr" sz="quarter" idx="11"/>
          </p:nvPr>
        </p:nvSpPr>
        <p:spPr/>
        <p:txBody>
          <a:bodyPr/>
          <a:lstStyle/>
          <a:p>
            <a:endParaRPr lang="zh-CN" altLang="en-US"/>
          </a:p>
        </p:txBody>
      </p:sp>
      <p:sp>
        <p:nvSpPr>
          <p:cNvPr id="4" name="KSO_FN"/>
          <p:cNvSpPr>
            <a:spLocks noGrp="1"/>
          </p:cNvSpPr>
          <p:nvPr>
            <p:ph type="sldNum" sz="quarter" idx="12"/>
          </p:nvPr>
        </p:nvSpPr>
        <p:spPr/>
        <p:txBody>
          <a:bodyPr/>
          <a:lstStyle/>
          <a:p>
            <a:fld id="{1987E667-AB9D-401A-9E25-1A5C32FE2F11}" type="slidenum">
              <a:rPr lang="zh-CN" altLang="en-US" smtClean="0"/>
              <a:t>‹#›</a:t>
            </a:fld>
            <a:endParaRPr lang="zh-CN" altLang="en-US"/>
          </a:p>
        </p:txBody>
      </p:sp>
    </p:spTree>
    <p:extLst>
      <p:ext uri="{BB962C8B-B14F-4D97-AF65-F5344CB8AC3E}">
        <p14:creationId xmlns:p14="http://schemas.microsoft.com/office/powerpoint/2010/main" val="2266873324"/>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KSO_BT1"/>
          <p:cNvSpPr>
            <a:spLocks noGrp="1"/>
          </p:cNvSpPr>
          <p:nvPr>
            <p:ph type="title"/>
          </p:nvPr>
        </p:nvSpPr>
        <p:spPr>
          <a:xfrm>
            <a:off x="1207186" y="562542"/>
            <a:ext cx="4147281" cy="1687618"/>
          </a:xfrm>
        </p:spPr>
        <p:txBody>
          <a:bodyPr anchor="b"/>
          <a:lstStyle>
            <a:lvl1pPr>
              <a:defRPr sz="2531"/>
            </a:lvl1pPr>
          </a:lstStyle>
          <a:p>
            <a:r>
              <a:rPr lang="zh-CN" altLang="en-US" smtClean="0"/>
              <a:t>单击此处编辑母版标题样式</a:t>
            </a:r>
            <a:endParaRPr lang="en-US" dirty="0"/>
          </a:p>
        </p:txBody>
      </p:sp>
      <p:sp>
        <p:nvSpPr>
          <p:cNvPr id="3" name="KSO_BC1"/>
          <p:cNvSpPr>
            <a:spLocks noGrp="1"/>
          </p:cNvSpPr>
          <p:nvPr>
            <p:ph idx="1"/>
          </p:nvPr>
        </p:nvSpPr>
        <p:spPr>
          <a:xfrm>
            <a:off x="5788113" y="1121737"/>
            <a:ext cx="6509742" cy="5139869"/>
          </a:xfrm>
        </p:spPr>
        <p:txBody>
          <a:bodyPr>
            <a:normAutofit/>
          </a:bodyPr>
          <a:lstStyle>
            <a:lvl1pPr>
              <a:defRPr sz="1582"/>
            </a:lvl1pPr>
            <a:lvl2pPr>
              <a:defRPr sz="1424"/>
            </a:lvl2pPr>
            <a:lvl3pPr>
              <a:defRPr sz="1266"/>
            </a:lvl3pPr>
            <a:lvl4pPr>
              <a:defRPr sz="1107"/>
            </a:lvl4pPr>
            <a:lvl5pPr>
              <a:defRPr sz="1107"/>
            </a:lvl5pPr>
            <a:lvl6pPr>
              <a:defRPr sz="1582"/>
            </a:lvl6pPr>
            <a:lvl7pPr>
              <a:defRPr sz="1582"/>
            </a:lvl7pPr>
            <a:lvl8pPr>
              <a:defRPr sz="1582"/>
            </a:lvl8pPr>
            <a:lvl9pPr>
              <a:defRPr sz="1582"/>
            </a:lvl9pPr>
          </a:lstStyle>
          <a:p>
            <a:pPr lvl="0"/>
            <a:r>
              <a:rPr lang="zh-CN" altLang="en-US" smtClean="0"/>
              <a:t>编辑母版文本样式</a:t>
            </a:r>
          </a:p>
          <a:p>
            <a:pPr lvl="1"/>
            <a:r>
              <a:rPr lang="zh-CN" altLang="en-US" smtClean="0"/>
              <a:t>第二级</a:t>
            </a:r>
          </a:p>
        </p:txBody>
      </p:sp>
      <p:sp>
        <p:nvSpPr>
          <p:cNvPr id="4" name="KSO_BC2"/>
          <p:cNvSpPr>
            <a:spLocks noGrp="1"/>
          </p:cNvSpPr>
          <p:nvPr>
            <p:ph type="body" sz="half" idx="2"/>
          </p:nvPr>
        </p:nvSpPr>
        <p:spPr>
          <a:xfrm>
            <a:off x="1207186" y="2250160"/>
            <a:ext cx="4147281" cy="4019814"/>
          </a:xfrm>
        </p:spPr>
        <p:txBody>
          <a:bodyPr/>
          <a:lstStyle>
            <a:lvl1pPr marL="0" indent="0">
              <a:buNone/>
              <a:defRPr sz="1266"/>
            </a:lvl1pPr>
            <a:lvl2pPr marL="361622" indent="0">
              <a:buNone/>
              <a:defRPr sz="1107"/>
            </a:lvl2pPr>
            <a:lvl3pPr marL="723245" indent="0">
              <a:buNone/>
              <a:defRPr sz="949"/>
            </a:lvl3pPr>
            <a:lvl4pPr marL="1084867" indent="0">
              <a:buNone/>
              <a:defRPr sz="791"/>
            </a:lvl4pPr>
            <a:lvl5pPr marL="1446489" indent="0">
              <a:buNone/>
              <a:defRPr sz="791"/>
            </a:lvl5pPr>
            <a:lvl6pPr marL="1808112" indent="0">
              <a:buNone/>
              <a:defRPr sz="791"/>
            </a:lvl6pPr>
            <a:lvl7pPr marL="2169734" indent="0">
              <a:buNone/>
              <a:defRPr sz="791"/>
            </a:lvl7pPr>
            <a:lvl8pPr marL="2531356" indent="0">
              <a:buNone/>
              <a:defRPr sz="791"/>
            </a:lvl8pPr>
            <a:lvl9pPr marL="2892979" indent="0">
              <a:buNone/>
              <a:defRPr sz="791"/>
            </a:lvl9pPr>
          </a:lstStyle>
          <a:p>
            <a:pPr lvl="0"/>
            <a:r>
              <a:rPr lang="zh-CN" altLang="en-US" smtClean="0"/>
              <a:t>编辑母版文本样式</a:t>
            </a:r>
          </a:p>
        </p:txBody>
      </p:sp>
      <p:sp>
        <p:nvSpPr>
          <p:cNvPr id="5" name="KSO_FD"/>
          <p:cNvSpPr>
            <a:spLocks noGrp="1"/>
          </p:cNvSpPr>
          <p:nvPr>
            <p:ph type="dt" sz="half" idx="10"/>
          </p:nvPr>
        </p:nvSpPr>
        <p:spPr/>
        <p:txBody>
          <a:bodyPr/>
          <a:lstStyle/>
          <a:p>
            <a:fld id="{16E5758D-A3C3-4E88-8AC0-22500507BD7E}" type="datetimeFigureOut">
              <a:rPr lang="zh-CN" altLang="en-US" smtClean="0">
                <a:solidFill>
                  <a:prstClr val="black">
                    <a:tint val="75000"/>
                  </a:prstClr>
                </a:solidFill>
              </a:rPr>
              <a:pPr/>
              <a:t>2017/12/1</a:t>
            </a:fld>
            <a:endParaRPr lang="zh-CN" altLang="en-US">
              <a:solidFill>
                <a:prstClr val="black">
                  <a:tint val="75000"/>
                </a:prstClr>
              </a:solidFill>
            </a:endParaRPr>
          </a:p>
        </p:txBody>
      </p:sp>
      <p:sp>
        <p:nvSpPr>
          <p:cNvPr id="6" name="KSO_FT"/>
          <p:cNvSpPr>
            <a:spLocks noGrp="1"/>
          </p:cNvSpPr>
          <p:nvPr>
            <p:ph type="ftr" sz="quarter" idx="11"/>
          </p:nvPr>
        </p:nvSpPr>
        <p:spPr/>
        <p:txBody>
          <a:bodyPr/>
          <a:lstStyle/>
          <a:p>
            <a:endParaRPr lang="zh-CN" altLang="en-US">
              <a:solidFill>
                <a:prstClr val="black">
                  <a:tint val="75000"/>
                </a:prstClr>
              </a:solidFill>
            </a:endParaRPr>
          </a:p>
        </p:txBody>
      </p:sp>
      <p:sp>
        <p:nvSpPr>
          <p:cNvPr id="7" name="KSO_FN"/>
          <p:cNvSpPr>
            <a:spLocks noGrp="1"/>
          </p:cNvSpPr>
          <p:nvPr>
            <p:ph type="sldNum" sz="quarter" idx="12"/>
          </p:nvPr>
        </p:nvSpPr>
        <p:spPr/>
        <p:txBody>
          <a:bodyPr/>
          <a:lstStyle/>
          <a:p>
            <a:fld id="{AA4E786F-588D-4932-A7B2-AE3451FA4ACA}"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276252704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KSO_BT1"/>
          <p:cNvSpPr>
            <a:spLocks noGrp="1"/>
          </p:cNvSpPr>
          <p:nvPr>
            <p:ph type="title"/>
          </p:nvPr>
        </p:nvSpPr>
        <p:spPr>
          <a:xfrm>
            <a:off x="1314344" y="482177"/>
            <a:ext cx="4147281" cy="1687618"/>
          </a:xfrm>
        </p:spPr>
        <p:txBody>
          <a:bodyPr anchor="b"/>
          <a:lstStyle>
            <a:lvl1pPr>
              <a:defRPr sz="2531"/>
            </a:lvl1pPr>
          </a:lstStyle>
          <a:p>
            <a:r>
              <a:rPr lang="zh-CN" altLang="en-US" smtClean="0"/>
              <a:t>单击此处编辑母版标题样式</a:t>
            </a:r>
            <a:endParaRPr lang="en-US" dirty="0"/>
          </a:p>
        </p:txBody>
      </p:sp>
      <p:sp>
        <p:nvSpPr>
          <p:cNvPr id="3" name="KSO_BC1"/>
          <p:cNvSpPr>
            <a:spLocks noGrp="1" noChangeAspect="1"/>
          </p:cNvSpPr>
          <p:nvPr>
            <p:ph type="pic" idx="1"/>
          </p:nvPr>
        </p:nvSpPr>
        <p:spPr>
          <a:xfrm>
            <a:off x="5740488" y="1041373"/>
            <a:ext cx="6509742" cy="5139869"/>
          </a:xfrm>
        </p:spPr>
        <p:txBody>
          <a:bodyPr anchor="t"/>
          <a:lstStyle>
            <a:lvl1pPr marL="0" indent="0">
              <a:buNone/>
              <a:defRPr sz="2531"/>
            </a:lvl1pPr>
            <a:lvl2pPr marL="361622" indent="0">
              <a:buNone/>
              <a:defRPr sz="2215"/>
            </a:lvl2pPr>
            <a:lvl3pPr marL="723245" indent="0">
              <a:buNone/>
              <a:defRPr sz="1898"/>
            </a:lvl3pPr>
            <a:lvl4pPr marL="1084867" indent="0">
              <a:buNone/>
              <a:defRPr sz="1582"/>
            </a:lvl4pPr>
            <a:lvl5pPr marL="1446489" indent="0">
              <a:buNone/>
              <a:defRPr sz="1582"/>
            </a:lvl5pPr>
            <a:lvl6pPr marL="1808112" indent="0">
              <a:buNone/>
              <a:defRPr sz="1582"/>
            </a:lvl6pPr>
            <a:lvl7pPr marL="2169734" indent="0">
              <a:buNone/>
              <a:defRPr sz="1582"/>
            </a:lvl7pPr>
            <a:lvl8pPr marL="2531356" indent="0">
              <a:buNone/>
              <a:defRPr sz="1582"/>
            </a:lvl8pPr>
            <a:lvl9pPr marL="2892979" indent="0">
              <a:buNone/>
              <a:defRPr sz="1582"/>
            </a:lvl9pPr>
          </a:lstStyle>
          <a:p>
            <a:r>
              <a:rPr lang="zh-CN" altLang="en-US" smtClean="0"/>
              <a:t>单击图标添加图片</a:t>
            </a:r>
            <a:endParaRPr lang="en-US" dirty="0"/>
          </a:p>
        </p:txBody>
      </p:sp>
      <p:sp>
        <p:nvSpPr>
          <p:cNvPr id="4" name="KSO_BC2"/>
          <p:cNvSpPr>
            <a:spLocks noGrp="1"/>
          </p:cNvSpPr>
          <p:nvPr>
            <p:ph type="body" sz="half" idx="2"/>
          </p:nvPr>
        </p:nvSpPr>
        <p:spPr>
          <a:xfrm>
            <a:off x="1314344" y="2169795"/>
            <a:ext cx="4147281" cy="4019814"/>
          </a:xfrm>
        </p:spPr>
        <p:txBody>
          <a:bodyPr/>
          <a:lstStyle>
            <a:lvl1pPr marL="0" indent="0">
              <a:buNone/>
              <a:defRPr sz="1266"/>
            </a:lvl1pPr>
            <a:lvl2pPr marL="361622" indent="0">
              <a:buNone/>
              <a:defRPr sz="1107"/>
            </a:lvl2pPr>
            <a:lvl3pPr marL="723245" indent="0">
              <a:buNone/>
              <a:defRPr sz="949"/>
            </a:lvl3pPr>
            <a:lvl4pPr marL="1084867" indent="0">
              <a:buNone/>
              <a:defRPr sz="791"/>
            </a:lvl4pPr>
            <a:lvl5pPr marL="1446489" indent="0">
              <a:buNone/>
              <a:defRPr sz="791"/>
            </a:lvl5pPr>
            <a:lvl6pPr marL="1808112" indent="0">
              <a:buNone/>
              <a:defRPr sz="791"/>
            </a:lvl6pPr>
            <a:lvl7pPr marL="2169734" indent="0">
              <a:buNone/>
              <a:defRPr sz="791"/>
            </a:lvl7pPr>
            <a:lvl8pPr marL="2531356" indent="0">
              <a:buNone/>
              <a:defRPr sz="791"/>
            </a:lvl8pPr>
            <a:lvl9pPr marL="2892979" indent="0">
              <a:buNone/>
              <a:defRPr sz="791"/>
            </a:lvl9pPr>
          </a:lstStyle>
          <a:p>
            <a:pPr lvl="0"/>
            <a:r>
              <a:rPr lang="zh-CN" altLang="en-US" smtClean="0"/>
              <a:t>编辑母版文本样式</a:t>
            </a:r>
          </a:p>
        </p:txBody>
      </p:sp>
      <p:sp>
        <p:nvSpPr>
          <p:cNvPr id="5" name="KSO_FD"/>
          <p:cNvSpPr>
            <a:spLocks noGrp="1"/>
          </p:cNvSpPr>
          <p:nvPr>
            <p:ph type="dt" sz="half" idx="10"/>
          </p:nvPr>
        </p:nvSpPr>
        <p:spPr/>
        <p:txBody>
          <a:bodyPr/>
          <a:lstStyle/>
          <a:p>
            <a:fld id="{16E5758D-A3C3-4E88-8AC0-22500507BD7E}" type="datetimeFigureOut">
              <a:rPr lang="zh-CN" altLang="en-US" smtClean="0">
                <a:solidFill>
                  <a:prstClr val="black">
                    <a:tint val="75000"/>
                  </a:prstClr>
                </a:solidFill>
              </a:rPr>
              <a:pPr/>
              <a:t>2017/12/1</a:t>
            </a:fld>
            <a:endParaRPr lang="zh-CN" altLang="en-US">
              <a:solidFill>
                <a:prstClr val="black">
                  <a:tint val="75000"/>
                </a:prstClr>
              </a:solidFill>
            </a:endParaRPr>
          </a:p>
        </p:txBody>
      </p:sp>
      <p:sp>
        <p:nvSpPr>
          <p:cNvPr id="6" name="KSO_FT"/>
          <p:cNvSpPr>
            <a:spLocks noGrp="1"/>
          </p:cNvSpPr>
          <p:nvPr>
            <p:ph type="ftr" sz="quarter" idx="11"/>
          </p:nvPr>
        </p:nvSpPr>
        <p:spPr/>
        <p:txBody>
          <a:bodyPr/>
          <a:lstStyle/>
          <a:p>
            <a:endParaRPr lang="zh-CN" altLang="en-US">
              <a:solidFill>
                <a:prstClr val="black">
                  <a:tint val="75000"/>
                </a:prstClr>
              </a:solidFill>
            </a:endParaRPr>
          </a:p>
        </p:txBody>
      </p:sp>
      <p:sp>
        <p:nvSpPr>
          <p:cNvPr id="7" name="KSO_FN"/>
          <p:cNvSpPr>
            <a:spLocks noGrp="1"/>
          </p:cNvSpPr>
          <p:nvPr>
            <p:ph type="sldNum" sz="quarter" idx="12"/>
          </p:nvPr>
        </p:nvSpPr>
        <p:spPr/>
        <p:txBody>
          <a:bodyPr/>
          <a:lstStyle/>
          <a:p>
            <a:fld id="{AA4E786F-588D-4932-A7B2-AE3451FA4ACA}"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1427714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KSO_BT1"/>
          <p:cNvSpPr>
            <a:spLocks noGrp="1"/>
          </p:cNvSpPr>
          <p:nvPr>
            <p:ph type="title"/>
          </p:nvPr>
        </p:nvSpPr>
        <p:spPr/>
        <p:txBody>
          <a:bodyPr/>
          <a:lstStyle/>
          <a:p>
            <a:r>
              <a:rPr lang="zh-CN" altLang="en-US" smtClean="0"/>
              <a:t>单击此处编辑母版标题样式</a:t>
            </a:r>
            <a:endParaRPr lang="en-US" dirty="0"/>
          </a:p>
        </p:txBody>
      </p:sp>
      <p:sp>
        <p:nvSpPr>
          <p:cNvPr id="3" name="KSO_BC1"/>
          <p:cNvSpPr>
            <a:spLocks noGrp="1"/>
          </p:cNvSpPr>
          <p:nvPr>
            <p:ph type="body" orient="vert" idx="1"/>
          </p:nvPr>
        </p:nvSpPr>
        <p:spPr/>
        <p:txBody>
          <a:bodyPr vert="eaVert"/>
          <a:lstStyle/>
          <a:p>
            <a:pPr lvl="0"/>
            <a:r>
              <a:rPr lang="zh-CN" altLang="en-US" smtClean="0"/>
              <a:t>编辑母版文本样式</a:t>
            </a:r>
          </a:p>
          <a:p>
            <a:pPr lvl="1"/>
            <a:r>
              <a:rPr lang="zh-CN" altLang="en-US" smtClean="0"/>
              <a:t>第二级</a:t>
            </a:r>
          </a:p>
        </p:txBody>
      </p:sp>
      <p:sp>
        <p:nvSpPr>
          <p:cNvPr id="4" name="KSO_FD"/>
          <p:cNvSpPr>
            <a:spLocks noGrp="1"/>
          </p:cNvSpPr>
          <p:nvPr>
            <p:ph type="dt" sz="half" idx="10"/>
          </p:nvPr>
        </p:nvSpPr>
        <p:spPr/>
        <p:txBody>
          <a:bodyPr/>
          <a:lstStyle/>
          <a:p>
            <a:fld id="{16E5758D-A3C3-4E88-8AC0-22500507BD7E}" type="datetimeFigureOut">
              <a:rPr lang="zh-CN" altLang="en-US" smtClean="0">
                <a:solidFill>
                  <a:prstClr val="black">
                    <a:tint val="75000"/>
                  </a:prstClr>
                </a:solidFill>
              </a:rPr>
              <a:pPr/>
              <a:t>2017/12/1</a:t>
            </a:fld>
            <a:endParaRPr lang="zh-CN" altLang="en-US">
              <a:solidFill>
                <a:prstClr val="black">
                  <a:tint val="75000"/>
                </a:prstClr>
              </a:solidFill>
            </a:endParaRPr>
          </a:p>
        </p:txBody>
      </p:sp>
      <p:sp>
        <p:nvSpPr>
          <p:cNvPr id="5" name="KSO_FT"/>
          <p:cNvSpPr>
            <a:spLocks noGrp="1"/>
          </p:cNvSpPr>
          <p:nvPr>
            <p:ph type="ftr" sz="quarter" idx="11"/>
          </p:nvPr>
        </p:nvSpPr>
        <p:spPr/>
        <p:txBody>
          <a:bodyPr/>
          <a:lstStyle/>
          <a:p>
            <a:endParaRPr lang="zh-CN" altLang="en-US">
              <a:solidFill>
                <a:prstClr val="black">
                  <a:tint val="75000"/>
                </a:prstClr>
              </a:solidFill>
            </a:endParaRPr>
          </a:p>
        </p:txBody>
      </p:sp>
      <p:sp>
        <p:nvSpPr>
          <p:cNvPr id="6" name="KSO_FN"/>
          <p:cNvSpPr>
            <a:spLocks noGrp="1"/>
          </p:cNvSpPr>
          <p:nvPr>
            <p:ph type="sldNum" sz="quarter" idx="12"/>
          </p:nvPr>
        </p:nvSpPr>
        <p:spPr/>
        <p:txBody>
          <a:bodyPr/>
          <a:lstStyle/>
          <a:p>
            <a:fld id="{AA4E786F-588D-4932-A7B2-AE3451FA4ACA}"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179890344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KSO_BT1"/>
          <p:cNvSpPr>
            <a:spLocks noGrp="1"/>
          </p:cNvSpPr>
          <p:nvPr>
            <p:ph type="title" orient="vert"/>
          </p:nvPr>
        </p:nvSpPr>
        <p:spPr>
          <a:xfrm>
            <a:off x="10727534" y="385071"/>
            <a:ext cx="1247180" cy="6129337"/>
          </a:xfrm>
        </p:spPr>
        <p:txBody>
          <a:bodyPr vert="eaVert"/>
          <a:lstStyle/>
          <a:p>
            <a:r>
              <a:rPr lang="zh-CN" altLang="en-US" smtClean="0"/>
              <a:t>单击此处编辑母版标题样式</a:t>
            </a:r>
            <a:endParaRPr lang="en-US" dirty="0"/>
          </a:p>
        </p:txBody>
      </p:sp>
      <p:sp>
        <p:nvSpPr>
          <p:cNvPr id="3" name="KSO_BC1"/>
          <p:cNvSpPr>
            <a:spLocks noGrp="1"/>
          </p:cNvSpPr>
          <p:nvPr>
            <p:ph type="body" orient="vert" idx="1"/>
          </p:nvPr>
        </p:nvSpPr>
        <p:spPr>
          <a:xfrm>
            <a:off x="2229444" y="385071"/>
            <a:ext cx="8367120" cy="6129337"/>
          </a:xfrm>
        </p:spPr>
        <p:txBody>
          <a:bodyPr vert="eaVert"/>
          <a:lstStyle/>
          <a:p>
            <a:pPr lvl="0"/>
            <a:r>
              <a:rPr lang="zh-CN" altLang="en-US" smtClean="0"/>
              <a:t>编辑母版文本样式</a:t>
            </a:r>
          </a:p>
          <a:p>
            <a:pPr lvl="1"/>
            <a:r>
              <a:rPr lang="zh-CN" altLang="en-US" smtClean="0"/>
              <a:t>第二级</a:t>
            </a:r>
          </a:p>
        </p:txBody>
      </p:sp>
      <p:sp>
        <p:nvSpPr>
          <p:cNvPr id="4" name="KSO_FD"/>
          <p:cNvSpPr>
            <a:spLocks noGrp="1"/>
          </p:cNvSpPr>
          <p:nvPr>
            <p:ph type="dt" sz="half" idx="10"/>
          </p:nvPr>
        </p:nvSpPr>
        <p:spPr/>
        <p:txBody>
          <a:bodyPr/>
          <a:lstStyle/>
          <a:p>
            <a:fld id="{16E5758D-A3C3-4E88-8AC0-22500507BD7E}" type="datetimeFigureOut">
              <a:rPr lang="zh-CN" altLang="en-US" smtClean="0">
                <a:solidFill>
                  <a:prstClr val="black">
                    <a:tint val="75000"/>
                  </a:prstClr>
                </a:solidFill>
              </a:rPr>
              <a:pPr/>
              <a:t>2017/12/1</a:t>
            </a:fld>
            <a:endParaRPr lang="zh-CN" altLang="en-US">
              <a:solidFill>
                <a:prstClr val="black">
                  <a:tint val="75000"/>
                </a:prstClr>
              </a:solidFill>
            </a:endParaRPr>
          </a:p>
        </p:txBody>
      </p:sp>
      <p:sp>
        <p:nvSpPr>
          <p:cNvPr id="5" name="KSO_FT"/>
          <p:cNvSpPr>
            <a:spLocks noGrp="1"/>
          </p:cNvSpPr>
          <p:nvPr>
            <p:ph type="ftr" sz="quarter" idx="11"/>
          </p:nvPr>
        </p:nvSpPr>
        <p:spPr/>
        <p:txBody>
          <a:bodyPr/>
          <a:lstStyle/>
          <a:p>
            <a:endParaRPr lang="zh-CN" altLang="en-US">
              <a:solidFill>
                <a:prstClr val="black">
                  <a:tint val="75000"/>
                </a:prstClr>
              </a:solidFill>
            </a:endParaRPr>
          </a:p>
        </p:txBody>
      </p:sp>
      <p:sp>
        <p:nvSpPr>
          <p:cNvPr id="6" name="KSO_FN"/>
          <p:cNvSpPr>
            <a:spLocks noGrp="1"/>
          </p:cNvSpPr>
          <p:nvPr>
            <p:ph type="sldNum" sz="quarter" idx="12"/>
          </p:nvPr>
        </p:nvSpPr>
        <p:spPr/>
        <p:txBody>
          <a:bodyPr/>
          <a:lstStyle/>
          <a:p>
            <a:fld id="{AA4E786F-588D-4932-A7B2-AE3451FA4ACA}"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359224014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Main Title+ SubTitle+Number ">
    <p:spTree>
      <p:nvGrpSpPr>
        <p:cNvPr id="1" name=""/>
        <p:cNvGrpSpPr/>
        <p:nvPr/>
      </p:nvGrpSpPr>
      <p:grpSpPr>
        <a:xfrm>
          <a:off x="0" y="0"/>
          <a:ext cx="0" cy="0"/>
          <a:chOff x="0" y="0"/>
          <a:chExt cx="0" cy="0"/>
        </a:xfrm>
      </p:grpSpPr>
    </p:spTree>
    <p:extLst>
      <p:ext uri="{BB962C8B-B14F-4D97-AF65-F5344CB8AC3E}">
        <p14:creationId xmlns:p14="http://schemas.microsoft.com/office/powerpoint/2010/main" val="3676090804"/>
      </p:ext>
    </p:extLst>
  </p:cSld>
  <p:clrMapOvr>
    <a:masterClrMapping/>
  </p:clrMapOvr>
  <mc:AlternateContent xmlns:mc="http://schemas.openxmlformats.org/markup-compatibility/2006" xmlns:p14="http://schemas.microsoft.com/office/powerpoint/2010/main">
    <mc:Choice Requires="p14">
      <p:transition spd="slow" p14:dur="1500" advClick="0" advTm="3000">
        <p:random/>
      </p:transition>
    </mc:Choice>
    <mc:Fallback xmlns="">
      <p:transition spd="slow" advClick="0" advTm="3000">
        <p:random/>
      </p:transition>
    </mc:Fallback>
  </mc:AlternateContent>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_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121516048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8" name="图片 7"/>
          <p:cNvPicPr>
            <a:picLocks noChangeAspect="1"/>
          </p:cNvPicPr>
          <p:nvPr/>
        </p:nvPicPr>
        <p:blipFill>
          <a:blip r:embed="rId15">
            <a:extLst>
              <a:ext uri="{28A0092B-C50C-407E-A947-70E740481C1C}">
                <a14:useLocalDpi xmlns:a14="http://schemas.microsoft.com/office/drawing/2010/main" val="0"/>
              </a:ext>
            </a:extLst>
          </a:blip>
          <a:stretch>
            <a:fillRect/>
          </a:stretch>
        </p:blipFill>
        <p:spPr>
          <a:xfrm>
            <a:off x="0" y="0"/>
            <a:ext cx="12882607" cy="7232650"/>
          </a:xfrm>
          <a:prstGeom prst="rect">
            <a:avLst/>
          </a:prstGeom>
        </p:spPr>
      </p:pic>
      <p:sp>
        <p:nvSpPr>
          <p:cNvPr id="4" name="KSO_FD"/>
          <p:cNvSpPr>
            <a:spLocks noGrp="1"/>
          </p:cNvSpPr>
          <p:nvPr>
            <p:ph type="dt" sz="half" idx="2"/>
          </p:nvPr>
        </p:nvSpPr>
        <p:spPr>
          <a:xfrm>
            <a:off x="884039" y="6770569"/>
            <a:ext cx="2893219" cy="385072"/>
          </a:xfrm>
          <a:prstGeom prst="rect">
            <a:avLst/>
          </a:prstGeom>
        </p:spPr>
        <p:txBody>
          <a:bodyPr vert="horz" lIns="91440" tIns="45720" rIns="91440" bIns="45720" rtlCol="0" anchor="ctr"/>
          <a:lstStyle>
            <a:lvl1pPr algn="l">
              <a:defRPr sz="1266">
                <a:solidFill>
                  <a:schemeClr val="tx1"/>
                </a:solidFill>
              </a:defRPr>
            </a:lvl1pPr>
          </a:lstStyle>
          <a:p>
            <a:fld id="{32BF82D2-7A68-459D-A996-9BDDA2518FA4}" type="datetimeFigureOut">
              <a:rPr lang="zh-CN" altLang="en-US" smtClean="0"/>
              <a:t>2017/12/1</a:t>
            </a:fld>
            <a:endParaRPr lang="zh-CN" altLang="en-US"/>
          </a:p>
        </p:txBody>
      </p:sp>
      <p:sp>
        <p:nvSpPr>
          <p:cNvPr id="5" name="KSO_FT"/>
          <p:cNvSpPr>
            <a:spLocks noGrp="1"/>
          </p:cNvSpPr>
          <p:nvPr>
            <p:ph type="ftr" sz="quarter" idx="3"/>
          </p:nvPr>
        </p:nvSpPr>
        <p:spPr>
          <a:xfrm>
            <a:off x="4259461" y="6770569"/>
            <a:ext cx="4339828" cy="385072"/>
          </a:xfrm>
          <a:prstGeom prst="rect">
            <a:avLst/>
          </a:prstGeom>
        </p:spPr>
        <p:txBody>
          <a:bodyPr vert="horz" lIns="91440" tIns="45720" rIns="91440" bIns="45720" rtlCol="0" anchor="ctr"/>
          <a:lstStyle>
            <a:lvl1pPr algn="ctr">
              <a:defRPr sz="1266">
                <a:solidFill>
                  <a:schemeClr val="tx1"/>
                </a:solidFill>
              </a:defRPr>
            </a:lvl1pPr>
          </a:lstStyle>
          <a:p>
            <a:endParaRPr lang="zh-CN" altLang="en-US"/>
          </a:p>
        </p:txBody>
      </p:sp>
      <p:sp>
        <p:nvSpPr>
          <p:cNvPr id="6" name="KSO_FN"/>
          <p:cNvSpPr>
            <a:spLocks noGrp="1"/>
          </p:cNvSpPr>
          <p:nvPr>
            <p:ph type="sldNum" sz="quarter" idx="4"/>
          </p:nvPr>
        </p:nvSpPr>
        <p:spPr>
          <a:xfrm>
            <a:off x="9081492" y="6770569"/>
            <a:ext cx="2893219" cy="385072"/>
          </a:xfrm>
          <a:prstGeom prst="rect">
            <a:avLst/>
          </a:prstGeom>
        </p:spPr>
        <p:txBody>
          <a:bodyPr vert="horz" lIns="91440" tIns="45720" rIns="91440" bIns="45720" rtlCol="0" anchor="ctr"/>
          <a:lstStyle>
            <a:lvl1pPr algn="r">
              <a:defRPr sz="1266">
                <a:solidFill>
                  <a:schemeClr val="tx1"/>
                </a:solidFill>
              </a:defRPr>
            </a:lvl1pPr>
          </a:lstStyle>
          <a:p>
            <a:fld id="{3E01EE5D-26FB-46D5-A381-ECFB35BF1D34}" type="slidenum">
              <a:rPr lang="zh-CN" altLang="en-US" smtClean="0"/>
              <a:t>‹#›</a:t>
            </a:fld>
            <a:endParaRPr lang="zh-CN" altLang="en-US"/>
          </a:p>
        </p:txBody>
      </p:sp>
      <p:sp>
        <p:nvSpPr>
          <p:cNvPr id="3" name="KSO_BC1"/>
          <p:cNvSpPr>
            <a:spLocks noGrp="1"/>
          </p:cNvSpPr>
          <p:nvPr>
            <p:ph type="body" idx="1"/>
          </p:nvPr>
        </p:nvSpPr>
        <p:spPr>
          <a:xfrm>
            <a:off x="723305" y="1195396"/>
            <a:ext cx="11446375" cy="5498162"/>
          </a:xfrm>
          <a:prstGeom prst="rect">
            <a:avLst/>
          </a:prstGeom>
        </p:spPr>
        <p:txBody>
          <a:bodyPr vert="horz" lIns="91440" tIns="45720" rIns="91440" bIns="45720" rtlCol="0">
            <a:normAutofit/>
          </a:bodyPr>
          <a:lstStyle/>
          <a:p>
            <a:pPr lvl="0"/>
            <a:r>
              <a:rPr lang="zh-CN" altLang="en-US" dirty="0" smtClean="0"/>
              <a:t>单击此处编辑母版文本样式</a:t>
            </a:r>
          </a:p>
          <a:p>
            <a:pPr lvl="1"/>
            <a:r>
              <a:rPr lang="zh-CN" altLang="en-US" dirty="0" smtClean="0"/>
              <a:t>第二级</a:t>
            </a:r>
          </a:p>
        </p:txBody>
      </p:sp>
      <p:sp>
        <p:nvSpPr>
          <p:cNvPr id="2" name="KSO_BT1"/>
          <p:cNvSpPr>
            <a:spLocks noGrp="1"/>
          </p:cNvSpPr>
          <p:nvPr>
            <p:ph type="title"/>
          </p:nvPr>
        </p:nvSpPr>
        <p:spPr>
          <a:xfrm>
            <a:off x="612322" y="279181"/>
            <a:ext cx="11557359" cy="839497"/>
          </a:xfrm>
          <a:prstGeom prst="rect">
            <a:avLst/>
          </a:prstGeom>
        </p:spPr>
        <p:txBody>
          <a:bodyPr vert="horz" lIns="91440" tIns="45720" rIns="91440" bIns="45720" rtlCol="0" anchor="ctr">
            <a:normAutofit/>
          </a:bodyPr>
          <a:lstStyle/>
          <a:p>
            <a:r>
              <a:rPr lang="zh-CN" altLang="en-US" dirty="0" smtClean="0"/>
              <a:t>单击此处编辑母版标题样式</a:t>
            </a:r>
            <a:endParaRPr lang="en-US" dirty="0"/>
          </a:p>
        </p:txBody>
      </p:sp>
    </p:spTree>
    <p:extLst>
      <p:ext uri="{BB962C8B-B14F-4D97-AF65-F5344CB8AC3E}">
        <p14:creationId xmlns:p14="http://schemas.microsoft.com/office/powerpoint/2010/main" val="1719643683"/>
      </p:ext>
    </p:extLst>
  </p:cSld>
  <p:clrMap bg1="lt1" tx1="dk1" bg2="lt2" tx2="dk2" accent1="accent1" accent2="accent2" accent3="accent3" accent4="accent4" accent5="accent5" accent6="accent6" hlink="hlink" folHlink="folHlink"/>
  <p:sldLayoutIdLst>
    <p:sldLayoutId id="2147483831" r:id="rId1"/>
    <p:sldLayoutId id="2147483832" r:id="rId2"/>
    <p:sldLayoutId id="2147483833" r:id="rId3"/>
    <p:sldLayoutId id="2147483834" r:id="rId4"/>
    <p:sldLayoutId id="2147483835" r:id="rId5"/>
    <p:sldLayoutId id="2147483836" r:id="rId6"/>
    <p:sldLayoutId id="2147483837" r:id="rId7"/>
    <p:sldLayoutId id="2147483838" r:id="rId8"/>
    <p:sldLayoutId id="2147483839" r:id="rId9"/>
    <p:sldLayoutId id="2147483840" r:id="rId10"/>
    <p:sldLayoutId id="2147483841" r:id="rId11"/>
    <p:sldLayoutId id="2147483842" r:id="rId12"/>
    <p:sldLayoutId id="2147483844" r:id="rId13"/>
  </p:sldLayoutIdLst>
  <p:timing>
    <p:tnLst>
      <p:par>
        <p:cTn id="1" dur="indefinite" restart="never" nodeType="tmRoot"/>
      </p:par>
    </p:tnLst>
  </p:timing>
  <p:txStyles>
    <p:titleStyle>
      <a:lvl1pPr algn="l" defTabSz="723245" rtl="0" eaLnBrk="1" latinLnBrk="0" hangingPunct="1">
        <a:lnSpc>
          <a:spcPct val="90000"/>
        </a:lnSpc>
        <a:spcBef>
          <a:spcPct val="0"/>
        </a:spcBef>
        <a:buNone/>
        <a:defRPr sz="3375" b="1" i="0" kern="1200" baseline="0">
          <a:solidFill>
            <a:schemeClr val="tx1"/>
          </a:solidFill>
          <a:effectLst/>
          <a:latin typeface="+mj-ea"/>
          <a:ea typeface="+mj-ea"/>
          <a:cs typeface="+mj-cs"/>
        </a:defRPr>
      </a:lvl1pPr>
    </p:titleStyle>
    <p:bodyStyle>
      <a:lvl1pPr marL="381712" indent="-381712" algn="just" defTabSz="723245" rtl="0" eaLnBrk="1" latinLnBrk="0" hangingPunct="1">
        <a:lnSpc>
          <a:spcPct val="110000"/>
        </a:lnSpc>
        <a:spcBef>
          <a:spcPts val="1266"/>
        </a:spcBef>
        <a:spcAft>
          <a:spcPts val="0"/>
        </a:spcAft>
        <a:buClr>
          <a:schemeClr val="accent1"/>
        </a:buClr>
        <a:buSzPct val="70000"/>
        <a:buFont typeface="Wingdings" panose="05000000000000000000" pitchFamily="2" charset="2"/>
        <a:buChar char="l"/>
        <a:defRPr lang="zh-CN" altLang="en-US" sz="2953" kern="1200" baseline="0" dirty="0" smtClean="0">
          <a:solidFill>
            <a:schemeClr val="tx1"/>
          </a:solidFill>
          <a:latin typeface="+mn-ea"/>
          <a:ea typeface="+mn-ea"/>
          <a:cs typeface="+mn-cs"/>
        </a:defRPr>
      </a:lvl1pPr>
      <a:lvl2pPr marL="381712" indent="-381712" algn="just" defTabSz="723245" rtl="0" eaLnBrk="1" latinLnBrk="0" hangingPunct="1">
        <a:lnSpc>
          <a:spcPct val="120000"/>
        </a:lnSpc>
        <a:spcBef>
          <a:spcPts val="0"/>
        </a:spcBef>
        <a:spcAft>
          <a:spcPts val="1266"/>
        </a:spcAft>
        <a:buClr>
          <a:schemeClr val="accent2">
            <a:lumMod val="60000"/>
            <a:lumOff val="40000"/>
          </a:schemeClr>
        </a:buClr>
        <a:buFont typeface="幼圆" panose="02010509060101010101" pitchFamily="49" charset="-122"/>
        <a:buChar char=" "/>
        <a:defRPr sz="1898" kern="1200" baseline="0">
          <a:solidFill>
            <a:schemeClr val="tx1"/>
          </a:solidFill>
          <a:latin typeface="+mn-ea"/>
          <a:ea typeface="+mn-ea"/>
          <a:cs typeface="+mn-cs"/>
        </a:defRPr>
      </a:lvl2pPr>
      <a:lvl3pPr marL="904056" indent="-180811" algn="l" defTabSz="723245" rtl="0" eaLnBrk="1" latinLnBrk="0" hangingPunct="1">
        <a:lnSpc>
          <a:spcPct val="90000"/>
        </a:lnSpc>
        <a:spcBef>
          <a:spcPts val="395"/>
        </a:spcBef>
        <a:buFont typeface="Arial" panose="020B0604020202020204" pitchFamily="34" charset="0"/>
        <a:buChar char="•"/>
        <a:defRPr sz="1582" kern="1200">
          <a:solidFill>
            <a:schemeClr val="tx1"/>
          </a:solidFill>
          <a:latin typeface="+mn-lt"/>
          <a:ea typeface="+mn-ea"/>
          <a:cs typeface="+mn-cs"/>
        </a:defRPr>
      </a:lvl3pPr>
      <a:lvl4pPr marL="1265678" indent="-180811" algn="l" defTabSz="723245" rtl="0" eaLnBrk="1" latinLnBrk="0" hangingPunct="1">
        <a:lnSpc>
          <a:spcPct val="90000"/>
        </a:lnSpc>
        <a:spcBef>
          <a:spcPts val="395"/>
        </a:spcBef>
        <a:buFont typeface="Arial" panose="020B0604020202020204" pitchFamily="34" charset="0"/>
        <a:buChar char="•"/>
        <a:defRPr sz="1424" kern="1200">
          <a:solidFill>
            <a:schemeClr val="tx1"/>
          </a:solidFill>
          <a:latin typeface="+mn-lt"/>
          <a:ea typeface="+mn-ea"/>
          <a:cs typeface="+mn-cs"/>
        </a:defRPr>
      </a:lvl4pPr>
      <a:lvl5pPr marL="1627301" indent="-180811" algn="l" defTabSz="723245" rtl="0" eaLnBrk="1" latinLnBrk="0" hangingPunct="1">
        <a:lnSpc>
          <a:spcPct val="90000"/>
        </a:lnSpc>
        <a:spcBef>
          <a:spcPts val="395"/>
        </a:spcBef>
        <a:buFont typeface="Arial" panose="020B0604020202020204" pitchFamily="34" charset="0"/>
        <a:buChar char="•"/>
        <a:defRPr sz="1424" kern="1200">
          <a:solidFill>
            <a:schemeClr val="tx1"/>
          </a:solidFill>
          <a:latin typeface="+mn-lt"/>
          <a:ea typeface="+mn-ea"/>
          <a:cs typeface="+mn-cs"/>
        </a:defRPr>
      </a:lvl5pPr>
      <a:lvl6pPr marL="1988923" indent="-180811" algn="l" defTabSz="723245" rtl="0" eaLnBrk="1" latinLnBrk="0" hangingPunct="1">
        <a:lnSpc>
          <a:spcPct val="90000"/>
        </a:lnSpc>
        <a:spcBef>
          <a:spcPts val="395"/>
        </a:spcBef>
        <a:buFont typeface="Arial" panose="020B0604020202020204" pitchFamily="34" charset="0"/>
        <a:buChar char="•"/>
        <a:defRPr sz="1424" kern="1200">
          <a:solidFill>
            <a:schemeClr val="tx1"/>
          </a:solidFill>
          <a:latin typeface="+mn-lt"/>
          <a:ea typeface="+mn-ea"/>
          <a:cs typeface="+mn-cs"/>
        </a:defRPr>
      </a:lvl6pPr>
      <a:lvl7pPr marL="2350545" indent="-180811" algn="l" defTabSz="723245" rtl="0" eaLnBrk="1" latinLnBrk="0" hangingPunct="1">
        <a:lnSpc>
          <a:spcPct val="90000"/>
        </a:lnSpc>
        <a:spcBef>
          <a:spcPts val="395"/>
        </a:spcBef>
        <a:buFont typeface="Arial" panose="020B0604020202020204" pitchFamily="34" charset="0"/>
        <a:buChar char="•"/>
        <a:defRPr sz="1424" kern="1200">
          <a:solidFill>
            <a:schemeClr val="tx1"/>
          </a:solidFill>
          <a:latin typeface="+mn-lt"/>
          <a:ea typeface="+mn-ea"/>
          <a:cs typeface="+mn-cs"/>
        </a:defRPr>
      </a:lvl7pPr>
      <a:lvl8pPr marL="2712168" indent="-180811" algn="l" defTabSz="723245" rtl="0" eaLnBrk="1" latinLnBrk="0" hangingPunct="1">
        <a:lnSpc>
          <a:spcPct val="90000"/>
        </a:lnSpc>
        <a:spcBef>
          <a:spcPts val="395"/>
        </a:spcBef>
        <a:buFont typeface="Arial" panose="020B0604020202020204" pitchFamily="34" charset="0"/>
        <a:buChar char="•"/>
        <a:defRPr sz="1424" kern="1200">
          <a:solidFill>
            <a:schemeClr val="tx1"/>
          </a:solidFill>
          <a:latin typeface="+mn-lt"/>
          <a:ea typeface="+mn-ea"/>
          <a:cs typeface="+mn-cs"/>
        </a:defRPr>
      </a:lvl8pPr>
      <a:lvl9pPr marL="3073790" indent="-180811" algn="l" defTabSz="723245" rtl="0" eaLnBrk="1" latinLnBrk="0" hangingPunct="1">
        <a:lnSpc>
          <a:spcPct val="90000"/>
        </a:lnSpc>
        <a:spcBef>
          <a:spcPts val="395"/>
        </a:spcBef>
        <a:buFont typeface="Arial" panose="020B0604020202020204" pitchFamily="34" charset="0"/>
        <a:buChar char="•"/>
        <a:defRPr sz="1424" kern="1200">
          <a:solidFill>
            <a:schemeClr val="tx1"/>
          </a:solidFill>
          <a:latin typeface="+mn-lt"/>
          <a:ea typeface="+mn-ea"/>
          <a:cs typeface="+mn-cs"/>
        </a:defRPr>
      </a:lvl9pPr>
    </p:bodyStyle>
    <p:otherStyle>
      <a:defPPr>
        <a:defRPr lang="en-US"/>
      </a:defPPr>
      <a:lvl1pPr marL="0" algn="l" defTabSz="723245" rtl="0" eaLnBrk="1" latinLnBrk="0" hangingPunct="1">
        <a:defRPr sz="1424" kern="1200">
          <a:solidFill>
            <a:schemeClr val="tx1"/>
          </a:solidFill>
          <a:latin typeface="+mn-lt"/>
          <a:ea typeface="+mn-ea"/>
          <a:cs typeface="+mn-cs"/>
        </a:defRPr>
      </a:lvl1pPr>
      <a:lvl2pPr marL="361622" algn="l" defTabSz="723245" rtl="0" eaLnBrk="1" latinLnBrk="0" hangingPunct="1">
        <a:defRPr sz="1424" kern="1200">
          <a:solidFill>
            <a:schemeClr val="tx1"/>
          </a:solidFill>
          <a:latin typeface="+mn-lt"/>
          <a:ea typeface="+mn-ea"/>
          <a:cs typeface="+mn-cs"/>
        </a:defRPr>
      </a:lvl2pPr>
      <a:lvl3pPr marL="723245" algn="l" defTabSz="723245" rtl="0" eaLnBrk="1" latinLnBrk="0" hangingPunct="1">
        <a:defRPr sz="1424" kern="1200">
          <a:solidFill>
            <a:schemeClr val="tx1"/>
          </a:solidFill>
          <a:latin typeface="+mn-lt"/>
          <a:ea typeface="+mn-ea"/>
          <a:cs typeface="+mn-cs"/>
        </a:defRPr>
      </a:lvl3pPr>
      <a:lvl4pPr marL="1084867" algn="l" defTabSz="723245" rtl="0" eaLnBrk="1" latinLnBrk="0" hangingPunct="1">
        <a:defRPr sz="1424" kern="1200">
          <a:solidFill>
            <a:schemeClr val="tx1"/>
          </a:solidFill>
          <a:latin typeface="+mn-lt"/>
          <a:ea typeface="+mn-ea"/>
          <a:cs typeface="+mn-cs"/>
        </a:defRPr>
      </a:lvl4pPr>
      <a:lvl5pPr marL="1446489" algn="l" defTabSz="723245" rtl="0" eaLnBrk="1" latinLnBrk="0" hangingPunct="1">
        <a:defRPr sz="1424" kern="1200">
          <a:solidFill>
            <a:schemeClr val="tx1"/>
          </a:solidFill>
          <a:latin typeface="+mn-lt"/>
          <a:ea typeface="+mn-ea"/>
          <a:cs typeface="+mn-cs"/>
        </a:defRPr>
      </a:lvl5pPr>
      <a:lvl6pPr marL="1808112" algn="l" defTabSz="723245" rtl="0" eaLnBrk="1" latinLnBrk="0" hangingPunct="1">
        <a:defRPr sz="1424" kern="1200">
          <a:solidFill>
            <a:schemeClr val="tx1"/>
          </a:solidFill>
          <a:latin typeface="+mn-lt"/>
          <a:ea typeface="+mn-ea"/>
          <a:cs typeface="+mn-cs"/>
        </a:defRPr>
      </a:lvl6pPr>
      <a:lvl7pPr marL="2169734" algn="l" defTabSz="723245" rtl="0" eaLnBrk="1" latinLnBrk="0" hangingPunct="1">
        <a:defRPr sz="1424" kern="1200">
          <a:solidFill>
            <a:schemeClr val="tx1"/>
          </a:solidFill>
          <a:latin typeface="+mn-lt"/>
          <a:ea typeface="+mn-ea"/>
          <a:cs typeface="+mn-cs"/>
        </a:defRPr>
      </a:lvl7pPr>
      <a:lvl8pPr marL="2531356" algn="l" defTabSz="723245" rtl="0" eaLnBrk="1" latinLnBrk="0" hangingPunct="1">
        <a:defRPr sz="1424" kern="1200">
          <a:solidFill>
            <a:schemeClr val="tx1"/>
          </a:solidFill>
          <a:latin typeface="+mn-lt"/>
          <a:ea typeface="+mn-ea"/>
          <a:cs typeface="+mn-cs"/>
        </a:defRPr>
      </a:lvl8pPr>
      <a:lvl9pPr marL="2892979" algn="l" defTabSz="723245" rtl="0" eaLnBrk="1" latinLnBrk="0" hangingPunct="1">
        <a:defRPr sz="1424" kern="1200">
          <a:solidFill>
            <a:schemeClr val="tx1"/>
          </a:solidFill>
          <a:latin typeface="+mn-lt"/>
          <a:ea typeface="+mn-ea"/>
          <a:cs typeface="+mn-cs"/>
        </a:defRPr>
      </a:lvl9pPr>
    </p:otherStyle>
  </p:txStyles>
  <p:extLst mod="1">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7.xml"/><Relationship Id="rId1" Type="http://schemas.openxmlformats.org/officeDocument/2006/relationships/vmlDrawing" Target="../drawings/vmlDrawing1.vml"/><Relationship Id="rId5" Type="http://schemas.openxmlformats.org/officeDocument/2006/relationships/image" Target="../media/image3.png"/><Relationship Id="rId4" Type="http://schemas.openxmlformats.org/officeDocument/2006/relationships/oleObject" Target="../embeddings/oleObject1.bin"/></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4.xml"/><Relationship Id="rId1" Type="http://schemas.openxmlformats.org/officeDocument/2006/relationships/slideLayout" Target="../slideLayouts/slideLayout1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259"/>
          <p:cNvSpPr>
            <a:spLocks noChangeArrowheads="1"/>
          </p:cNvSpPr>
          <p:nvPr/>
        </p:nvSpPr>
        <p:spPr bwMode="auto">
          <a:xfrm>
            <a:off x="1316807" y="1096045"/>
            <a:ext cx="10311358" cy="12311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zh-CN" altLang="en-US" sz="8000" dirty="0" smtClean="0">
                <a:solidFill>
                  <a:schemeClr val="accent1"/>
                </a:solidFill>
                <a:latin typeface="幼圆" panose="02010509060101010101" pitchFamily="49" charset="-122"/>
                <a:ea typeface="幼圆" panose="02010509060101010101" pitchFamily="49" charset="-122"/>
                <a:cs typeface="Arial" panose="020B0604020202020204" pitchFamily="34" charset="0"/>
              </a:rPr>
              <a:t>欢度冬季</a:t>
            </a:r>
            <a:r>
              <a:rPr lang="zh-CN" altLang="en-US" sz="8000" dirty="0">
                <a:solidFill>
                  <a:schemeClr val="accent1"/>
                </a:solidFill>
                <a:latin typeface="幼圆" panose="02010509060101010101" pitchFamily="49" charset="-122"/>
                <a:ea typeface="幼圆" panose="02010509060101010101" pitchFamily="49" charset="-122"/>
                <a:cs typeface="Arial" panose="020B0604020202020204" pitchFamily="34" charset="0"/>
              </a:rPr>
              <a:t>喜庆</a:t>
            </a:r>
            <a:r>
              <a:rPr lang="en-US" altLang="zh-CN" sz="8000" dirty="0" smtClean="0">
                <a:solidFill>
                  <a:schemeClr val="accent1"/>
                </a:solidFill>
                <a:latin typeface="幼圆" panose="02010509060101010101" pitchFamily="49" charset="-122"/>
                <a:ea typeface="幼圆" panose="02010509060101010101" pitchFamily="49" charset="-122"/>
                <a:cs typeface="Arial" panose="020B0604020202020204" pitchFamily="34" charset="0"/>
              </a:rPr>
              <a:t>PPT</a:t>
            </a:r>
            <a:endParaRPr lang="zh-CN" altLang="en-US" sz="8000" dirty="0">
              <a:solidFill>
                <a:schemeClr val="accent1"/>
              </a:solidFill>
              <a:latin typeface="幼圆" panose="02010509060101010101" pitchFamily="49" charset="-122"/>
              <a:ea typeface="幼圆" panose="02010509060101010101" pitchFamily="49" charset="-122"/>
              <a:cs typeface="Arial" panose="020B0604020202020204" pitchFamily="34" charset="0"/>
            </a:endParaRPr>
          </a:p>
        </p:txBody>
      </p:sp>
      <p:sp>
        <p:nvSpPr>
          <p:cNvPr id="2" name="矩形 1">
            <a:extLst>
              <a:ext uri="{FF2B5EF4-FFF2-40B4-BE49-F238E27FC236}">
                <a16:creationId xmlns:a16="http://schemas.microsoft.com/office/drawing/2014/main" id="{FFEA5A46-D04F-4699-8A19-B4966C854318}"/>
              </a:ext>
            </a:extLst>
          </p:cNvPr>
          <p:cNvSpPr/>
          <p:nvPr/>
        </p:nvSpPr>
        <p:spPr>
          <a:xfrm>
            <a:off x="3693071" y="2752229"/>
            <a:ext cx="4144083" cy="461665"/>
          </a:xfrm>
          <a:prstGeom prst="rect">
            <a:avLst/>
          </a:prstGeom>
        </p:spPr>
        <p:txBody>
          <a:bodyPr wrap="none">
            <a:spAutoFit/>
          </a:bodyPr>
          <a:lstStyle/>
          <a:p>
            <a:r>
              <a:rPr lang="zh-CN" altLang="en-US" dirty="0"/>
              <a:t>汇报时间：</a:t>
            </a:r>
            <a:r>
              <a:rPr lang="zh-CN" altLang="en-US" dirty="0" smtClean="0"/>
              <a:t>201</a:t>
            </a:r>
            <a:r>
              <a:rPr lang="en-US" altLang="zh-CN" dirty="0" smtClean="0"/>
              <a:t>9</a:t>
            </a:r>
            <a:r>
              <a:rPr lang="zh-CN" altLang="en-US" dirty="0" smtClean="0"/>
              <a:t>/09  </a:t>
            </a:r>
            <a:r>
              <a:rPr lang="zh-CN" altLang="en-US" dirty="0"/>
              <a:t>汇报人</a:t>
            </a:r>
            <a:r>
              <a:rPr lang="zh-CN" altLang="en-US" dirty="0" smtClean="0"/>
              <a:t>：</a:t>
            </a:r>
            <a:endParaRPr lang="zh-CN" altLang="en-US" dirty="0"/>
          </a:p>
        </p:txBody>
      </p:sp>
    </p:spTree>
    <p:extLst>
      <p:ext uri="{BB962C8B-B14F-4D97-AF65-F5344CB8AC3E}">
        <p14:creationId xmlns:p14="http://schemas.microsoft.com/office/powerpoint/2010/main" val="216903757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9"/>
                                        </p:tgtEl>
                                        <p:attrNameLst>
                                          <p:attrName>style.visibility</p:attrName>
                                        </p:attrNameLst>
                                      </p:cBhvr>
                                      <p:to>
                                        <p:strVal val="visible"/>
                                      </p:to>
                                    </p:set>
                                    <p:anim calcmode="lin" valueType="num">
                                      <p:cBhvr>
                                        <p:cTn id="7" dur="500" fill="hold"/>
                                        <p:tgtEl>
                                          <p:spTgt spid="9"/>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9"/>
                                        </p:tgtEl>
                                        <p:attrNameLst>
                                          <p:attrName>ppt_y</p:attrName>
                                        </p:attrNameLst>
                                      </p:cBhvr>
                                      <p:tavLst>
                                        <p:tav tm="0">
                                          <p:val>
                                            <p:strVal val="#ppt_y"/>
                                          </p:val>
                                        </p:tav>
                                        <p:tav tm="100000">
                                          <p:val>
                                            <p:strVal val="#ppt_y"/>
                                          </p:val>
                                        </p:tav>
                                      </p:tavLst>
                                    </p:anim>
                                    <p:anim calcmode="lin" valueType="num">
                                      <p:cBhvr>
                                        <p:cTn id="9" dur="500" fill="hold"/>
                                        <p:tgtEl>
                                          <p:spTgt spid="9"/>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9"/>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9"/>
                                        </p:tgtEl>
                                      </p:cBhvr>
                                    </p:animEffect>
                                  </p:childTnLst>
                                </p:cTn>
                              </p:par>
                            </p:childTnLst>
                          </p:cTn>
                        </p:par>
                        <p:par>
                          <p:cTn id="12" fill="hold">
                            <p:stCondLst>
                              <p:cond delay="900"/>
                            </p:stCondLst>
                            <p:childTnLst>
                              <p:par>
                                <p:cTn id="13" presetID="26" presetClass="emph" presetSubtype="0" fill="hold" grpId="1" nodeType="afterEffect">
                                  <p:stCondLst>
                                    <p:cond delay="0"/>
                                  </p:stCondLst>
                                  <p:iterate type="lt">
                                    <p:tmPct val="0"/>
                                  </p:iterate>
                                  <p:childTnLst>
                                    <p:animEffect transition="out" filter="fade">
                                      <p:cBhvr>
                                        <p:cTn id="14" dur="500" tmFilter="0, 0; .2, .5; .8, .5; 1, 0"/>
                                        <p:tgtEl>
                                          <p:spTgt spid="9"/>
                                        </p:tgtEl>
                                      </p:cBhvr>
                                    </p:animEffect>
                                    <p:animScale>
                                      <p:cBhvr>
                                        <p:cTn id="15" dur="250" autoRev="1" fill="hold"/>
                                        <p:tgtEl>
                                          <p:spTgt spid="9"/>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9" grpId="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a:spLocks noChangeArrowheads="1"/>
          </p:cNvSpPr>
          <p:nvPr/>
        </p:nvSpPr>
        <p:spPr bwMode="auto">
          <a:xfrm>
            <a:off x="8023237" y="2040322"/>
            <a:ext cx="1493168" cy="3569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6426" tIns="48213" rIns="96426" bIns="48213">
            <a:spAutoFit/>
          </a:bodyPr>
          <a:lstStyle/>
          <a:p>
            <a:r>
              <a:rPr lang="zh-CN" altLang="en-US" sz="1687" b="1">
                <a:solidFill>
                  <a:schemeClr val="accent1"/>
                </a:solidFill>
                <a:cs typeface="+mn-ea"/>
                <a:sym typeface="+mn-lt"/>
              </a:rPr>
              <a:t>此处添加标题</a:t>
            </a:r>
            <a:endParaRPr lang="en-US" altLang="zh-CN" sz="1687" b="1">
              <a:solidFill>
                <a:schemeClr val="accent1"/>
              </a:solidFill>
              <a:cs typeface="+mn-ea"/>
              <a:sym typeface="+mn-lt"/>
            </a:endParaRPr>
          </a:p>
        </p:txBody>
      </p:sp>
      <p:sp>
        <p:nvSpPr>
          <p:cNvPr id="4" name="矩形 3"/>
          <p:cNvSpPr>
            <a:spLocks noChangeArrowheads="1"/>
          </p:cNvSpPr>
          <p:nvPr/>
        </p:nvSpPr>
        <p:spPr bwMode="auto">
          <a:xfrm>
            <a:off x="8009843" y="4337359"/>
            <a:ext cx="1493168" cy="3569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6426" tIns="48213" rIns="96426" bIns="48213">
            <a:spAutoFit/>
          </a:bodyPr>
          <a:lstStyle/>
          <a:p>
            <a:r>
              <a:rPr lang="zh-CN" altLang="en-US" sz="1687" b="1">
                <a:solidFill>
                  <a:schemeClr val="accent1"/>
                </a:solidFill>
                <a:cs typeface="+mn-ea"/>
                <a:sym typeface="+mn-lt"/>
              </a:rPr>
              <a:t>此处添加标题</a:t>
            </a:r>
            <a:endParaRPr lang="en-US" altLang="zh-CN" sz="1687" b="1">
              <a:solidFill>
                <a:schemeClr val="accent1"/>
              </a:solidFill>
              <a:cs typeface="+mn-ea"/>
              <a:sym typeface="+mn-lt"/>
            </a:endParaRPr>
          </a:p>
        </p:txBody>
      </p:sp>
      <p:sp>
        <p:nvSpPr>
          <p:cNvPr id="5" name="矩形 4"/>
          <p:cNvSpPr>
            <a:spLocks noChangeArrowheads="1"/>
          </p:cNvSpPr>
          <p:nvPr/>
        </p:nvSpPr>
        <p:spPr bwMode="auto">
          <a:xfrm>
            <a:off x="2784271" y="3154240"/>
            <a:ext cx="1493168" cy="3569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6426" tIns="48213" rIns="96426" bIns="48213">
            <a:spAutoFit/>
          </a:bodyPr>
          <a:lstStyle/>
          <a:p>
            <a:pPr algn="r"/>
            <a:r>
              <a:rPr lang="zh-CN" altLang="en-US" sz="1687" b="1">
                <a:solidFill>
                  <a:schemeClr val="accent1"/>
                </a:solidFill>
                <a:cs typeface="+mn-ea"/>
                <a:sym typeface="+mn-lt"/>
              </a:rPr>
              <a:t>此处添加标题</a:t>
            </a:r>
            <a:endParaRPr lang="en-US" altLang="zh-CN" sz="1687" b="1">
              <a:solidFill>
                <a:schemeClr val="accent1"/>
              </a:solidFill>
              <a:cs typeface="+mn-ea"/>
              <a:sym typeface="+mn-lt"/>
            </a:endParaRPr>
          </a:p>
        </p:txBody>
      </p:sp>
      <p:sp>
        <p:nvSpPr>
          <p:cNvPr id="6" name="等腰三角形 5"/>
          <p:cNvSpPr>
            <a:spLocks noChangeAspect="1" noChangeArrowheads="1"/>
          </p:cNvSpPr>
          <p:nvPr/>
        </p:nvSpPr>
        <p:spPr bwMode="auto">
          <a:xfrm rot="5400000" flipV="1">
            <a:off x="7696206" y="2577191"/>
            <a:ext cx="254482" cy="216533"/>
          </a:xfrm>
          <a:prstGeom prst="triangle">
            <a:avLst>
              <a:gd name="adj" fmla="val 50000"/>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6426" tIns="48213" rIns="96426" bIns="48213" anchor="ctr"/>
          <a:lstStyle/>
          <a:p>
            <a:pPr algn="ctr">
              <a:buFont typeface="Arial" panose="020B0604020202020204" pitchFamily="34" charset="0"/>
              <a:buNone/>
            </a:pPr>
            <a:endParaRPr lang="zh-CN" altLang="zh-CN" sz="2109">
              <a:solidFill>
                <a:srgbClr val="595959"/>
              </a:solidFill>
              <a:cs typeface="+mn-ea"/>
              <a:sym typeface="+mn-lt"/>
            </a:endParaRPr>
          </a:p>
        </p:txBody>
      </p:sp>
      <p:sp>
        <p:nvSpPr>
          <p:cNvPr id="7" name="矩形 47"/>
          <p:cNvSpPr>
            <a:spLocks noChangeArrowheads="1"/>
          </p:cNvSpPr>
          <p:nvPr/>
        </p:nvSpPr>
        <p:spPr bwMode="auto">
          <a:xfrm>
            <a:off x="8009844" y="2477853"/>
            <a:ext cx="2975655" cy="954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6426" tIns="48213" rIns="96426" bIns="48213">
            <a:spAutoFit/>
          </a:bodyPr>
          <a:lstStyle/>
          <a:p>
            <a:pPr>
              <a:lnSpc>
                <a:spcPct val="120000"/>
              </a:lnSpc>
              <a:buFont typeface="Arial" panose="020B0604020202020204" pitchFamily="34" charset="0"/>
              <a:buNone/>
            </a:pPr>
            <a:r>
              <a:rPr lang="zh-CN" altLang="en-US" sz="1547">
                <a:solidFill>
                  <a:srgbClr val="333333"/>
                </a:solidFill>
                <a:cs typeface="+mn-ea"/>
                <a:sym typeface="+mn-lt"/>
              </a:rPr>
              <a:t>您的内容打在这里，或者通过复制您的文本后，在此框中选择粘贴，并选择只保留文字。</a:t>
            </a:r>
          </a:p>
        </p:txBody>
      </p:sp>
      <p:sp>
        <p:nvSpPr>
          <p:cNvPr id="9" name="等腰三角形 18"/>
          <p:cNvSpPr>
            <a:spLocks noChangeAspect="1" noChangeArrowheads="1"/>
          </p:cNvSpPr>
          <p:nvPr/>
        </p:nvSpPr>
        <p:spPr bwMode="auto">
          <a:xfrm rot="5400000" flipV="1">
            <a:off x="7697321" y="4879808"/>
            <a:ext cx="252251" cy="216533"/>
          </a:xfrm>
          <a:prstGeom prst="triangle">
            <a:avLst>
              <a:gd name="adj" fmla="val 50000"/>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6426" tIns="48213" rIns="96426" bIns="48213" anchor="ctr"/>
          <a:lstStyle/>
          <a:p>
            <a:pPr algn="ctr">
              <a:buFont typeface="Arial" panose="020B0604020202020204" pitchFamily="34" charset="0"/>
              <a:buNone/>
            </a:pPr>
            <a:endParaRPr lang="zh-CN" altLang="zh-CN" sz="2109">
              <a:solidFill>
                <a:srgbClr val="595959"/>
              </a:solidFill>
              <a:cs typeface="+mn-ea"/>
              <a:sym typeface="+mn-lt"/>
            </a:endParaRPr>
          </a:p>
        </p:txBody>
      </p:sp>
      <p:sp>
        <p:nvSpPr>
          <p:cNvPr id="10" name="矩形 47"/>
          <p:cNvSpPr>
            <a:spLocks noChangeArrowheads="1"/>
          </p:cNvSpPr>
          <p:nvPr/>
        </p:nvSpPr>
        <p:spPr bwMode="auto">
          <a:xfrm>
            <a:off x="8009844" y="4779354"/>
            <a:ext cx="2975655" cy="954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6426" tIns="48213" rIns="96426" bIns="48213">
            <a:spAutoFit/>
          </a:bodyPr>
          <a:lstStyle/>
          <a:p>
            <a:pPr>
              <a:lnSpc>
                <a:spcPct val="120000"/>
              </a:lnSpc>
              <a:buFont typeface="Arial" panose="020B0604020202020204" pitchFamily="34" charset="0"/>
              <a:buNone/>
            </a:pPr>
            <a:r>
              <a:rPr lang="zh-CN" altLang="en-US" sz="1547">
                <a:solidFill>
                  <a:srgbClr val="333333"/>
                </a:solidFill>
                <a:cs typeface="+mn-ea"/>
                <a:sym typeface="+mn-lt"/>
              </a:rPr>
              <a:t>您的内容打在这里，或者通过复制您的文本后，在此框中选择粘贴，并选择只保留文字。</a:t>
            </a:r>
          </a:p>
        </p:txBody>
      </p:sp>
      <p:sp>
        <p:nvSpPr>
          <p:cNvPr id="11" name="等腰三角形 18"/>
          <p:cNvSpPr>
            <a:spLocks noChangeAspect="1" noChangeArrowheads="1"/>
          </p:cNvSpPr>
          <p:nvPr/>
        </p:nvSpPr>
        <p:spPr bwMode="auto">
          <a:xfrm rot="16200000" flipH="1" flipV="1">
            <a:off x="4459372" y="3686644"/>
            <a:ext cx="252251" cy="218765"/>
          </a:xfrm>
          <a:prstGeom prst="triangle">
            <a:avLst>
              <a:gd name="adj" fmla="val 50000"/>
            </a:avLst>
          </a:prstGeom>
          <a:solidFill>
            <a:schemeClr val="accent1"/>
          </a:solidFill>
          <a:ln>
            <a:noFill/>
          </a:ln>
        </p:spPr>
        <p:txBody>
          <a:bodyPr lIns="96426" tIns="48213" rIns="96426" bIns="48213" anchor="ct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fontAlgn="auto">
              <a:spcBef>
                <a:spcPct val="0"/>
              </a:spcBef>
              <a:buFont typeface="Arial" panose="020B0604020202020204" pitchFamily="34" charset="0"/>
              <a:buNone/>
            </a:pPr>
            <a:endParaRPr lang="zh-CN" altLang="zh-CN" sz="2109" noProof="1">
              <a:solidFill>
                <a:schemeClr val="accent3">
                  <a:lumMod val="75000"/>
                </a:schemeClr>
              </a:solidFill>
              <a:latin typeface="+mn-lt"/>
              <a:ea typeface="+mn-ea"/>
              <a:cs typeface="+mn-ea"/>
              <a:sym typeface="+mn-lt"/>
            </a:endParaRPr>
          </a:p>
        </p:txBody>
      </p:sp>
      <p:sp>
        <p:nvSpPr>
          <p:cNvPr id="12" name="矩形 47"/>
          <p:cNvSpPr>
            <a:spLocks noChangeArrowheads="1"/>
          </p:cNvSpPr>
          <p:nvPr/>
        </p:nvSpPr>
        <p:spPr bwMode="auto">
          <a:xfrm>
            <a:off x="1830839" y="3587306"/>
            <a:ext cx="2578307" cy="12402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6426" tIns="48213" rIns="96426" bIns="48213">
            <a:spAutoFit/>
          </a:bodyPr>
          <a:lstStyle/>
          <a:p>
            <a:pPr>
              <a:lnSpc>
                <a:spcPct val="120000"/>
              </a:lnSpc>
              <a:buFont typeface="Arial" panose="020B0604020202020204" pitchFamily="34" charset="0"/>
              <a:buNone/>
            </a:pPr>
            <a:r>
              <a:rPr lang="zh-CN" altLang="en-US" sz="1547">
                <a:solidFill>
                  <a:srgbClr val="333333"/>
                </a:solidFill>
                <a:cs typeface="+mn-ea"/>
                <a:sym typeface="+mn-lt"/>
              </a:rPr>
              <a:t>您的内容打在这里，或者通过复制您的文本后，在此框中选择粘贴，并选择只保留文字。</a:t>
            </a:r>
          </a:p>
        </p:txBody>
      </p:sp>
      <p:sp>
        <p:nvSpPr>
          <p:cNvPr id="13" name="形状 12"/>
          <p:cNvSpPr/>
          <p:nvPr/>
        </p:nvSpPr>
        <p:spPr>
          <a:xfrm>
            <a:off x="4846677" y="3078341"/>
            <a:ext cx="1968888" cy="1971120"/>
          </a:xfrm>
          <a:prstGeom prst="leftCircularArrow">
            <a:avLst>
              <a:gd name="adj1" fmla="val 8909"/>
              <a:gd name="adj2" fmla="val 1142322"/>
              <a:gd name="adj3" fmla="val 6293598"/>
              <a:gd name="adj4" fmla="val 18900002"/>
              <a:gd name="adj5" fmla="val 12500"/>
            </a:avLst>
          </a:prstGeom>
          <a:solidFill>
            <a:schemeClr val="accent2"/>
          </a:solidFill>
          <a:ln>
            <a:noFill/>
          </a:ln>
          <a:effectLst/>
        </p:spPr>
        <p:style>
          <a:lnRef idx="0">
            <a:scrgbClr r="0" g="0" b="0"/>
          </a:lnRef>
          <a:fillRef idx="3">
            <a:scrgbClr r="0" g="0" b="0"/>
          </a:fillRef>
          <a:effectRef idx="2">
            <a:scrgbClr r="0" g="0" b="0"/>
          </a:effectRef>
          <a:fontRef idx="minor">
            <a:schemeClr val="lt1"/>
          </a:fontRef>
        </p:style>
        <p:txBody>
          <a:bodyPr/>
          <a:lstStyle/>
          <a:p>
            <a:endParaRPr lang="zh-CN" altLang="en-US" sz="2531">
              <a:cs typeface="+mn-ea"/>
              <a:sym typeface="+mn-lt"/>
            </a:endParaRPr>
          </a:p>
        </p:txBody>
      </p:sp>
      <p:sp>
        <p:nvSpPr>
          <p:cNvPr id="14" name="空心弧 13"/>
          <p:cNvSpPr/>
          <p:nvPr/>
        </p:nvSpPr>
        <p:spPr>
          <a:xfrm>
            <a:off x="5552084" y="4368612"/>
            <a:ext cx="1692083" cy="1692083"/>
          </a:xfrm>
          <a:prstGeom prst="blockArc">
            <a:avLst>
              <a:gd name="adj1" fmla="val 13624405"/>
              <a:gd name="adj2" fmla="val 17228224"/>
              <a:gd name="adj3" fmla="val 11481"/>
            </a:avLst>
          </a:prstGeom>
          <a:solidFill>
            <a:schemeClr val="accent1"/>
          </a:solidFill>
          <a:ln>
            <a:noFill/>
          </a:ln>
          <a:effectLst/>
        </p:spPr>
        <p:style>
          <a:lnRef idx="0">
            <a:scrgbClr r="0" g="0" b="0"/>
          </a:lnRef>
          <a:fillRef idx="3">
            <a:scrgbClr r="0" g="0" b="0"/>
          </a:fillRef>
          <a:effectRef idx="2">
            <a:scrgbClr r="0" g="0" b="0"/>
          </a:effectRef>
          <a:fontRef idx="minor">
            <a:schemeClr val="lt1"/>
          </a:fontRef>
        </p:style>
        <p:txBody>
          <a:bodyPr/>
          <a:lstStyle/>
          <a:p>
            <a:endParaRPr lang="zh-CN" altLang="en-US" sz="2531">
              <a:cs typeface="+mn-ea"/>
              <a:sym typeface="+mn-lt"/>
            </a:endParaRPr>
          </a:p>
        </p:txBody>
      </p:sp>
      <p:sp>
        <p:nvSpPr>
          <p:cNvPr id="15" name="空心弧 14"/>
          <p:cNvSpPr/>
          <p:nvPr/>
        </p:nvSpPr>
        <p:spPr>
          <a:xfrm>
            <a:off x="5552084" y="4368612"/>
            <a:ext cx="1692083" cy="1692083"/>
          </a:xfrm>
          <a:prstGeom prst="blockArc">
            <a:avLst>
              <a:gd name="adj1" fmla="val 17085111"/>
              <a:gd name="adj2" fmla="val 10799997"/>
              <a:gd name="adj3" fmla="val 11504"/>
            </a:avLst>
          </a:prstGeom>
          <a:solidFill>
            <a:schemeClr val="accent1"/>
          </a:solidFill>
          <a:ln>
            <a:noFill/>
          </a:ln>
          <a:effectLst/>
        </p:spPr>
        <p:style>
          <a:lnRef idx="0">
            <a:scrgbClr r="0" g="0" b="0"/>
          </a:lnRef>
          <a:fillRef idx="3">
            <a:scrgbClr r="0" g="0" b="0"/>
          </a:fillRef>
          <a:effectRef idx="2">
            <a:scrgbClr r="0" g="0" b="0"/>
          </a:effectRef>
          <a:fontRef idx="minor">
            <a:schemeClr val="lt1"/>
          </a:fontRef>
        </p:style>
        <p:txBody>
          <a:bodyPr/>
          <a:lstStyle/>
          <a:p>
            <a:endParaRPr lang="zh-CN" altLang="en-US" sz="2531">
              <a:cs typeface="+mn-ea"/>
              <a:sym typeface="+mn-lt"/>
            </a:endParaRPr>
          </a:p>
        </p:txBody>
      </p:sp>
      <p:sp>
        <p:nvSpPr>
          <p:cNvPr id="16" name="任意多边形 15"/>
          <p:cNvSpPr/>
          <p:nvPr/>
        </p:nvSpPr>
        <p:spPr>
          <a:xfrm rot="17307692">
            <a:off x="5929341" y="2531428"/>
            <a:ext cx="1707710" cy="921940"/>
          </a:xfrm>
          <a:custGeom>
            <a:avLst/>
            <a:gdLst>
              <a:gd name="connsiteX0" fmla="*/ 4833930 w 4843779"/>
              <a:gd name="connsiteY0" fmla="*/ 0 h 2609741"/>
              <a:gd name="connsiteX1" fmla="*/ 4843489 w 4843779"/>
              <a:gd name="connsiteY1" fmla="*/ 152635 h 2609741"/>
              <a:gd name="connsiteX2" fmla="*/ 3517115 w 4843779"/>
              <a:gd name="connsiteY2" fmla="*/ 2348626 h 2609741"/>
              <a:gd name="connsiteX3" fmla="*/ 351244 w 4843779"/>
              <a:gd name="connsiteY3" fmla="*/ 1435790 h 2609741"/>
              <a:gd name="connsiteX4" fmla="*/ 0 w 4843779"/>
              <a:gd name="connsiteY4" fmla="*/ 1526124 h 2609741"/>
              <a:gd name="connsiteX5" fmla="*/ 380009 w 4843779"/>
              <a:gd name="connsiteY5" fmla="*/ 717222 h 2609741"/>
              <a:gd name="connsiteX6" fmla="*/ 1326890 w 4843779"/>
              <a:gd name="connsiteY6" fmla="*/ 1184874 h 2609741"/>
              <a:gd name="connsiteX7" fmla="*/ 981253 w 4843779"/>
              <a:gd name="connsiteY7" fmla="*/ 1273766 h 2609741"/>
              <a:gd name="connsiteX8" fmla="*/ 3348138 w 4843779"/>
              <a:gd name="connsiteY8" fmla="*/ 1741216 h 2609741"/>
              <a:gd name="connsiteX9" fmla="*/ 4226462 w 4843779"/>
              <a:gd name="connsiteY9" fmla="*/ 84448 h 2609741"/>
              <a:gd name="connsiteX10" fmla="*/ 4217585 w 4843779"/>
              <a:gd name="connsiteY10" fmla="*/ 0 h 2609741"/>
              <a:gd name="connsiteX11" fmla="*/ 4833930 w 4843779"/>
              <a:gd name="connsiteY11" fmla="*/ 0 h 26097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843779" h="2609741">
                <a:moveTo>
                  <a:pt x="4833930" y="0"/>
                </a:moveTo>
                <a:lnTo>
                  <a:pt x="4843489" y="152635"/>
                </a:lnTo>
                <a:cubicBezTo>
                  <a:pt x="4857473" y="1052464"/>
                  <a:pt x="4365817" y="1918999"/>
                  <a:pt x="3517115" y="2348626"/>
                </a:cubicBezTo>
                <a:cubicBezTo>
                  <a:pt x="2385597" y="2921419"/>
                  <a:pt x="1003828" y="2523005"/>
                  <a:pt x="351244" y="1435790"/>
                </a:cubicBezTo>
                <a:lnTo>
                  <a:pt x="0" y="1526124"/>
                </a:lnTo>
                <a:lnTo>
                  <a:pt x="380009" y="717222"/>
                </a:lnTo>
                <a:lnTo>
                  <a:pt x="1326890" y="1184874"/>
                </a:lnTo>
                <a:lnTo>
                  <a:pt x="981253" y="1273766"/>
                </a:lnTo>
                <a:cubicBezTo>
                  <a:pt x="1534634" y="2011589"/>
                  <a:pt x="2555569" y="2213219"/>
                  <a:pt x="3348138" y="1741216"/>
                </a:cubicBezTo>
                <a:cubicBezTo>
                  <a:pt x="3942651" y="1387163"/>
                  <a:pt x="4265044" y="739620"/>
                  <a:pt x="4226462" y="84448"/>
                </a:cubicBezTo>
                <a:lnTo>
                  <a:pt x="4217585" y="0"/>
                </a:lnTo>
                <a:lnTo>
                  <a:pt x="483393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6435" tIns="48218" rIns="96435" bIns="48218" anchor="ctr"/>
          <a:lstStyle/>
          <a:p>
            <a:pPr algn="ctr" fontAlgn="auto"/>
            <a:endParaRPr lang="zh-CN" altLang="en-US" sz="2671" noProof="1">
              <a:solidFill>
                <a:schemeClr val="accent1">
                  <a:lumMod val="75000"/>
                </a:schemeClr>
              </a:solidFill>
              <a:cs typeface="+mn-ea"/>
              <a:sym typeface="+mn-lt"/>
            </a:endParaRPr>
          </a:p>
        </p:txBody>
      </p:sp>
      <p:sp>
        <p:nvSpPr>
          <p:cNvPr id="17" name="任意多边形 16"/>
          <p:cNvSpPr/>
          <p:nvPr/>
        </p:nvSpPr>
        <p:spPr>
          <a:xfrm rot="17307692">
            <a:off x="5510783" y="2057065"/>
            <a:ext cx="1122847" cy="785770"/>
          </a:xfrm>
          <a:custGeom>
            <a:avLst/>
            <a:gdLst>
              <a:gd name="connsiteX0" fmla="*/ 3082922 w 3180980"/>
              <a:gd name="connsiteY0" fmla="*/ 1705085 h 2227258"/>
              <a:gd name="connsiteX1" fmla="*/ 3176423 w 3180980"/>
              <a:gd name="connsiteY1" fmla="*/ 2154476 h 2227258"/>
              <a:gd name="connsiteX2" fmla="*/ 3180980 w 3180980"/>
              <a:gd name="connsiteY2" fmla="*/ 2227258 h 2227258"/>
              <a:gd name="connsiteX3" fmla="*/ 2564635 w 3180980"/>
              <a:gd name="connsiteY3" fmla="*/ 2227258 h 2227258"/>
              <a:gd name="connsiteX4" fmla="*/ 2556295 w 3180980"/>
              <a:gd name="connsiteY4" fmla="*/ 2147919 h 2227258"/>
              <a:gd name="connsiteX5" fmla="*/ 2411315 w 3180980"/>
              <a:gd name="connsiteY5" fmla="*/ 1664578 h 2227258"/>
              <a:gd name="connsiteX6" fmla="*/ 196026 w 3180980"/>
              <a:gd name="connsiteY6" fmla="*/ 708959 h 2227258"/>
              <a:gd name="connsiteX7" fmla="*/ 0 w 3180980"/>
              <a:gd name="connsiteY7" fmla="*/ 127074 h 2227258"/>
              <a:gd name="connsiteX8" fmla="*/ 3002505 w 3180980"/>
              <a:gd name="connsiteY8" fmla="*/ 1483914 h 2227258"/>
              <a:gd name="connsiteX9" fmla="*/ 3082922 w 3180980"/>
              <a:gd name="connsiteY9" fmla="*/ 1705085 h 22272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180980" h="2227258">
                <a:moveTo>
                  <a:pt x="3082922" y="1705085"/>
                </a:moveTo>
                <a:cubicBezTo>
                  <a:pt x="3128937" y="1853627"/>
                  <a:pt x="3159875" y="2004047"/>
                  <a:pt x="3176423" y="2154476"/>
                </a:cubicBezTo>
                <a:lnTo>
                  <a:pt x="3180980" y="2227258"/>
                </a:lnTo>
                <a:lnTo>
                  <a:pt x="2564635" y="2227258"/>
                </a:lnTo>
                <a:lnTo>
                  <a:pt x="2556295" y="2147919"/>
                </a:lnTo>
                <a:cubicBezTo>
                  <a:pt x="2531455" y="1984304"/>
                  <a:pt x="2483591" y="1821702"/>
                  <a:pt x="2411315" y="1664578"/>
                </a:cubicBezTo>
                <a:cubicBezTo>
                  <a:pt x="2025870" y="826647"/>
                  <a:pt x="1070294" y="414436"/>
                  <a:pt x="196026" y="708959"/>
                </a:cubicBezTo>
                <a:lnTo>
                  <a:pt x="0" y="127074"/>
                </a:lnTo>
                <a:cubicBezTo>
                  <a:pt x="1201918" y="-277827"/>
                  <a:pt x="2512407" y="314386"/>
                  <a:pt x="3002505" y="1483914"/>
                </a:cubicBezTo>
                <a:cubicBezTo>
                  <a:pt x="3033137" y="1557012"/>
                  <a:pt x="3059914" y="1630814"/>
                  <a:pt x="3082922" y="1705085"/>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6435" tIns="48218" rIns="96435" bIns="48218" anchor="ctr"/>
          <a:lstStyle/>
          <a:p>
            <a:pPr algn="ctr" fontAlgn="auto"/>
            <a:endParaRPr lang="zh-CN" altLang="en-US" sz="2671" noProof="1">
              <a:solidFill>
                <a:schemeClr val="accent1">
                  <a:lumMod val="75000"/>
                </a:schemeClr>
              </a:solidFill>
              <a:cs typeface="+mn-ea"/>
              <a:sym typeface="+mn-lt"/>
            </a:endParaRPr>
          </a:p>
        </p:txBody>
      </p:sp>
      <p:sp>
        <p:nvSpPr>
          <p:cNvPr id="18" name="TextBox 17"/>
          <p:cNvSpPr txBox="1">
            <a:spLocks noChangeArrowheads="1"/>
          </p:cNvSpPr>
          <p:nvPr/>
        </p:nvSpPr>
        <p:spPr bwMode="auto">
          <a:xfrm>
            <a:off x="6094530" y="2375167"/>
            <a:ext cx="690082" cy="9197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6435" tIns="48218" rIns="96435" bIns="48218">
            <a:spAutoFit/>
          </a:bodyPr>
          <a:lstStyle/>
          <a:p>
            <a:r>
              <a:rPr lang="en-US" altLang="zh-CN" sz="5344" b="1">
                <a:solidFill>
                  <a:schemeClr val="accent1"/>
                </a:solidFill>
                <a:cs typeface="+mn-ea"/>
                <a:sym typeface="+mn-lt"/>
              </a:rPr>
              <a:t>A</a:t>
            </a:r>
            <a:endParaRPr lang="zh-CN" altLang="en-US" sz="5344" b="1">
              <a:solidFill>
                <a:schemeClr val="accent1"/>
              </a:solidFill>
              <a:cs typeface="+mn-ea"/>
              <a:sym typeface="+mn-lt"/>
            </a:endParaRPr>
          </a:p>
        </p:txBody>
      </p:sp>
      <p:sp>
        <p:nvSpPr>
          <p:cNvPr id="19" name="TextBox 18"/>
          <p:cNvSpPr txBox="1">
            <a:spLocks noChangeArrowheads="1"/>
          </p:cNvSpPr>
          <p:nvPr/>
        </p:nvSpPr>
        <p:spPr bwMode="auto">
          <a:xfrm>
            <a:off x="5476184" y="3587307"/>
            <a:ext cx="690082" cy="9197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6435" tIns="48218" rIns="96435" bIns="48218">
            <a:spAutoFit/>
          </a:bodyPr>
          <a:lstStyle/>
          <a:p>
            <a:r>
              <a:rPr lang="en-US" altLang="zh-CN" sz="5344" b="1">
                <a:solidFill>
                  <a:schemeClr val="accent2"/>
                </a:solidFill>
                <a:cs typeface="+mn-ea"/>
                <a:sym typeface="+mn-lt"/>
              </a:rPr>
              <a:t>B</a:t>
            </a:r>
            <a:endParaRPr lang="zh-CN" altLang="en-US" sz="5344" b="1">
              <a:solidFill>
                <a:schemeClr val="accent2"/>
              </a:solidFill>
              <a:cs typeface="+mn-ea"/>
              <a:sym typeface="+mn-lt"/>
            </a:endParaRPr>
          </a:p>
        </p:txBody>
      </p:sp>
      <p:sp>
        <p:nvSpPr>
          <p:cNvPr id="20" name="TextBox 19"/>
          <p:cNvSpPr txBox="1">
            <a:spLocks noChangeArrowheads="1"/>
          </p:cNvSpPr>
          <p:nvPr/>
        </p:nvSpPr>
        <p:spPr bwMode="auto">
          <a:xfrm>
            <a:off x="6076672" y="4792748"/>
            <a:ext cx="690082" cy="9197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6435" tIns="48218" rIns="96435" bIns="48218">
            <a:spAutoFit/>
          </a:bodyPr>
          <a:lstStyle/>
          <a:p>
            <a:r>
              <a:rPr lang="en-US" altLang="zh-CN" sz="5344" b="1">
                <a:solidFill>
                  <a:schemeClr val="accent1"/>
                </a:solidFill>
                <a:cs typeface="+mn-ea"/>
                <a:sym typeface="+mn-lt"/>
              </a:rPr>
              <a:t>C</a:t>
            </a:r>
            <a:endParaRPr lang="zh-CN" altLang="en-US" sz="5344" b="1">
              <a:solidFill>
                <a:schemeClr val="accent1"/>
              </a:solidFill>
              <a:cs typeface="+mn-ea"/>
              <a:sym typeface="+mn-lt"/>
            </a:endParaRPr>
          </a:p>
        </p:txBody>
      </p:sp>
    </p:spTree>
    <p:extLst>
      <p:ext uri="{BB962C8B-B14F-4D97-AF65-F5344CB8AC3E}">
        <p14:creationId xmlns:p14="http://schemas.microsoft.com/office/powerpoint/2010/main" val="1732513814"/>
      </p:ext>
    </p:extLst>
  </p:cSld>
  <p:clrMapOvr>
    <a:masterClrMapping/>
  </p:clrMapOvr>
  <mc:AlternateContent xmlns:mc="http://schemas.openxmlformats.org/markup-compatibility/2006" xmlns:p14="http://schemas.microsoft.com/office/powerpoint/2010/main">
    <mc:Choice Requires="p14">
      <p:transition spd="slow" p14:dur="1500" advClick="0" advTm="3000">
        <p:random/>
      </p:transition>
    </mc:Choice>
    <mc:Fallback xmlns="">
      <p:transition spd="slow" advClick="0" advTm="3000">
        <p:random/>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ipe(down)">
                                      <p:cBhvr>
                                        <p:cTn id="7" dur="350"/>
                                        <p:tgtEl>
                                          <p:spTgt spid="17"/>
                                        </p:tgtEl>
                                      </p:cBhvr>
                                    </p:animEffect>
                                  </p:childTnLst>
                                </p:cTn>
                              </p:par>
                            </p:childTnLst>
                          </p:cTn>
                        </p:par>
                        <p:par>
                          <p:cTn id="8" fill="hold" nodeType="afterGroup">
                            <p:stCondLst>
                              <p:cond delay="350"/>
                            </p:stCondLst>
                            <p:childTnLst>
                              <p:par>
                                <p:cTn id="9" presetID="22" presetClass="entr" presetSubtype="1" fill="hold" grpId="0" nodeType="afterEffect">
                                  <p:stCondLst>
                                    <p:cond delay="0"/>
                                  </p:stCondLst>
                                  <p:childTnLst>
                                    <p:set>
                                      <p:cBhvr>
                                        <p:cTn id="10" dur="1" fill="hold">
                                          <p:stCondLst>
                                            <p:cond delay="0"/>
                                          </p:stCondLst>
                                        </p:cTn>
                                        <p:tgtEl>
                                          <p:spTgt spid="16"/>
                                        </p:tgtEl>
                                        <p:attrNameLst>
                                          <p:attrName>style.visibility</p:attrName>
                                        </p:attrNameLst>
                                      </p:cBhvr>
                                      <p:to>
                                        <p:strVal val="visible"/>
                                      </p:to>
                                    </p:set>
                                    <p:animEffect transition="in" filter="wipe(up)">
                                      <p:cBhvr>
                                        <p:cTn id="11" dur="600"/>
                                        <p:tgtEl>
                                          <p:spTgt spid="16"/>
                                        </p:tgtEl>
                                      </p:cBhvr>
                                    </p:animEffect>
                                  </p:childTnLst>
                                </p:cTn>
                              </p:par>
                            </p:childTnLst>
                          </p:cTn>
                        </p:par>
                        <p:par>
                          <p:cTn id="12" fill="hold" nodeType="afterGroup">
                            <p:stCondLst>
                              <p:cond delay="950"/>
                            </p:stCondLst>
                            <p:childTnLst>
                              <p:par>
                                <p:cTn id="13" presetID="10" presetClass="entr" presetSubtype="0" fill="hold" grpId="0" nodeType="afterEffect">
                                  <p:stCondLst>
                                    <p:cond delay="0"/>
                                  </p:stCondLst>
                                  <p:childTnLst>
                                    <p:set>
                                      <p:cBhvr>
                                        <p:cTn id="14" dur="1" fill="hold">
                                          <p:stCondLst>
                                            <p:cond delay="0"/>
                                          </p:stCondLst>
                                        </p:cTn>
                                        <p:tgtEl>
                                          <p:spTgt spid="18"/>
                                        </p:tgtEl>
                                        <p:attrNameLst>
                                          <p:attrName>style.visibility</p:attrName>
                                        </p:attrNameLst>
                                      </p:cBhvr>
                                      <p:to>
                                        <p:strVal val="visible"/>
                                      </p:to>
                                    </p:set>
                                    <p:animEffect transition="in" filter="fade">
                                      <p:cBhvr>
                                        <p:cTn id="15" dur="500"/>
                                        <p:tgtEl>
                                          <p:spTgt spid="18"/>
                                        </p:tgtEl>
                                      </p:cBhvr>
                                    </p:animEffect>
                                  </p:childTnLst>
                                </p:cTn>
                              </p:par>
                            </p:childTnLst>
                          </p:cTn>
                        </p:par>
                        <p:par>
                          <p:cTn id="16" fill="hold" nodeType="afterGroup">
                            <p:stCondLst>
                              <p:cond delay="1450"/>
                            </p:stCondLst>
                            <p:childTnLst>
                              <p:par>
                                <p:cTn id="17" presetID="1" presetClass="entr" presetSubtype="0" fill="hold" grpId="0" nodeType="afterEffect">
                                  <p:stCondLst>
                                    <p:cond delay="0"/>
                                  </p:stCondLst>
                                  <p:childTnLst>
                                    <p:set>
                                      <p:cBhvr>
                                        <p:cTn id="18" dur="1" fill="hold">
                                          <p:stCondLst>
                                            <p:cond delay="0"/>
                                          </p:stCondLst>
                                        </p:cTn>
                                        <p:tgtEl>
                                          <p:spTgt spid="6"/>
                                        </p:tgtEl>
                                        <p:attrNameLst>
                                          <p:attrName>style.visibility</p:attrName>
                                        </p:attrNameLst>
                                      </p:cBhvr>
                                      <p:to>
                                        <p:strVal val="visible"/>
                                      </p:to>
                                    </p:set>
                                  </p:childTnLst>
                                </p:cTn>
                              </p:par>
                              <p:par>
                                <p:cTn id="19" presetID="26" presetClass="emph" presetSubtype="0" fill="hold" grpId="1" nodeType="withEffect">
                                  <p:stCondLst>
                                    <p:cond delay="0"/>
                                  </p:stCondLst>
                                  <p:childTnLst>
                                    <p:animEffect transition="out" filter="fade">
                                      <p:cBhvr>
                                        <p:cTn id="20" dur="500" tmFilter="0, 0; .2, .5; .8, .5; 1, 0"/>
                                        <p:tgtEl>
                                          <p:spTgt spid="6"/>
                                        </p:tgtEl>
                                      </p:cBhvr>
                                    </p:animEffect>
                                    <p:animScale>
                                      <p:cBhvr>
                                        <p:cTn id="21" dur="250" autoRev="1" fill="hold"/>
                                        <p:tgtEl>
                                          <p:spTgt spid="6"/>
                                        </p:tgtEl>
                                      </p:cBhvr>
                                      <p:by x="105000" y="105000"/>
                                    </p:animScale>
                                  </p:childTnLst>
                                </p:cTn>
                              </p:par>
                            </p:childTnLst>
                          </p:cTn>
                        </p:par>
                        <p:par>
                          <p:cTn id="22" fill="hold" nodeType="afterGroup">
                            <p:stCondLst>
                              <p:cond delay="1950"/>
                            </p:stCondLst>
                            <p:childTnLst>
                              <p:par>
                                <p:cTn id="23" presetID="22" presetClass="entr" presetSubtype="8" fill="hold" grpId="0" nodeType="afterEffect">
                                  <p:stCondLst>
                                    <p:cond delay="0"/>
                                  </p:stCondLst>
                                  <p:childTnLst>
                                    <p:set>
                                      <p:cBhvr>
                                        <p:cTn id="24" dur="1" fill="hold">
                                          <p:stCondLst>
                                            <p:cond delay="0"/>
                                          </p:stCondLst>
                                        </p:cTn>
                                        <p:tgtEl>
                                          <p:spTgt spid="3"/>
                                        </p:tgtEl>
                                        <p:attrNameLst>
                                          <p:attrName>style.visibility</p:attrName>
                                        </p:attrNameLst>
                                      </p:cBhvr>
                                      <p:to>
                                        <p:strVal val="visible"/>
                                      </p:to>
                                    </p:set>
                                    <p:animEffect transition="in" filter="wipe(left)">
                                      <p:cBhvr>
                                        <p:cTn id="25" dur="500"/>
                                        <p:tgtEl>
                                          <p:spTgt spid="3"/>
                                        </p:tgtEl>
                                      </p:cBhvr>
                                    </p:animEffect>
                                  </p:childTnLst>
                                </p:cTn>
                              </p:par>
                              <p:par>
                                <p:cTn id="26" presetID="22" presetClass="entr" presetSubtype="8" fill="hold" grpId="0" nodeType="with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wipe(left)">
                                      <p:cBhvr>
                                        <p:cTn id="28" dur="500"/>
                                        <p:tgtEl>
                                          <p:spTgt spid="7"/>
                                        </p:tgtEl>
                                      </p:cBhvr>
                                    </p:animEffect>
                                  </p:childTnLst>
                                </p:cTn>
                              </p:par>
                            </p:childTnLst>
                          </p:cTn>
                        </p:par>
                        <p:par>
                          <p:cTn id="29" fill="hold" nodeType="afterGroup">
                            <p:stCondLst>
                              <p:cond delay="2450"/>
                            </p:stCondLst>
                            <p:childTnLst>
                              <p:par>
                                <p:cTn id="30" presetID="22" presetClass="entr" presetSubtype="1" fill="hold" nodeType="after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wipe(up)">
                                      <p:cBhvr>
                                        <p:cTn id="32" dur="750"/>
                                        <p:tgtEl>
                                          <p:spTgt spid="13"/>
                                        </p:tgtEl>
                                      </p:cBhvr>
                                    </p:animEffect>
                                  </p:childTnLst>
                                </p:cTn>
                              </p:par>
                            </p:childTnLst>
                          </p:cTn>
                        </p:par>
                        <p:par>
                          <p:cTn id="33" fill="hold" nodeType="afterGroup">
                            <p:stCondLst>
                              <p:cond delay="3200"/>
                            </p:stCondLst>
                            <p:childTnLst>
                              <p:par>
                                <p:cTn id="34" presetID="10" presetClass="entr" presetSubtype="0" fill="hold" grpId="0" nodeType="afterEffect">
                                  <p:stCondLst>
                                    <p:cond delay="0"/>
                                  </p:stCondLst>
                                  <p:childTnLst>
                                    <p:set>
                                      <p:cBhvr>
                                        <p:cTn id="35" dur="1" fill="hold">
                                          <p:stCondLst>
                                            <p:cond delay="0"/>
                                          </p:stCondLst>
                                        </p:cTn>
                                        <p:tgtEl>
                                          <p:spTgt spid="19"/>
                                        </p:tgtEl>
                                        <p:attrNameLst>
                                          <p:attrName>style.visibility</p:attrName>
                                        </p:attrNameLst>
                                      </p:cBhvr>
                                      <p:to>
                                        <p:strVal val="visible"/>
                                      </p:to>
                                    </p:set>
                                    <p:animEffect transition="in" filter="fade">
                                      <p:cBhvr>
                                        <p:cTn id="36" dur="500"/>
                                        <p:tgtEl>
                                          <p:spTgt spid="19"/>
                                        </p:tgtEl>
                                      </p:cBhvr>
                                    </p:animEffect>
                                  </p:childTnLst>
                                </p:cTn>
                              </p:par>
                            </p:childTnLst>
                          </p:cTn>
                        </p:par>
                        <p:par>
                          <p:cTn id="37" fill="hold" nodeType="afterGroup">
                            <p:stCondLst>
                              <p:cond delay="3700"/>
                            </p:stCondLst>
                            <p:childTnLst>
                              <p:par>
                                <p:cTn id="38" presetID="1" presetClass="entr" presetSubtype="0" fill="hold" grpId="0" nodeType="afterEffect">
                                  <p:stCondLst>
                                    <p:cond delay="0"/>
                                  </p:stCondLst>
                                  <p:childTnLst>
                                    <p:set>
                                      <p:cBhvr>
                                        <p:cTn id="39" dur="1" fill="hold">
                                          <p:stCondLst>
                                            <p:cond delay="0"/>
                                          </p:stCondLst>
                                        </p:cTn>
                                        <p:tgtEl>
                                          <p:spTgt spid="11"/>
                                        </p:tgtEl>
                                        <p:attrNameLst>
                                          <p:attrName>style.visibility</p:attrName>
                                        </p:attrNameLst>
                                      </p:cBhvr>
                                      <p:to>
                                        <p:strVal val="visible"/>
                                      </p:to>
                                    </p:set>
                                  </p:childTnLst>
                                </p:cTn>
                              </p:par>
                              <p:par>
                                <p:cTn id="40" presetID="26" presetClass="emph" presetSubtype="0" fill="hold" grpId="1" nodeType="withEffect">
                                  <p:stCondLst>
                                    <p:cond delay="0"/>
                                  </p:stCondLst>
                                  <p:childTnLst>
                                    <p:animEffect transition="out" filter="fade">
                                      <p:cBhvr>
                                        <p:cTn id="41" dur="500" tmFilter="0, 0; .2, .5; .8, .5; 1, 0"/>
                                        <p:tgtEl>
                                          <p:spTgt spid="11"/>
                                        </p:tgtEl>
                                      </p:cBhvr>
                                    </p:animEffect>
                                    <p:animScale>
                                      <p:cBhvr>
                                        <p:cTn id="42" dur="250" autoRev="1" fill="hold"/>
                                        <p:tgtEl>
                                          <p:spTgt spid="11"/>
                                        </p:tgtEl>
                                      </p:cBhvr>
                                      <p:by x="105000" y="105000"/>
                                    </p:animScale>
                                  </p:childTnLst>
                                </p:cTn>
                              </p:par>
                            </p:childTnLst>
                          </p:cTn>
                        </p:par>
                        <p:par>
                          <p:cTn id="43" fill="hold" nodeType="afterGroup">
                            <p:stCondLst>
                              <p:cond delay="4200"/>
                            </p:stCondLst>
                            <p:childTnLst>
                              <p:par>
                                <p:cTn id="44" presetID="22" presetClass="entr" presetSubtype="2" fill="hold" grpId="0" nodeType="afterEffect">
                                  <p:stCondLst>
                                    <p:cond delay="0"/>
                                  </p:stCondLst>
                                  <p:childTnLst>
                                    <p:set>
                                      <p:cBhvr>
                                        <p:cTn id="45" dur="1" fill="hold">
                                          <p:stCondLst>
                                            <p:cond delay="0"/>
                                          </p:stCondLst>
                                        </p:cTn>
                                        <p:tgtEl>
                                          <p:spTgt spid="5"/>
                                        </p:tgtEl>
                                        <p:attrNameLst>
                                          <p:attrName>style.visibility</p:attrName>
                                        </p:attrNameLst>
                                      </p:cBhvr>
                                      <p:to>
                                        <p:strVal val="visible"/>
                                      </p:to>
                                    </p:set>
                                    <p:animEffect transition="in" filter="wipe(right)">
                                      <p:cBhvr>
                                        <p:cTn id="46" dur="500"/>
                                        <p:tgtEl>
                                          <p:spTgt spid="5"/>
                                        </p:tgtEl>
                                      </p:cBhvr>
                                    </p:animEffect>
                                  </p:childTnLst>
                                </p:cTn>
                              </p:par>
                            </p:childTnLst>
                          </p:cTn>
                        </p:par>
                        <p:par>
                          <p:cTn id="47" fill="hold" nodeType="afterGroup">
                            <p:stCondLst>
                              <p:cond delay="4700"/>
                            </p:stCondLst>
                            <p:childTnLst>
                              <p:par>
                                <p:cTn id="48" presetID="22" presetClass="entr" presetSubtype="2" fill="hold" grpId="0" nodeType="afterEffect">
                                  <p:stCondLst>
                                    <p:cond delay="0"/>
                                  </p:stCondLst>
                                  <p:childTnLst>
                                    <p:set>
                                      <p:cBhvr>
                                        <p:cTn id="49" dur="1" fill="hold">
                                          <p:stCondLst>
                                            <p:cond delay="0"/>
                                          </p:stCondLst>
                                        </p:cTn>
                                        <p:tgtEl>
                                          <p:spTgt spid="12"/>
                                        </p:tgtEl>
                                        <p:attrNameLst>
                                          <p:attrName>style.visibility</p:attrName>
                                        </p:attrNameLst>
                                      </p:cBhvr>
                                      <p:to>
                                        <p:strVal val="visible"/>
                                      </p:to>
                                    </p:set>
                                    <p:animEffect transition="in" filter="wipe(right)">
                                      <p:cBhvr>
                                        <p:cTn id="50" dur="500"/>
                                        <p:tgtEl>
                                          <p:spTgt spid="12"/>
                                        </p:tgtEl>
                                      </p:cBhvr>
                                    </p:animEffect>
                                  </p:childTnLst>
                                </p:cTn>
                              </p:par>
                            </p:childTnLst>
                          </p:cTn>
                        </p:par>
                        <p:par>
                          <p:cTn id="51" fill="hold" nodeType="afterGroup">
                            <p:stCondLst>
                              <p:cond delay="5200"/>
                            </p:stCondLst>
                            <p:childTnLst>
                              <p:par>
                                <p:cTn id="52" presetID="22" presetClass="entr" presetSubtype="8" fill="hold" nodeType="afterEffect">
                                  <p:stCondLst>
                                    <p:cond delay="0"/>
                                  </p:stCondLst>
                                  <p:childTnLst>
                                    <p:set>
                                      <p:cBhvr>
                                        <p:cTn id="53" dur="1" fill="hold">
                                          <p:stCondLst>
                                            <p:cond delay="0"/>
                                          </p:stCondLst>
                                        </p:cTn>
                                        <p:tgtEl>
                                          <p:spTgt spid="14"/>
                                        </p:tgtEl>
                                        <p:attrNameLst>
                                          <p:attrName>style.visibility</p:attrName>
                                        </p:attrNameLst>
                                      </p:cBhvr>
                                      <p:to>
                                        <p:strVal val="visible"/>
                                      </p:to>
                                    </p:set>
                                    <p:animEffect transition="in" filter="wipe(left)">
                                      <p:cBhvr>
                                        <p:cTn id="54" dur="250"/>
                                        <p:tgtEl>
                                          <p:spTgt spid="14"/>
                                        </p:tgtEl>
                                      </p:cBhvr>
                                    </p:animEffect>
                                  </p:childTnLst>
                                </p:cTn>
                              </p:par>
                            </p:childTnLst>
                          </p:cTn>
                        </p:par>
                        <p:par>
                          <p:cTn id="55" fill="hold" nodeType="afterGroup">
                            <p:stCondLst>
                              <p:cond delay="5450"/>
                            </p:stCondLst>
                            <p:childTnLst>
                              <p:par>
                                <p:cTn id="56" presetID="21" presetClass="entr" presetSubtype="1" fill="hold" nodeType="afterEffect">
                                  <p:stCondLst>
                                    <p:cond delay="0"/>
                                  </p:stCondLst>
                                  <p:childTnLst>
                                    <p:set>
                                      <p:cBhvr>
                                        <p:cTn id="57" dur="1" fill="hold">
                                          <p:stCondLst>
                                            <p:cond delay="0"/>
                                          </p:stCondLst>
                                        </p:cTn>
                                        <p:tgtEl>
                                          <p:spTgt spid="15"/>
                                        </p:tgtEl>
                                        <p:attrNameLst>
                                          <p:attrName>style.visibility</p:attrName>
                                        </p:attrNameLst>
                                      </p:cBhvr>
                                      <p:to>
                                        <p:strVal val="visible"/>
                                      </p:to>
                                    </p:set>
                                    <p:animEffect transition="in" filter="wheel(1)">
                                      <p:cBhvr>
                                        <p:cTn id="58" dur="1000"/>
                                        <p:tgtEl>
                                          <p:spTgt spid="15"/>
                                        </p:tgtEl>
                                      </p:cBhvr>
                                    </p:animEffect>
                                  </p:childTnLst>
                                </p:cTn>
                              </p:par>
                            </p:childTnLst>
                          </p:cTn>
                        </p:par>
                        <p:par>
                          <p:cTn id="59" fill="hold" nodeType="afterGroup">
                            <p:stCondLst>
                              <p:cond delay="6450"/>
                            </p:stCondLst>
                            <p:childTnLst>
                              <p:par>
                                <p:cTn id="60" presetID="10" presetClass="entr" presetSubtype="0" fill="hold" grpId="0" nodeType="afterEffect">
                                  <p:stCondLst>
                                    <p:cond delay="0"/>
                                  </p:stCondLst>
                                  <p:childTnLst>
                                    <p:set>
                                      <p:cBhvr>
                                        <p:cTn id="61" dur="1" fill="hold">
                                          <p:stCondLst>
                                            <p:cond delay="0"/>
                                          </p:stCondLst>
                                        </p:cTn>
                                        <p:tgtEl>
                                          <p:spTgt spid="20"/>
                                        </p:tgtEl>
                                        <p:attrNameLst>
                                          <p:attrName>style.visibility</p:attrName>
                                        </p:attrNameLst>
                                      </p:cBhvr>
                                      <p:to>
                                        <p:strVal val="visible"/>
                                      </p:to>
                                    </p:set>
                                    <p:animEffect transition="in" filter="fade">
                                      <p:cBhvr>
                                        <p:cTn id="62" dur="500"/>
                                        <p:tgtEl>
                                          <p:spTgt spid="20"/>
                                        </p:tgtEl>
                                      </p:cBhvr>
                                    </p:animEffect>
                                  </p:childTnLst>
                                </p:cTn>
                              </p:par>
                            </p:childTnLst>
                          </p:cTn>
                        </p:par>
                        <p:par>
                          <p:cTn id="63" fill="hold" nodeType="afterGroup">
                            <p:stCondLst>
                              <p:cond delay="6950"/>
                            </p:stCondLst>
                            <p:childTnLst>
                              <p:par>
                                <p:cTn id="64" presetID="1" presetClass="entr" presetSubtype="0" fill="hold" grpId="0" nodeType="afterEffect">
                                  <p:stCondLst>
                                    <p:cond delay="0"/>
                                  </p:stCondLst>
                                  <p:childTnLst>
                                    <p:set>
                                      <p:cBhvr>
                                        <p:cTn id="65" dur="1" fill="hold">
                                          <p:stCondLst>
                                            <p:cond delay="0"/>
                                          </p:stCondLst>
                                        </p:cTn>
                                        <p:tgtEl>
                                          <p:spTgt spid="9"/>
                                        </p:tgtEl>
                                        <p:attrNameLst>
                                          <p:attrName>style.visibility</p:attrName>
                                        </p:attrNameLst>
                                      </p:cBhvr>
                                      <p:to>
                                        <p:strVal val="visible"/>
                                      </p:to>
                                    </p:set>
                                  </p:childTnLst>
                                </p:cTn>
                              </p:par>
                              <p:par>
                                <p:cTn id="66" presetID="26" presetClass="emph" presetSubtype="0" fill="hold" grpId="1" nodeType="withEffect">
                                  <p:stCondLst>
                                    <p:cond delay="0"/>
                                  </p:stCondLst>
                                  <p:childTnLst>
                                    <p:animEffect transition="out" filter="fade">
                                      <p:cBhvr>
                                        <p:cTn id="67" dur="500" tmFilter="0, 0; .2, .5; .8, .5; 1, 0"/>
                                        <p:tgtEl>
                                          <p:spTgt spid="9"/>
                                        </p:tgtEl>
                                      </p:cBhvr>
                                    </p:animEffect>
                                    <p:animScale>
                                      <p:cBhvr>
                                        <p:cTn id="68" dur="250" autoRev="1" fill="hold"/>
                                        <p:tgtEl>
                                          <p:spTgt spid="9"/>
                                        </p:tgtEl>
                                      </p:cBhvr>
                                      <p:by x="105000" y="105000"/>
                                    </p:animScale>
                                  </p:childTnLst>
                                </p:cTn>
                              </p:par>
                            </p:childTnLst>
                          </p:cTn>
                        </p:par>
                        <p:par>
                          <p:cTn id="69" fill="hold" nodeType="afterGroup">
                            <p:stCondLst>
                              <p:cond delay="7450"/>
                            </p:stCondLst>
                            <p:childTnLst>
                              <p:par>
                                <p:cTn id="70" presetID="22" presetClass="entr" presetSubtype="8" fill="hold" grpId="0" nodeType="afterEffect">
                                  <p:stCondLst>
                                    <p:cond delay="0"/>
                                  </p:stCondLst>
                                  <p:childTnLst>
                                    <p:set>
                                      <p:cBhvr>
                                        <p:cTn id="71" dur="1" fill="hold">
                                          <p:stCondLst>
                                            <p:cond delay="0"/>
                                          </p:stCondLst>
                                        </p:cTn>
                                        <p:tgtEl>
                                          <p:spTgt spid="4"/>
                                        </p:tgtEl>
                                        <p:attrNameLst>
                                          <p:attrName>style.visibility</p:attrName>
                                        </p:attrNameLst>
                                      </p:cBhvr>
                                      <p:to>
                                        <p:strVal val="visible"/>
                                      </p:to>
                                    </p:set>
                                    <p:animEffect transition="in" filter="wipe(left)">
                                      <p:cBhvr>
                                        <p:cTn id="72" dur="500"/>
                                        <p:tgtEl>
                                          <p:spTgt spid="4"/>
                                        </p:tgtEl>
                                      </p:cBhvr>
                                    </p:animEffect>
                                  </p:childTnLst>
                                </p:cTn>
                              </p:par>
                              <p:par>
                                <p:cTn id="73" presetID="22" presetClass="entr" presetSubtype="8" fill="hold" grpId="0" nodeType="withEffect">
                                  <p:stCondLst>
                                    <p:cond delay="0"/>
                                  </p:stCondLst>
                                  <p:childTnLst>
                                    <p:set>
                                      <p:cBhvr>
                                        <p:cTn id="74" dur="1" fill="hold">
                                          <p:stCondLst>
                                            <p:cond delay="0"/>
                                          </p:stCondLst>
                                        </p:cTn>
                                        <p:tgtEl>
                                          <p:spTgt spid="10"/>
                                        </p:tgtEl>
                                        <p:attrNameLst>
                                          <p:attrName>style.visibility</p:attrName>
                                        </p:attrNameLst>
                                      </p:cBhvr>
                                      <p:to>
                                        <p:strVal val="visible"/>
                                      </p:to>
                                    </p:set>
                                    <p:animEffect transition="in" filter="wipe(left)">
                                      <p:cBhvr>
                                        <p:cTn id="75"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animBg="1"/>
      <p:bldP spid="6" grpId="1" animBg="1"/>
      <p:bldP spid="7" grpId="0"/>
      <p:bldP spid="9" grpId="0" animBg="1"/>
      <p:bldP spid="9" grpId="1" animBg="1"/>
      <p:bldP spid="10" grpId="0"/>
      <p:bldP spid="11" grpId="0" animBg="1"/>
      <p:bldP spid="11" grpId="1" animBg="1"/>
      <p:bldP spid="12" grpId="0"/>
      <p:bldP spid="16" grpId="0" animBg="1"/>
      <p:bldP spid="17" grpId="0" animBg="1"/>
      <p:bldP spid="18" grpId="0"/>
      <p:bldP spid="19" grpId="0"/>
      <p:bldP spid="20"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3840406" y="1804978"/>
            <a:ext cx="7246731" cy="490528"/>
            <a:chOff x="3002037" y="1465798"/>
            <a:chExt cx="7067433" cy="369332"/>
          </a:xfrm>
          <a:solidFill>
            <a:schemeClr val="accent2">
              <a:lumMod val="75000"/>
            </a:schemeClr>
          </a:solidFill>
        </p:grpSpPr>
        <p:sp>
          <p:nvSpPr>
            <p:cNvPr id="4" name="矩形 3"/>
            <p:cNvSpPr/>
            <p:nvPr/>
          </p:nvSpPr>
          <p:spPr bwMode="auto">
            <a:xfrm>
              <a:off x="3002037" y="1465798"/>
              <a:ext cx="7067433" cy="369332"/>
            </a:xfrm>
            <a:prstGeom prst="rect">
              <a:avLst/>
            </a:prstGeom>
            <a:solidFill>
              <a:schemeClr val="accent1"/>
            </a:solidFill>
            <a:ln w="9525" cap="flat" cmpd="sng" algn="ctr">
              <a:noFill/>
              <a:prstDash val="solid"/>
              <a:round/>
              <a:headEnd type="none" w="med" len="med"/>
              <a:tailEnd type="none" w="med" len="med"/>
            </a:ln>
            <a:effectLst/>
          </p:spPr>
          <p:txBody>
            <a:bodyPr/>
            <a:lstStyle/>
            <a:p>
              <a:endParaRPr lang="zh-CN" altLang="en-US" sz="2250" noProof="1">
                <a:cs typeface="+mn-ea"/>
                <a:sym typeface="+mn-lt"/>
              </a:endParaRPr>
            </a:p>
          </p:txBody>
        </p:sp>
        <p:sp>
          <p:nvSpPr>
            <p:cNvPr id="5" name="TextBox 4"/>
            <p:cNvSpPr txBox="1"/>
            <p:nvPr/>
          </p:nvSpPr>
          <p:spPr>
            <a:xfrm>
              <a:off x="3033222" y="1474123"/>
              <a:ext cx="5688632" cy="330220"/>
            </a:xfrm>
            <a:prstGeom prst="rect">
              <a:avLst/>
            </a:prstGeom>
            <a:noFill/>
          </p:spPr>
          <p:txBody>
            <a:bodyPr>
              <a:spAutoFit/>
            </a:bodyPr>
            <a:lstStyle/>
            <a:p>
              <a:pPr fontAlgn="auto"/>
              <a:r>
                <a:rPr lang="zh-CN" altLang="en-US" sz="2250" noProof="1">
                  <a:solidFill>
                    <a:srgbClr val="F8F8F8"/>
                  </a:solidFill>
                  <a:cs typeface="+mn-ea"/>
                  <a:sym typeface="+mn-lt"/>
                </a:rPr>
                <a:t>单击此处添加标题</a:t>
              </a:r>
            </a:p>
          </p:txBody>
        </p:sp>
      </p:grpSp>
      <p:grpSp>
        <p:nvGrpSpPr>
          <p:cNvPr id="6" name="组合 5"/>
          <p:cNvGrpSpPr/>
          <p:nvPr/>
        </p:nvGrpSpPr>
        <p:grpSpPr>
          <a:xfrm>
            <a:off x="3840406" y="4193113"/>
            <a:ext cx="7246731" cy="490529"/>
            <a:chOff x="3002037" y="3922395"/>
            <a:chExt cx="7067433" cy="369332"/>
          </a:xfrm>
          <a:solidFill>
            <a:schemeClr val="accent2">
              <a:lumMod val="75000"/>
            </a:schemeClr>
          </a:solidFill>
        </p:grpSpPr>
        <p:sp>
          <p:nvSpPr>
            <p:cNvPr id="7" name="矩形 6"/>
            <p:cNvSpPr/>
            <p:nvPr/>
          </p:nvSpPr>
          <p:spPr bwMode="auto">
            <a:xfrm>
              <a:off x="3002037" y="3922395"/>
              <a:ext cx="7067433" cy="369332"/>
            </a:xfrm>
            <a:prstGeom prst="rect">
              <a:avLst/>
            </a:prstGeom>
            <a:solidFill>
              <a:schemeClr val="accent1"/>
            </a:solidFill>
            <a:ln w="9525" cap="flat" cmpd="sng" algn="ctr">
              <a:noFill/>
              <a:prstDash val="solid"/>
              <a:round/>
              <a:headEnd type="none" w="med" len="med"/>
              <a:tailEnd type="none" w="med" len="med"/>
            </a:ln>
            <a:effectLst/>
          </p:spPr>
          <p:txBody>
            <a:bodyPr/>
            <a:lstStyle/>
            <a:p>
              <a:endParaRPr lang="zh-CN" altLang="en-US" sz="2250" noProof="1">
                <a:cs typeface="+mn-ea"/>
                <a:sym typeface="+mn-lt"/>
              </a:endParaRPr>
            </a:p>
          </p:txBody>
        </p:sp>
        <p:sp>
          <p:nvSpPr>
            <p:cNvPr id="9" name="TextBox 8"/>
            <p:cNvSpPr txBox="1"/>
            <p:nvPr/>
          </p:nvSpPr>
          <p:spPr>
            <a:xfrm>
              <a:off x="3023808" y="3939647"/>
              <a:ext cx="4085844" cy="330220"/>
            </a:xfrm>
            <a:prstGeom prst="rect">
              <a:avLst/>
            </a:prstGeom>
            <a:noFill/>
          </p:spPr>
          <p:txBody>
            <a:bodyPr>
              <a:spAutoFit/>
            </a:bodyPr>
            <a:lstStyle/>
            <a:p>
              <a:pPr fontAlgn="auto"/>
              <a:r>
                <a:rPr lang="zh-CN" altLang="en-US" sz="2250" noProof="1">
                  <a:solidFill>
                    <a:srgbClr val="F8F8F8"/>
                  </a:solidFill>
                  <a:cs typeface="+mn-ea"/>
                  <a:sym typeface="+mn-lt"/>
                </a:rPr>
                <a:t>单击此处添加标题</a:t>
              </a:r>
            </a:p>
          </p:txBody>
        </p:sp>
      </p:grpSp>
      <p:sp>
        <p:nvSpPr>
          <p:cNvPr id="10" name="TextBox 9"/>
          <p:cNvSpPr txBox="1">
            <a:spLocks noChangeArrowheads="1"/>
          </p:cNvSpPr>
          <p:nvPr/>
        </p:nvSpPr>
        <p:spPr bwMode="auto">
          <a:xfrm>
            <a:off x="3839908" y="2553751"/>
            <a:ext cx="7248277" cy="14474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6435" tIns="48218" rIns="96435" bIns="48218">
            <a:spAutoFit/>
          </a:bodyPr>
          <a:lstStyle/>
          <a:p>
            <a:pPr>
              <a:lnSpc>
                <a:spcPct val="130000"/>
              </a:lnSpc>
            </a:pPr>
            <a:r>
              <a:rPr lang="zh-CN" altLang="en-US" sz="1687">
                <a:cs typeface="+mn-ea"/>
                <a:sym typeface="+mn-lt"/>
              </a:rPr>
              <a:t>您的内容打在这里，或者通过复制您的文本后，在此框中选择粘贴，并选择只保留文字。在此录入上述图表的综合描述说明，在此录入上述图表的综合描述说明您的内容打在这里，或者通过复制您的文本后，在此框中选择粘贴，并选择只保留文字。</a:t>
            </a:r>
          </a:p>
        </p:txBody>
      </p:sp>
      <p:sp>
        <p:nvSpPr>
          <p:cNvPr id="11" name="TextBox 10"/>
          <p:cNvSpPr txBox="1">
            <a:spLocks noChangeArrowheads="1"/>
          </p:cNvSpPr>
          <p:nvPr/>
        </p:nvSpPr>
        <p:spPr bwMode="auto">
          <a:xfrm>
            <a:off x="3839908" y="4902130"/>
            <a:ext cx="7248277" cy="14474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6435" tIns="48218" rIns="96435" bIns="48218">
            <a:spAutoFit/>
          </a:bodyPr>
          <a:lstStyle/>
          <a:p>
            <a:pPr>
              <a:lnSpc>
                <a:spcPct val="130000"/>
              </a:lnSpc>
            </a:pPr>
            <a:r>
              <a:rPr lang="zh-CN" altLang="en-US" sz="1687">
                <a:cs typeface="+mn-ea"/>
                <a:sym typeface="+mn-lt"/>
              </a:rPr>
              <a:t>您的内容打在这里，或者通过复制您的文本后，在此框中选择粘贴，并选择只保留文字。在此录入上述图表的综合描述说明，在此录入上述图表的综合描述说明您的内容打在这里，或者通过复制您的文本后，在此框中选择粘贴，并选择只保留文字。</a:t>
            </a:r>
          </a:p>
        </p:txBody>
      </p:sp>
      <p:sp>
        <p:nvSpPr>
          <p:cNvPr id="12" name="等腰三角形 2"/>
          <p:cNvSpPr>
            <a:spLocks noChangeArrowheads="1"/>
          </p:cNvSpPr>
          <p:nvPr/>
        </p:nvSpPr>
        <p:spPr bwMode="auto">
          <a:xfrm rot="2747878">
            <a:off x="2141129" y="1745659"/>
            <a:ext cx="1395186" cy="1613953"/>
          </a:xfrm>
          <a:custGeom>
            <a:avLst/>
            <a:gdLst>
              <a:gd name="T0" fmla="*/ 576064 w 1152128"/>
              <a:gd name="T1" fmla="*/ 0 h 1333073"/>
              <a:gd name="T2" fmla="*/ 687529 w 1152128"/>
              <a:gd name="T3" fmla="*/ 192182 h 1333073"/>
              <a:gd name="T4" fmla="*/ 1152128 w 1152128"/>
              <a:gd name="T5" fmla="*/ 757009 h 1333073"/>
              <a:gd name="T6" fmla="*/ 576064 w 1152128"/>
              <a:gd name="T7" fmla="*/ 1333073 h 1333073"/>
              <a:gd name="T8" fmla="*/ 0 w 1152128"/>
              <a:gd name="T9" fmla="*/ 757009 h 1333073"/>
              <a:gd name="T10" fmla="*/ 464599 w 1152128"/>
              <a:gd name="T11" fmla="*/ 192182 h 1333073"/>
            </a:gdLst>
            <a:ahLst/>
            <a:cxnLst>
              <a:cxn ang="0">
                <a:pos x="T0" y="T1"/>
              </a:cxn>
              <a:cxn ang="0">
                <a:pos x="T2" y="T3"/>
              </a:cxn>
              <a:cxn ang="0">
                <a:pos x="T4" y="T5"/>
              </a:cxn>
              <a:cxn ang="0">
                <a:pos x="T6" y="T7"/>
              </a:cxn>
              <a:cxn ang="0">
                <a:pos x="T8" y="T9"/>
              </a:cxn>
              <a:cxn ang="0">
                <a:pos x="T10" y="T11"/>
              </a:cxn>
            </a:cxnLst>
            <a:rect l="0" t="0" r="r" b="b"/>
            <a:pathLst>
              <a:path w="1152128" h="1333073">
                <a:moveTo>
                  <a:pt x="576064" y="0"/>
                </a:moveTo>
                <a:lnTo>
                  <a:pt x="687529" y="192182"/>
                </a:lnTo>
                <a:cubicBezTo>
                  <a:pt x="952381" y="243689"/>
                  <a:pt x="1152128" y="477023"/>
                  <a:pt x="1152128" y="757009"/>
                </a:cubicBezTo>
                <a:cubicBezTo>
                  <a:pt x="1152128" y="1075160"/>
                  <a:pt x="894215" y="1333073"/>
                  <a:pt x="576064" y="1333073"/>
                </a:cubicBezTo>
                <a:cubicBezTo>
                  <a:pt x="257913" y="1333073"/>
                  <a:pt x="0" y="1075160"/>
                  <a:pt x="0" y="757009"/>
                </a:cubicBezTo>
                <a:cubicBezTo>
                  <a:pt x="0" y="477023"/>
                  <a:pt x="199747" y="243689"/>
                  <a:pt x="464599" y="192182"/>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wrap="none" lIns="96435" tIns="48218" rIns="96435" bIns="48218" anchor="ctr"/>
          <a:lstStyle/>
          <a:p>
            <a:pPr algn="ctr"/>
            <a:endParaRPr lang="zh-CN" altLang="en-US" sz="1547">
              <a:solidFill>
                <a:srgbClr val="FFFFFF"/>
              </a:solidFill>
              <a:cs typeface="+mn-ea"/>
              <a:sym typeface="+mn-lt"/>
            </a:endParaRPr>
          </a:p>
        </p:txBody>
      </p:sp>
      <p:sp>
        <p:nvSpPr>
          <p:cNvPr id="13" name="TextBox 12"/>
          <p:cNvSpPr txBox="1">
            <a:spLocks noChangeArrowheads="1"/>
          </p:cNvSpPr>
          <p:nvPr/>
        </p:nvSpPr>
        <p:spPr bwMode="auto">
          <a:xfrm>
            <a:off x="2290692" y="2366238"/>
            <a:ext cx="904082" cy="5178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6435" tIns="48218" rIns="96435" bIns="48218" anchor="ctr"/>
          <a:lstStyle/>
          <a:p>
            <a:pPr algn="ctr"/>
            <a:r>
              <a:rPr lang="zh-CN" altLang="en-US" sz="2812" b="1">
                <a:solidFill>
                  <a:srgbClr val="FFFFFF"/>
                </a:solidFill>
                <a:cs typeface="+mn-ea"/>
                <a:sym typeface="+mn-lt"/>
              </a:rPr>
              <a:t>正面</a:t>
            </a:r>
            <a:endParaRPr lang="en-US" altLang="zh-CN" sz="2812" b="1">
              <a:solidFill>
                <a:srgbClr val="FFFFFF"/>
              </a:solidFill>
              <a:cs typeface="+mn-ea"/>
              <a:sym typeface="+mn-lt"/>
            </a:endParaRPr>
          </a:p>
          <a:p>
            <a:pPr algn="ctr"/>
            <a:r>
              <a:rPr lang="zh-CN" altLang="en-US" sz="2812" b="1">
                <a:solidFill>
                  <a:srgbClr val="FFFFFF"/>
                </a:solidFill>
                <a:cs typeface="+mn-ea"/>
                <a:sym typeface="+mn-lt"/>
              </a:rPr>
              <a:t>观点</a:t>
            </a:r>
          </a:p>
        </p:txBody>
      </p:sp>
      <p:sp>
        <p:nvSpPr>
          <p:cNvPr id="14" name="等腰三角形 2"/>
          <p:cNvSpPr>
            <a:spLocks noChangeArrowheads="1"/>
          </p:cNvSpPr>
          <p:nvPr/>
        </p:nvSpPr>
        <p:spPr bwMode="auto">
          <a:xfrm rot="3036074">
            <a:off x="2141128" y="4198955"/>
            <a:ext cx="1395188" cy="1613953"/>
          </a:xfrm>
          <a:custGeom>
            <a:avLst/>
            <a:gdLst>
              <a:gd name="T0" fmla="*/ 576064 w 1152128"/>
              <a:gd name="T1" fmla="*/ 0 h 1333073"/>
              <a:gd name="T2" fmla="*/ 687529 w 1152128"/>
              <a:gd name="T3" fmla="*/ 192182 h 1333073"/>
              <a:gd name="T4" fmla="*/ 1152128 w 1152128"/>
              <a:gd name="T5" fmla="*/ 757009 h 1333073"/>
              <a:gd name="T6" fmla="*/ 576064 w 1152128"/>
              <a:gd name="T7" fmla="*/ 1333073 h 1333073"/>
              <a:gd name="T8" fmla="*/ 0 w 1152128"/>
              <a:gd name="T9" fmla="*/ 757009 h 1333073"/>
              <a:gd name="T10" fmla="*/ 464599 w 1152128"/>
              <a:gd name="T11" fmla="*/ 192182 h 1333073"/>
            </a:gdLst>
            <a:ahLst/>
            <a:cxnLst>
              <a:cxn ang="0">
                <a:pos x="T0" y="T1"/>
              </a:cxn>
              <a:cxn ang="0">
                <a:pos x="T2" y="T3"/>
              </a:cxn>
              <a:cxn ang="0">
                <a:pos x="T4" y="T5"/>
              </a:cxn>
              <a:cxn ang="0">
                <a:pos x="T6" y="T7"/>
              </a:cxn>
              <a:cxn ang="0">
                <a:pos x="T8" y="T9"/>
              </a:cxn>
              <a:cxn ang="0">
                <a:pos x="T10" y="T11"/>
              </a:cxn>
            </a:cxnLst>
            <a:rect l="0" t="0" r="r" b="b"/>
            <a:pathLst>
              <a:path w="1152128" h="1333073">
                <a:moveTo>
                  <a:pt x="576064" y="0"/>
                </a:moveTo>
                <a:lnTo>
                  <a:pt x="687529" y="192182"/>
                </a:lnTo>
                <a:cubicBezTo>
                  <a:pt x="952381" y="243689"/>
                  <a:pt x="1152128" y="477023"/>
                  <a:pt x="1152128" y="757009"/>
                </a:cubicBezTo>
                <a:cubicBezTo>
                  <a:pt x="1152128" y="1075160"/>
                  <a:pt x="894215" y="1333073"/>
                  <a:pt x="576064" y="1333073"/>
                </a:cubicBezTo>
                <a:cubicBezTo>
                  <a:pt x="257913" y="1333073"/>
                  <a:pt x="0" y="1075160"/>
                  <a:pt x="0" y="757009"/>
                </a:cubicBezTo>
                <a:cubicBezTo>
                  <a:pt x="0" y="477023"/>
                  <a:pt x="199747" y="243689"/>
                  <a:pt x="464599" y="192182"/>
                </a:cubicBez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wrap="none" lIns="96435" tIns="48218" rIns="96435" bIns="48218" anchor="ctr"/>
          <a:lstStyle/>
          <a:p>
            <a:pPr algn="ctr"/>
            <a:endParaRPr lang="zh-CN" altLang="en-US" sz="1547">
              <a:solidFill>
                <a:srgbClr val="FFFFFF"/>
              </a:solidFill>
              <a:cs typeface="+mn-ea"/>
              <a:sym typeface="+mn-lt"/>
            </a:endParaRPr>
          </a:p>
        </p:txBody>
      </p:sp>
      <p:sp>
        <p:nvSpPr>
          <p:cNvPr id="15" name="TextBox 14"/>
          <p:cNvSpPr txBox="1">
            <a:spLocks noChangeArrowheads="1"/>
          </p:cNvSpPr>
          <p:nvPr/>
        </p:nvSpPr>
        <p:spPr bwMode="auto">
          <a:xfrm>
            <a:off x="2290692" y="4810607"/>
            <a:ext cx="904082" cy="520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6435" tIns="48218" rIns="96435" bIns="48218" anchor="ctr"/>
          <a:lstStyle/>
          <a:p>
            <a:pPr algn="ctr"/>
            <a:r>
              <a:rPr lang="zh-CN" altLang="en-US" sz="2812" b="1">
                <a:solidFill>
                  <a:srgbClr val="FFFFFF"/>
                </a:solidFill>
                <a:cs typeface="+mn-ea"/>
                <a:sym typeface="+mn-lt"/>
              </a:rPr>
              <a:t>负面</a:t>
            </a:r>
            <a:endParaRPr lang="en-US" altLang="zh-CN" sz="2812" b="1">
              <a:solidFill>
                <a:srgbClr val="FFFFFF"/>
              </a:solidFill>
              <a:cs typeface="+mn-ea"/>
              <a:sym typeface="+mn-lt"/>
            </a:endParaRPr>
          </a:p>
          <a:p>
            <a:pPr algn="ctr"/>
            <a:r>
              <a:rPr lang="zh-CN" altLang="en-US" sz="2812" b="1">
                <a:solidFill>
                  <a:srgbClr val="FFFFFF"/>
                </a:solidFill>
                <a:cs typeface="+mn-ea"/>
                <a:sym typeface="+mn-lt"/>
              </a:rPr>
              <a:t>观点</a:t>
            </a:r>
          </a:p>
        </p:txBody>
      </p:sp>
    </p:spTree>
    <p:extLst>
      <p:ext uri="{BB962C8B-B14F-4D97-AF65-F5344CB8AC3E}">
        <p14:creationId xmlns:p14="http://schemas.microsoft.com/office/powerpoint/2010/main" val="1146710135"/>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6" presetClass="entr" presetSubtype="0"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down)">
                                      <p:cBhvr>
                                        <p:cTn id="7" dur="290">
                                          <p:stCondLst>
                                            <p:cond delay="0"/>
                                          </p:stCondLst>
                                        </p:cTn>
                                        <p:tgtEl>
                                          <p:spTgt spid="13"/>
                                        </p:tgtEl>
                                      </p:cBhvr>
                                    </p:animEffect>
                                    <p:anim calcmode="lin" valueType="num">
                                      <p:cBhvr>
                                        <p:cTn id="8" dur="911" tmFilter="0,0; 0.14,0.36; 0.43,0.73; 0.71,0.91; 1.0,1.0">
                                          <p:stCondLst>
                                            <p:cond delay="0"/>
                                          </p:stCondLst>
                                        </p:cTn>
                                        <p:tgtEl>
                                          <p:spTgt spid="13"/>
                                        </p:tgtEl>
                                        <p:attrNameLst>
                                          <p:attrName>ppt_x</p:attrName>
                                        </p:attrNameLst>
                                      </p:cBhvr>
                                      <p:tavLst>
                                        <p:tav tm="0">
                                          <p:val>
                                            <p:strVal val="#ppt_x-0.25"/>
                                          </p:val>
                                        </p:tav>
                                        <p:tav tm="100000">
                                          <p:val>
                                            <p:strVal val="#ppt_x"/>
                                          </p:val>
                                        </p:tav>
                                      </p:tavLst>
                                    </p:anim>
                                    <p:anim calcmode="lin" valueType="num">
                                      <p:cBhvr>
                                        <p:cTn id="9" dur="332" tmFilter="0.0,0.0; 0.25,0.07; 0.50,0.2; 0.75,0.467; 1.0,1.0">
                                          <p:stCondLst>
                                            <p:cond delay="0"/>
                                          </p:stCondLst>
                                        </p:cTn>
                                        <p:tgtEl>
                                          <p:spTgt spid="13"/>
                                        </p:tgtEl>
                                        <p:attrNameLst>
                                          <p:attrName>ppt_y</p:attrName>
                                        </p:attrNameLst>
                                      </p:cBhvr>
                                      <p:tavLst>
                                        <p:tav tm="0" fmla="#ppt_y-sin(pi*$)/3">
                                          <p:val>
                                            <p:fltVal val="0.5"/>
                                          </p:val>
                                        </p:tav>
                                        <p:tav tm="100000">
                                          <p:val>
                                            <p:fltVal val="1"/>
                                          </p:val>
                                        </p:tav>
                                      </p:tavLst>
                                    </p:anim>
                                    <p:anim calcmode="lin" valueType="num">
                                      <p:cBhvr>
                                        <p:cTn id="10" dur="332" tmFilter="0, 0; 0.125,0.2665; 0.25,0.4; 0.375,0.465; 0.5,0.5;  0.625,0.535; 0.75,0.6; 0.875,0.7335; 1,1">
                                          <p:stCondLst>
                                            <p:cond delay="332"/>
                                          </p:stCondLst>
                                        </p:cTn>
                                        <p:tgtEl>
                                          <p:spTgt spid="13"/>
                                        </p:tgtEl>
                                        <p:attrNameLst>
                                          <p:attrName>ppt_y</p:attrName>
                                        </p:attrNameLst>
                                      </p:cBhvr>
                                      <p:tavLst>
                                        <p:tav tm="0" fmla="#ppt_y-sin(pi*$)/9">
                                          <p:val>
                                            <p:fltVal val="0"/>
                                          </p:val>
                                        </p:tav>
                                        <p:tav tm="100000">
                                          <p:val>
                                            <p:fltVal val="1"/>
                                          </p:val>
                                        </p:tav>
                                      </p:tavLst>
                                    </p:anim>
                                    <p:anim calcmode="lin" valueType="num">
                                      <p:cBhvr>
                                        <p:cTn id="11" dur="166" tmFilter="0, 0; 0.125,0.2665; 0.25,0.4; 0.375,0.465; 0.5,0.5;  0.625,0.535; 0.75,0.6; 0.875,0.7335; 1,1">
                                          <p:stCondLst>
                                            <p:cond delay="662"/>
                                          </p:stCondLst>
                                        </p:cTn>
                                        <p:tgtEl>
                                          <p:spTgt spid="13"/>
                                        </p:tgtEl>
                                        <p:attrNameLst>
                                          <p:attrName>ppt_y</p:attrName>
                                        </p:attrNameLst>
                                      </p:cBhvr>
                                      <p:tavLst>
                                        <p:tav tm="0" fmla="#ppt_y-sin(pi*$)/27">
                                          <p:val>
                                            <p:fltVal val="0"/>
                                          </p:val>
                                        </p:tav>
                                        <p:tav tm="100000">
                                          <p:val>
                                            <p:fltVal val="1"/>
                                          </p:val>
                                        </p:tav>
                                      </p:tavLst>
                                    </p:anim>
                                    <p:anim calcmode="lin" valueType="num">
                                      <p:cBhvr>
                                        <p:cTn id="12" dur="82" tmFilter="0, 0; 0.125,0.2665; 0.25,0.4; 0.375,0.465; 0.5,0.5;  0.625,0.535; 0.75,0.6; 0.875,0.7335; 1,1">
                                          <p:stCondLst>
                                            <p:cond delay="828"/>
                                          </p:stCondLst>
                                        </p:cTn>
                                        <p:tgtEl>
                                          <p:spTgt spid="13"/>
                                        </p:tgtEl>
                                        <p:attrNameLst>
                                          <p:attrName>ppt_y</p:attrName>
                                        </p:attrNameLst>
                                      </p:cBhvr>
                                      <p:tavLst>
                                        <p:tav tm="0" fmla="#ppt_y-sin(pi*$)/81">
                                          <p:val>
                                            <p:fltVal val="0"/>
                                          </p:val>
                                        </p:tav>
                                        <p:tav tm="100000">
                                          <p:val>
                                            <p:fltVal val="1"/>
                                          </p:val>
                                        </p:tav>
                                      </p:tavLst>
                                    </p:anim>
                                    <p:animScale>
                                      <p:cBhvr>
                                        <p:cTn id="13" dur="13">
                                          <p:stCondLst>
                                            <p:cond delay="325"/>
                                          </p:stCondLst>
                                        </p:cTn>
                                        <p:tgtEl>
                                          <p:spTgt spid="13"/>
                                        </p:tgtEl>
                                      </p:cBhvr>
                                      <p:to x="100000" y="60000"/>
                                    </p:animScale>
                                    <p:animScale>
                                      <p:cBhvr>
                                        <p:cTn id="14" dur="83" decel="50000">
                                          <p:stCondLst>
                                            <p:cond delay="338"/>
                                          </p:stCondLst>
                                        </p:cTn>
                                        <p:tgtEl>
                                          <p:spTgt spid="13"/>
                                        </p:tgtEl>
                                      </p:cBhvr>
                                      <p:to x="100000" y="100000"/>
                                    </p:animScale>
                                    <p:animScale>
                                      <p:cBhvr>
                                        <p:cTn id="15" dur="13">
                                          <p:stCondLst>
                                            <p:cond delay="656"/>
                                          </p:stCondLst>
                                        </p:cTn>
                                        <p:tgtEl>
                                          <p:spTgt spid="13"/>
                                        </p:tgtEl>
                                      </p:cBhvr>
                                      <p:to x="100000" y="80000"/>
                                    </p:animScale>
                                    <p:animScale>
                                      <p:cBhvr>
                                        <p:cTn id="16" dur="83" decel="50000">
                                          <p:stCondLst>
                                            <p:cond delay="669"/>
                                          </p:stCondLst>
                                        </p:cTn>
                                        <p:tgtEl>
                                          <p:spTgt spid="13"/>
                                        </p:tgtEl>
                                      </p:cBhvr>
                                      <p:to x="100000" y="100000"/>
                                    </p:animScale>
                                    <p:animScale>
                                      <p:cBhvr>
                                        <p:cTn id="17" dur="13">
                                          <p:stCondLst>
                                            <p:cond delay="821"/>
                                          </p:stCondLst>
                                        </p:cTn>
                                        <p:tgtEl>
                                          <p:spTgt spid="13"/>
                                        </p:tgtEl>
                                      </p:cBhvr>
                                      <p:to x="100000" y="90000"/>
                                    </p:animScale>
                                    <p:animScale>
                                      <p:cBhvr>
                                        <p:cTn id="18" dur="83" decel="50000">
                                          <p:stCondLst>
                                            <p:cond delay="834"/>
                                          </p:stCondLst>
                                        </p:cTn>
                                        <p:tgtEl>
                                          <p:spTgt spid="13"/>
                                        </p:tgtEl>
                                      </p:cBhvr>
                                      <p:to x="100000" y="100000"/>
                                    </p:animScale>
                                    <p:animScale>
                                      <p:cBhvr>
                                        <p:cTn id="19" dur="13">
                                          <p:stCondLst>
                                            <p:cond delay="904"/>
                                          </p:stCondLst>
                                        </p:cTn>
                                        <p:tgtEl>
                                          <p:spTgt spid="13"/>
                                        </p:tgtEl>
                                      </p:cBhvr>
                                      <p:to x="100000" y="95000"/>
                                    </p:animScale>
                                    <p:animScale>
                                      <p:cBhvr>
                                        <p:cTn id="20" dur="83" decel="50000">
                                          <p:stCondLst>
                                            <p:cond delay="917"/>
                                          </p:stCondLst>
                                        </p:cTn>
                                        <p:tgtEl>
                                          <p:spTgt spid="13"/>
                                        </p:tgtEl>
                                      </p:cBhvr>
                                      <p:to x="100000" y="100000"/>
                                    </p:animScale>
                                  </p:childTnLst>
                                </p:cTn>
                              </p:par>
                              <p:par>
                                <p:cTn id="21" presetID="26" presetClass="entr" presetSubtype="0" fill="hold" grpId="0" nodeType="withEffect">
                                  <p:stCondLst>
                                    <p:cond delay="0"/>
                                  </p:stCondLst>
                                  <p:childTnLst>
                                    <p:set>
                                      <p:cBhvr>
                                        <p:cTn id="22" dur="1" fill="hold">
                                          <p:stCondLst>
                                            <p:cond delay="0"/>
                                          </p:stCondLst>
                                        </p:cTn>
                                        <p:tgtEl>
                                          <p:spTgt spid="12"/>
                                        </p:tgtEl>
                                        <p:attrNameLst>
                                          <p:attrName>style.visibility</p:attrName>
                                        </p:attrNameLst>
                                      </p:cBhvr>
                                      <p:to>
                                        <p:strVal val="visible"/>
                                      </p:to>
                                    </p:set>
                                    <p:animEffect transition="in" filter="wipe(down)">
                                      <p:cBhvr>
                                        <p:cTn id="23" dur="290">
                                          <p:stCondLst>
                                            <p:cond delay="0"/>
                                          </p:stCondLst>
                                        </p:cTn>
                                        <p:tgtEl>
                                          <p:spTgt spid="12"/>
                                        </p:tgtEl>
                                      </p:cBhvr>
                                    </p:animEffect>
                                    <p:anim calcmode="lin" valueType="num">
                                      <p:cBhvr>
                                        <p:cTn id="24" dur="911" tmFilter="0,0; 0.14,0.36; 0.43,0.73; 0.71,0.91; 1.0,1.0">
                                          <p:stCondLst>
                                            <p:cond delay="0"/>
                                          </p:stCondLst>
                                        </p:cTn>
                                        <p:tgtEl>
                                          <p:spTgt spid="12"/>
                                        </p:tgtEl>
                                        <p:attrNameLst>
                                          <p:attrName>ppt_x</p:attrName>
                                        </p:attrNameLst>
                                      </p:cBhvr>
                                      <p:tavLst>
                                        <p:tav tm="0">
                                          <p:val>
                                            <p:strVal val="#ppt_x-0.25"/>
                                          </p:val>
                                        </p:tav>
                                        <p:tav tm="100000">
                                          <p:val>
                                            <p:strVal val="#ppt_x"/>
                                          </p:val>
                                        </p:tav>
                                      </p:tavLst>
                                    </p:anim>
                                    <p:anim calcmode="lin" valueType="num">
                                      <p:cBhvr>
                                        <p:cTn id="25" dur="332" tmFilter="0.0,0.0; 0.25,0.07; 0.50,0.2; 0.75,0.467; 1.0,1.0">
                                          <p:stCondLst>
                                            <p:cond delay="0"/>
                                          </p:stCondLst>
                                        </p:cTn>
                                        <p:tgtEl>
                                          <p:spTgt spid="12"/>
                                        </p:tgtEl>
                                        <p:attrNameLst>
                                          <p:attrName>ppt_y</p:attrName>
                                        </p:attrNameLst>
                                      </p:cBhvr>
                                      <p:tavLst>
                                        <p:tav tm="0" fmla="#ppt_y-sin(pi*$)/3">
                                          <p:val>
                                            <p:fltVal val="0.5"/>
                                          </p:val>
                                        </p:tav>
                                        <p:tav tm="100000">
                                          <p:val>
                                            <p:fltVal val="1"/>
                                          </p:val>
                                        </p:tav>
                                      </p:tavLst>
                                    </p:anim>
                                    <p:anim calcmode="lin" valueType="num">
                                      <p:cBhvr>
                                        <p:cTn id="26" dur="332" tmFilter="0, 0; 0.125,0.2665; 0.25,0.4; 0.375,0.465; 0.5,0.5;  0.625,0.535; 0.75,0.6; 0.875,0.7335; 1,1">
                                          <p:stCondLst>
                                            <p:cond delay="332"/>
                                          </p:stCondLst>
                                        </p:cTn>
                                        <p:tgtEl>
                                          <p:spTgt spid="12"/>
                                        </p:tgtEl>
                                        <p:attrNameLst>
                                          <p:attrName>ppt_y</p:attrName>
                                        </p:attrNameLst>
                                      </p:cBhvr>
                                      <p:tavLst>
                                        <p:tav tm="0" fmla="#ppt_y-sin(pi*$)/9">
                                          <p:val>
                                            <p:fltVal val="0"/>
                                          </p:val>
                                        </p:tav>
                                        <p:tav tm="100000">
                                          <p:val>
                                            <p:fltVal val="1"/>
                                          </p:val>
                                        </p:tav>
                                      </p:tavLst>
                                    </p:anim>
                                    <p:anim calcmode="lin" valueType="num">
                                      <p:cBhvr>
                                        <p:cTn id="27" dur="166" tmFilter="0, 0; 0.125,0.2665; 0.25,0.4; 0.375,0.465; 0.5,0.5;  0.625,0.535; 0.75,0.6; 0.875,0.7335; 1,1">
                                          <p:stCondLst>
                                            <p:cond delay="662"/>
                                          </p:stCondLst>
                                        </p:cTn>
                                        <p:tgtEl>
                                          <p:spTgt spid="12"/>
                                        </p:tgtEl>
                                        <p:attrNameLst>
                                          <p:attrName>ppt_y</p:attrName>
                                        </p:attrNameLst>
                                      </p:cBhvr>
                                      <p:tavLst>
                                        <p:tav tm="0" fmla="#ppt_y-sin(pi*$)/27">
                                          <p:val>
                                            <p:fltVal val="0"/>
                                          </p:val>
                                        </p:tav>
                                        <p:tav tm="100000">
                                          <p:val>
                                            <p:fltVal val="1"/>
                                          </p:val>
                                        </p:tav>
                                      </p:tavLst>
                                    </p:anim>
                                    <p:anim calcmode="lin" valueType="num">
                                      <p:cBhvr>
                                        <p:cTn id="28" dur="82" tmFilter="0, 0; 0.125,0.2665; 0.25,0.4; 0.375,0.465; 0.5,0.5;  0.625,0.535; 0.75,0.6; 0.875,0.7335; 1,1">
                                          <p:stCondLst>
                                            <p:cond delay="828"/>
                                          </p:stCondLst>
                                        </p:cTn>
                                        <p:tgtEl>
                                          <p:spTgt spid="12"/>
                                        </p:tgtEl>
                                        <p:attrNameLst>
                                          <p:attrName>ppt_y</p:attrName>
                                        </p:attrNameLst>
                                      </p:cBhvr>
                                      <p:tavLst>
                                        <p:tav tm="0" fmla="#ppt_y-sin(pi*$)/81">
                                          <p:val>
                                            <p:fltVal val="0"/>
                                          </p:val>
                                        </p:tav>
                                        <p:tav tm="100000">
                                          <p:val>
                                            <p:fltVal val="1"/>
                                          </p:val>
                                        </p:tav>
                                      </p:tavLst>
                                    </p:anim>
                                    <p:animScale>
                                      <p:cBhvr>
                                        <p:cTn id="29" dur="13">
                                          <p:stCondLst>
                                            <p:cond delay="325"/>
                                          </p:stCondLst>
                                        </p:cTn>
                                        <p:tgtEl>
                                          <p:spTgt spid="12"/>
                                        </p:tgtEl>
                                      </p:cBhvr>
                                      <p:to x="100000" y="60000"/>
                                    </p:animScale>
                                    <p:animScale>
                                      <p:cBhvr>
                                        <p:cTn id="30" dur="83" decel="50000">
                                          <p:stCondLst>
                                            <p:cond delay="338"/>
                                          </p:stCondLst>
                                        </p:cTn>
                                        <p:tgtEl>
                                          <p:spTgt spid="12"/>
                                        </p:tgtEl>
                                      </p:cBhvr>
                                      <p:to x="100000" y="100000"/>
                                    </p:animScale>
                                    <p:animScale>
                                      <p:cBhvr>
                                        <p:cTn id="31" dur="13">
                                          <p:stCondLst>
                                            <p:cond delay="656"/>
                                          </p:stCondLst>
                                        </p:cTn>
                                        <p:tgtEl>
                                          <p:spTgt spid="12"/>
                                        </p:tgtEl>
                                      </p:cBhvr>
                                      <p:to x="100000" y="80000"/>
                                    </p:animScale>
                                    <p:animScale>
                                      <p:cBhvr>
                                        <p:cTn id="32" dur="83" decel="50000">
                                          <p:stCondLst>
                                            <p:cond delay="669"/>
                                          </p:stCondLst>
                                        </p:cTn>
                                        <p:tgtEl>
                                          <p:spTgt spid="12"/>
                                        </p:tgtEl>
                                      </p:cBhvr>
                                      <p:to x="100000" y="100000"/>
                                    </p:animScale>
                                    <p:animScale>
                                      <p:cBhvr>
                                        <p:cTn id="33" dur="13">
                                          <p:stCondLst>
                                            <p:cond delay="821"/>
                                          </p:stCondLst>
                                        </p:cTn>
                                        <p:tgtEl>
                                          <p:spTgt spid="12"/>
                                        </p:tgtEl>
                                      </p:cBhvr>
                                      <p:to x="100000" y="90000"/>
                                    </p:animScale>
                                    <p:animScale>
                                      <p:cBhvr>
                                        <p:cTn id="34" dur="83" decel="50000">
                                          <p:stCondLst>
                                            <p:cond delay="834"/>
                                          </p:stCondLst>
                                        </p:cTn>
                                        <p:tgtEl>
                                          <p:spTgt spid="12"/>
                                        </p:tgtEl>
                                      </p:cBhvr>
                                      <p:to x="100000" y="100000"/>
                                    </p:animScale>
                                    <p:animScale>
                                      <p:cBhvr>
                                        <p:cTn id="35" dur="13">
                                          <p:stCondLst>
                                            <p:cond delay="904"/>
                                          </p:stCondLst>
                                        </p:cTn>
                                        <p:tgtEl>
                                          <p:spTgt spid="12"/>
                                        </p:tgtEl>
                                      </p:cBhvr>
                                      <p:to x="100000" y="95000"/>
                                    </p:animScale>
                                    <p:animScale>
                                      <p:cBhvr>
                                        <p:cTn id="36" dur="83" decel="50000">
                                          <p:stCondLst>
                                            <p:cond delay="917"/>
                                          </p:stCondLst>
                                        </p:cTn>
                                        <p:tgtEl>
                                          <p:spTgt spid="12"/>
                                        </p:tgtEl>
                                      </p:cBhvr>
                                      <p:to x="100000" y="100000"/>
                                    </p:animScale>
                                  </p:childTnLst>
                                </p:cTn>
                              </p:par>
                              <p:par>
                                <p:cTn id="37" presetID="26" presetClass="entr" presetSubtype="0" fill="hold" grpId="0" nodeType="withEffect">
                                  <p:stCondLst>
                                    <p:cond delay="0"/>
                                  </p:stCondLst>
                                  <p:childTnLst>
                                    <p:set>
                                      <p:cBhvr>
                                        <p:cTn id="38" dur="1" fill="hold">
                                          <p:stCondLst>
                                            <p:cond delay="0"/>
                                          </p:stCondLst>
                                        </p:cTn>
                                        <p:tgtEl>
                                          <p:spTgt spid="14"/>
                                        </p:tgtEl>
                                        <p:attrNameLst>
                                          <p:attrName>style.visibility</p:attrName>
                                        </p:attrNameLst>
                                      </p:cBhvr>
                                      <p:to>
                                        <p:strVal val="visible"/>
                                      </p:to>
                                    </p:set>
                                    <p:animEffect transition="in" filter="wipe(down)">
                                      <p:cBhvr>
                                        <p:cTn id="39" dur="290">
                                          <p:stCondLst>
                                            <p:cond delay="0"/>
                                          </p:stCondLst>
                                        </p:cTn>
                                        <p:tgtEl>
                                          <p:spTgt spid="14"/>
                                        </p:tgtEl>
                                      </p:cBhvr>
                                    </p:animEffect>
                                    <p:anim calcmode="lin" valueType="num">
                                      <p:cBhvr>
                                        <p:cTn id="40" dur="911" tmFilter="0,0; 0.14,0.36; 0.43,0.73; 0.71,0.91; 1.0,1.0">
                                          <p:stCondLst>
                                            <p:cond delay="0"/>
                                          </p:stCondLst>
                                        </p:cTn>
                                        <p:tgtEl>
                                          <p:spTgt spid="14"/>
                                        </p:tgtEl>
                                        <p:attrNameLst>
                                          <p:attrName>ppt_x</p:attrName>
                                        </p:attrNameLst>
                                      </p:cBhvr>
                                      <p:tavLst>
                                        <p:tav tm="0">
                                          <p:val>
                                            <p:strVal val="#ppt_x-0.25"/>
                                          </p:val>
                                        </p:tav>
                                        <p:tav tm="100000">
                                          <p:val>
                                            <p:strVal val="#ppt_x"/>
                                          </p:val>
                                        </p:tav>
                                      </p:tavLst>
                                    </p:anim>
                                    <p:anim calcmode="lin" valueType="num">
                                      <p:cBhvr>
                                        <p:cTn id="41" dur="332" tmFilter="0.0,0.0; 0.25,0.07; 0.50,0.2; 0.75,0.467; 1.0,1.0">
                                          <p:stCondLst>
                                            <p:cond delay="0"/>
                                          </p:stCondLst>
                                        </p:cTn>
                                        <p:tgtEl>
                                          <p:spTgt spid="14"/>
                                        </p:tgtEl>
                                        <p:attrNameLst>
                                          <p:attrName>ppt_y</p:attrName>
                                        </p:attrNameLst>
                                      </p:cBhvr>
                                      <p:tavLst>
                                        <p:tav tm="0" fmla="#ppt_y-sin(pi*$)/3">
                                          <p:val>
                                            <p:fltVal val="0.5"/>
                                          </p:val>
                                        </p:tav>
                                        <p:tav tm="100000">
                                          <p:val>
                                            <p:fltVal val="1"/>
                                          </p:val>
                                        </p:tav>
                                      </p:tavLst>
                                    </p:anim>
                                    <p:anim calcmode="lin" valueType="num">
                                      <p:cBhvr>
                                        <p:cTn id="42" dur="332" tmFilter="0, 0; 0.125,0.2665; 0.25,0.4; 0.375,0.465; 0.5,0.5;  0.625,0.535; 0.75,0.6; 0.875,0.7335; 1,1">
                                          <p:stCondLst>
                                            <p:cond delay="332"/>
                                          </p:stCondLst>
                                        </p:cTn>
                                        <p:tgtEl>
                                          <p:spTgt spid="14"/>
                                        </p:tgtEl>
                                        <p:attrNameLst>
                                          <p:attrName>ppt_y</p:attrName>
                                        </p:attrNameLst>
                                      </p:cBhvr>
                                      <p:tavLst>
                                        <p:tav tm="0" fmla="#ppt_y-sin(pi*$)/9">
                                          <p:val>
                                            <p:fltVal val="0"/>
                                          </p:val>
                                        </p:tav>
                                        <p:tav tm="100000">
                                          <p:val>
                                            <p:fltVal val="1"/>
                                          </p:val>
                                        </p:tav>
                                      </p:tavLst>
                                    </p:anim>
                                    <p:anim calcmode="lin" valueType="num">
                                      <p:cBhvr>
                                        <p:cTn id="43" dur="166" tmFilter="0, 0; 0.125,0.2665; 0.25,0.4; 0.375,0.465; 0.5,0.5;  0.625,0.535; 0.75,0.6; 0.875,0.7335; 1,1">
                                          <p:stCondLst>
                                            <p:cond delay="662"/>
                                          </p:stCondLst>
                                        </p:cTn>
                                        <p:tgtEl>
                                          <p:spTgt spid="14"/>
                                        </p:tgtEl>
                                        <p:attrNameLst>
                                          <p:attrName>ppt_y</p:attrName>
                                        </p:attrNameLst>
                                      </p:cBhvr>
                                      <p:tavLst>
                                        <p:tav tm="0" fmla="#ppt_y-sin(pi*$)/27">
                                          <p:val>
                                            <p:fltVal val="0"/>
                                          </p:val>
                                        </p:tav>
                                        <p:tav tm="100000">
                                          <p:val>
                                            <p:fltVal val="1"/>
                                          </p:val>
                                        </p:tav>
                                      </p:tavLst>
                                    </p:anim>
                                    <p:anim calcmode="lin" valueType="num">
                                      <p:cBhvr>
                                        <p:cTn id="44" dur="82" tmFilter="0, 0; 0.125,0.2665; 0.25,0.4; 0.375,0.465; 0.5,0.5;  0.625,0.535; 0.75,0.6; 0.875,0.7335; 1,1">
                                          <p:stCondLst>
                                            <p:cond delay="828"/>
                                          </p:stCondLst>
                                        </p:cTn>
                                        <p:tgtEl>
                                          <p:spTgt spid="14"/>
                                        </p:tgtEl>
                                        <p:attrNameLst>
                                          <p:attrName>ppt_y</p:attrName>
                                        </p:attrNameLst>
                                      </p:cBhvr>
                                      <p:tavLst>
                                        <p:tav tm="0" fmla="#ppt_y-sin(pi*$)/81">
                                          <p:val>
                                            <p:fltVal val="0"/>
                                          </p:val>
                                        </p:tav>
                                        <p:tav tm="100000">
                                          <p:val>
                                            <p:fltVal val="1"/>
                                          </p:val>
                                        </p:tav>
                                      </p:tavLst>
                                    </p:anim>
                                    <p:animScale>
                                      <p:cBhvr>
                                        <p:cTn id="45" dur="13">
                                          <p:stCondLst>
                                            <p:cond delay="325"/>
                                          </p:stCondLst>
                                        </p:cTn>
                                        <p:tgtEl>
                                          <p:spTgt spid="14"/>
                                        </p:tgtEl>
                                      </p:cBhvr>
                                      <p:to x="100000" y="60000"/>
                                    </p:animScale>
                                    <p:animScale>
                                      <p:cBhvr>
                                        <p:cTn id="46" dur="83" decel="50000">
                                          <p:stCondLst>
                                            <p:cond delay="338"/>
                                          </p:stCondLst>
                                        </p:cTn>
                                        <p:tgtEl>
                                          <p:spTgt spid="14"/>
                                        </p:tgtEl>
                                      </p:cBhvr>
                                      <p:to x="100000" y="100000"/>
                                    </p:animScale>
                                    <p:animScale>
                                      <p:cBhvr>
                                        <p:cTn id="47" dur="13">
                                          <p:stCondLst>
                                            <p:cond delay="656"/>
                                          </p:stCondLst>
                                        </p:cTn>
                                        <p:tgtEl>
                                          <p:spTgt spid="14"/>
                                        </p:tgtEl>
                                      </p:cBhvr>
                                      <p:to x="100000" y="80000"/>
                                    </p:animScale>
                                    <p:animScale>
                                      <p:cBhvr>
                                        <p:cTn id="48" dur="83" decel="50000">
                                          <p:stCondLst>
                                            <p:cond delay="669"/>
                                          </p:stCondLst>
                                        </p:cTn>
                                        <p:tgtEl>
                                          <p:spTgt spid="14"/>
                                        </p:tgtEl>
                                      </p:cBhvr>
                                      <p:to x="100000" y="100000"/>
                                    </p:animScale>
                                    <p:animScale>
                                      <p:cBhvr>
                                        <p:cTn id="49" dur="13">
                                          <p:stCondLst>
                                            <p:cond delay="821"/>
                                          </p:stCondLst>
                                        </p:cTn>
                                        <p:tgtEl>
                                          <p:spTgt spid="14"/>
                                        </p:tgtEl>
                                      </p:cBhvr>
                                      <p:to x="100000" y="90000"/>
                                    </p:animScale>
                                    <p:animScale>
                                      <p:cBhvr>
                                        <p:cTn id="50" dur="83" decel="50000">
                                          <p:stCondLst>
                                            <p:cond delay="834"/>
                                          </p:stCondLst>
                                        </p:cTn>
                                        <p:tgtEl>
                                          <p:spTgt spid="14"/>
                                        </p:tgtEl>
                                      </p:cBhvr>
                                      <p:to x="100000" y="100000"/>
                                    </p:animScale>
                                    <p:animScale>
                                      <p:cBhvr>
                                        <p:cTn id="51" dur="13">
                                          <p:stCondLst>
                                            <p:cond delay="904"/>
                                          </p:stCondLst>
                                        </p:cTn>
                                        <p:tgtEl>
                                          <p:spTgt spid="14"/>
                                        </p:tgtEl>
                                      </p:cBhvr>
                                      <p:to x="100000" y="95000"/>
                                    </p:animScale>
                                    <p:animScale>
                                      <p:cBhvr>
                                        <p:cTn id="52" dur="83" decel="50000">
                                          <p:stCondLst>
                                            <p:cond delay="917"/>
                                          </p:stCondLst>
                                        </p:cTn>
                                        <p:tgtEl>
                                          <p:spTgt spid="14"/>
                                        </p:tgtEl>
                                      </p:cBhvr>
                                      <p:to x="100000" y="100000"/>
                                    </p:animScale>
                                  </p:childTnLst>
                                </p:cTn>
                              </p:par>
                              <p:par>
                                <p:cTn id="53" presetID="26" presetClass="entr" presetSubtype="0" fill="hold" grpId="0" nodeType="withEffect">
                                  <p:stCondLst>
                                    <p:cond delay="0"/>
                                  </p:stCondLst>
                                  <p:childTnLst>
                                    <p:set>
                                      <p:cBhvr>
                                        <p:cTn id="54" dur="1" fill="hold">
                                          <p:stCondLst>
                                            <p:cond delay="0"/>
                                          </p:stCondLst>
                                        </p:cTn>
                                        <p:tgtEl>
                                          <p:spTgt spid="15"/>
                                        </p:tgtEl>
                                        <p:attrNameLst>
                                          <p:attrName>style.visibility</p:attrName>
                                        </p:attrNameLst>
                                      </p:cBhvr>
                                      <p:to>
                                        <p:strVal val="visible"/>
                                      </p:to>
                                    </p:set>
                                    <p:animEffect transition="in" filter="wipe(down)">
                                      <p:cBhvr>
                                        <p:cTn id="55" dur="290">
                                          <p:stCondLst>
                                            <p:cond delay="0"/>
                                          </p:stCondLst>
                                        </p:cTn>
                                        <p:tgtEl>
                                          <p:spTgt spid="15"/>
                                        </p:tgtEl>
                                      </p:cBhvr>
                                    </p:animEffect>
                                    <p:anim calcmode="lin" valueType="num">
                                      <p:cBhvr>
                                        <p:cTn id="56" dur="911" tmFilter="0,0; 0.14,0.36; 0.43,0.73; 0.71,0.91; 1.0,1.0">
                                          <p:stCondLst>
                                            <p:cond delay="0"/>
                                          </p:stCondLst>
                                        </p:cTn>
                                        <p:tgtEl>
                                          <p:spTgt spid="15"/>
                                        </p:tgtEl>
                                        <p:attrNameLst>
                                          <p:attrName>ppt_x</p:attrName>
                                        </p:attrNameLst>
                                      </p:cBhvr>
                                      <p:tavLst>
                                        <p:tav tm="0">
                                          <p:val>
                                            <p:strVal val="#ppt_x-0.25"/>
                                          </p:val>
                                        </p:tav>
                                        <p:tav tm="100000">
                                          <p:val>
                                            <p:strVal val="#ppt_x"/>
                                          </p:val>
                                        </p:tav>
                                      </p:tavLst>
                                    </p:anim>
                                    <p:anim calcmode="lin" valueType="num">
                                      <p:cBhvr>
                                        <p:cTn id="57" dur="332" tmFilter="0.0,0.0; 0.25,0.07; 0.50,0.2; 0.75,0.467; 1.0,1.0">
                                          <p:stCondLst>
                                            <p:cond delay="0"/>
                                          </p:stCondLst>
                                        </p:cTn>
                                        <p:tgtEl>
                                          <p:spTgt spid="15"/>
                                        </p:tgtEl>
                                        <p:attrNameLst>
                                          <p:attrName>ppt_y</p:attrName>
                                        </p:attrNameLst>
                                      </p:cBhvr>
                                      <p:tavLst>
                                        <p:tav tm="0" fmla="#ppt_y-sin(pi*$)/3">
                                          <p:val>
                                            <p:fltVal val="0.5"/>
                                          </p:val>
                                        </p:tav>
                                        <p:tav tm="100000">
                                          <p:val>
                                            <p:fltVal val="1"/>
                                          </p:val>
                                        </p:tav>
                                      </p:tavLst>
                                    </p:anim>
                                    <p:anim calcmode="lin" valueType="num">
                                      <p:cBhvr>
                                        <p:cTn id="58" dur="332" tmFilter="0, 0; 0.125,0.2665; 0.25,0.4; 0.375,0.465; 0.5,0.5;  0.625,0.535; 0.75,0.6; 0.875,0.7335; 1,1">
                                          <p:stCondLst>
                                            <p:cond delay="332"/>
                                          </p:stCondLst>
                                        </p:cTn>
                                        <p:tgtEl>
                                          <p:spTgt spid="15"/>
                                        </p:tgtEl>
                                        <p:attrNameLst>
                                          <p:attrName>ppt_y</p:attrName>
                                        </p:attrNameLst>
                                      </p:cBhvr>
                                      <p:tavLst>
                                        <p:tav tm="0" fmla="#ppt_y-sin(pi*$)/9">
                                          <p:val>
                                            <p:fltVal val="0"/>
                                          </p:val>
                                        </p:tav>
                                        <p:tav tm="100000">
                                          <p:val>
                                            <p:fltVal val="1"/>
                                          </p:val>
                                        </p:tav>
                                      </p:tavLst>
                                    </p:anim>
                                    <p:anim calcmode="lin" valueType="num">
                                      <p:cBhvr>
                                        <p:cTn id="59" dur="166" tmFilter="0, 0; 0.125,0.2665; 0.25,0.4; 0.375,0.465; 0.5,0.5;  0.625,0.535; 0.75,0.6; 0.875,0.7335; 1,1">
                                          <p:stCondLst>
                                            <p:cond delay="662"/>
                                          </p:stCondLst>
                                        </p:cTn>
                                        <p:tgtEl>
                                          <p:spTgt spid="15"/>
                                        </p:tgtEl>
                                        <p:attrNameLst>
                                          <p:attrName>ppt_y</p:attrName>
                                        </p:attrNameLst>
                                      </p:cBhvr>
                                      <p:tavLst>
                                        <p:tav tm="0" fmla="#ppt_y-sin(pi*$)/27">
                                          <p:val>
                                            <p:fltVal val="0"/>
                                          </p:val>
                                        </p:tav>
                                        <p:tav tm="100000">
                                          <p:val>
                                            <p:fltVal val="1"/>
                                          </p:val>
                                        </p:tav>
                                      </p:tavLst>
                                    </p:anim>
                                    <p:anim calcmode="lin" valueType="num">
                                      <p:cBhvr>
                                        <p:cTn id="60" dur="82" tmFilter="0, 0; 0.125,0.2665; 0.25,0.4; 0.375,0.465; 0.5,0.5;  0.625,0.535; 0.75,0.6; 0.875,0.7335; 1,1">
                                          <p:stCondLst>
                                            <p:cond delay="828"/>
                                          </p:stCondLst>
                                        </p:cTn>
                                        <p:tgtEl>
                                          <p:spTgt spid="15"/>
                                        </p:tgtEl>
                                        <p:attrNameLst>
                                          <p:attrName>ppt_y</p:attrName>
                                        </p:attrNameLst>
                                      </p:cBhvr>
                                      <p:tavLst>
                                        <p:tav tm="0" fmla="#ppt_y-sin(pi*$)/81">
                                          <p:val>
                                            <p:fltVal val="0"/>
                                          </p:val>
                                        </p:tav>
                                        <p:tav tm="100000">
                                          <p:val>
                                            <p:fltVal val="1"/>
                                          </p:val>
                                        </p:tav>
                                      </p:tavLst>
                                    </p:anim>
                                    <p:animScale>
                                      <p:cBhvr>
                                        <p:cTn id="61" dur="13">
                                          <p:stCondLst>
                                            <p:cond delay="325"/>
                                          </p:stCondLst>
                                        </p:cTn>
                                        <p:tgtEl>
                                          <p:spTgt spid="15"/>
                                        </p:tgtEl>
                                      </p:cBhvr>
                                      <p:to x="100000" y="60000"/>
                                    </p:animScale>
                                    <p:animScale>
                                      <p:cBhvr>
                                        <p:cTn id="62" dur="83" decel="50000">
                                          <p:stCondLst>
                                            <p:cond delay="338"/>
                                          </p:stCondLst>
                                        </p:cTn>
                                        <p:tgtEl>
                                          <p:spTgt spid="15"/>
                                        </p:tgtEl>
                                      </p:cBhvr>
                                      <p:to x="100000" y="100000"/>
                                    </p:animScale>
                                    <p:animScale>
                                      <p:cBhvr>
                                        <p:cTn id="63" dur="13">
                                          <p:stCondLst>
                                            <p:cond delay="656"/>
                                          </p:stCondLst>
                                        </p:cTn>
                                        <p:tgtEl>
                                          <p:spTgt spid="15"/>
                                        </p:tgtEl>
                                      </p:cBhvr>
                                      <p:to x="100000" y="80000"/>
                                    </p:animScale>
                                    <p:animScale>
                                      <p:cBhvr>
                                        <p:cTn id="64" dur="83" decel="50000">
                                          <p:stCondLst>
                                            <p:cond delay="669"/>
                                          </p:stCondLst>
                                        </p:cTn>
                                        <p:tgtEl>
                                          <p:spTgt spid="15"/>
                                        </p:tgtEl>
                                      </p:cBhvr>
                                      <p:to x="100000" y="100000"/>
                                    </p:animScale>
                                    <p:animScale>
                                      <p:cBhvr>
                                        <p:cTn id="65" dur="13">
                                          <p:stCondLst>
                                            <p:cond delay="821"/>
                                          </p:stCondLst>
                                        </p:cTn>
                                        <p:tgtEl>
                                          <p:spTgt spid="15"/>
                                        </p:tgtEl>
                                      </p:cBhvr>
                                      <p:to x="100000" y="90000"/>
                                    </p:animScale>
                                    <p:animScale>
                                      <p:cBhvr>
                                        <p:cTn id="66" dur="83" decel="50000">
                                          <p:stCondLst>
                                            <p:cond delay="834"/>
                                          </p:stCondLst>
                                        </p:cTn>
                                        <p:tgtEl>
                                          <p:spTgt spid="15"/>
                                        </p:tgtEl>
                                      </p:cBhvr>
                                      <p:to x="100000" y="100000"/>
                                    </p:animScale>
                                    <p:animScale>
                                      <p:cBhvr>
                                        <p:cTn id="67" dur="13">
                                          <p:stCondLst>
                                            <p:cond delay="904"/>
                                          </p:stCondLst>
                                        </p:cTn>
                                        <p:tgtEl>
                                          <p:spTgt spid="15"/>
                                        </p:tgtEl>
                                      </p:cBhvr>
                                      <p:to x="100000" y="95000"/>
                                    </p:animScale>
                                    <p:animScale>
                                      <p:cBhvr>
                                        <p:cTn id="68" dur="83" decel="50000">
                                          <p:stCondLst>
                                            <p:cond delay="917"/>
                                          </p:stCondLst>
                                        </p:cTn>
                                        <p:tgtEl>
                                          <p:spTgt spid="15"/>
                                        </p:tgtEl>
                                      </p:cBhvr>
                                      <p:to x="100000" y="100000"/>
                                    </p:animScale>
                                  </p:childTnLst>
                                </p:cTn>
                              </p:par>
                            </p:childTnLst>
                          </p:cTn>
                        </p:par>
                        <p:par>
                          <p:cTn id="69" fill="hold" nodeType="afterGroup">
                            <p:stCondLst>
                              <p:cond delay="1000"/>
                            </p:stCondLst>
                            <p:childTnLst>
                              <p:par>
                                <p:cTn id="70" presetID="22" presetClass="entr" presetSubtype="8" fill="hold" nodeType="afterEffect">
                                  <p:stCondLst>
                                    <p:cond delay="0"/>
                                  </p:stCondLst>
                                  <p:childTnLst>
                                    <p:set>
                                      <p:cBhvr>
                                        <p:cTn id="71" dur="1" fill="hold">
                                          <p:stCondLst>
                                            <p:cond delay="0"/>
                                          </p:stCondLst>
                                        </p:cTn>
                                        <p:tgtEl>
                                          <p:spTgt spid="3"/>
                                        </p:tgtEl>
                                        <p:attrNameLst>
                                          <p:attrName>style.visibility</p:attrName>
                                        </p:attrNameLst>
                                      </p:cBhvr>
                                      <p:to>
                                        <p:strVal val="visible"/>
                                      </p:to>
                                    </p:set>
                                    <p:animEffect transition="in" filter="wipe(left)">
                                      <p:cBhvr>
                                        <p:cTn id="72" dur="1000"/>
                                        <p:tgtEl>
                                          <p:spTgt spid="3"/>
                                        </p:tgtEl>
                                      </p:cBhvr>
                                    </p:animEffect>
                                  </p:childTnLst>
                                </p:cTn>
                              </p:par>
                              <p:par>
                                <p:cTn id="73" presetID="12" presetClass="entr" presetSubtype="4" fill="hold" grpId="0" nodeType="withEffect">
                                  <p:stCondLst>
                                    <p:cond delay="0"/>
                                  </p:stCondLst>
                                  <p:iterate type="lt">
                                    <p:tmPct val="5983"/>
                                  </p:iterate>
                                  <p:childTnLst>
                                    <p:set>
                                      <p:cBhvr>
                                        <p:cTn id="74" dur="1" fill="hold">
                                          <p:stCondLst>
                                            <p:cond delay="0"/>
                                          </p:stCondLst>
                                        </p:cTn>
                                        <p:tgtEl>
                                          <p:spTgt spid="10"/>
                                        </p:tgtEl>
                                        <p:attrNameLst>
                                          <p:attrName>style.visibility</p:attrName>
                                        </p:attrNameLst>
                                      </p:cBhvr>
                                      <p:to>
                                        <p:strVal val="visible"/>
                                      </p:to>
                                    </p:set>
                                    <p:anim calcmode="lin" valueType="num">
                                      <p:cBhvr>
                                        <p:cTn id="75" dur="300"/>
                                        <p:tgtEl>
                                          <p:spTgt spid="10"/>
                                        </p:tgtEl>
                                        <p:attrNameLst>
                                          <p:attrName>ppt_y</p:attrName>
                                        </p:attrNameLst>
                                      </p:cBhvr>
                                      <p:tavLst>
                                        <p:tav tm="0">
                                          <p:val>
                                            <p:strVal val="#ppt_y+#ppt_h*1.125000"/>
                                          </p:val>
                                        </p:tav>
                                        <p:tav tm="100000">
                                          <p:val>
                                            <p:strVal val="#ppt_y"/>
                                          </p:val>
                                        </p:tav>
                                      </p:tavLst>
                                    </p:anim>
                                    <p:animEffect transition="in" filter="wipe(up)">
                                      <p:cBhvr>
                                        <p:cTn id="76" dur="300"/>
                                        <p:tgtEl>
                                          <p:spTgt spid="10"/>
                                        </p:tgtEl>
                                      </p:cBhvr>
                                    </p:animEffect>
                                  </p:childTnLst>
                                </p:cTn>
                              </p:par>
                              <p:par>
                                <p:cTn id="77" presetID="22" presetClass="entr" presetSubtype="8" fill="hold" nodeType="withEffect">
                                  <p:stCondLst>
                                    <p:cond delay="1000"/>
                                  </p:stCondLst>
                                  <p:childTnLst>
                                    <p:set>
                                      <p:cBhvr>
                                        <p:cTn id="78" dur="1" fill="hold">
                                          <p:stCondLst>
                                            <p:cond delay="0"/>
                                          </p:stCondLst>
                                        </p:cTn>
                                        <p:tgtEl>
                                          <p:spTgt spid="6"/>
                                        </p:tgtEl>
                                        <p:attrNameLst>
                                          <p:attrName>style.visibility</p:attrName>
                                        </p:attrNameLst>
                                      </p:cBhvr>
                                      <p:to>
                                        <p:strVal val="visible"/>
                                      </p:to>
                                    </p:set>
                                    <p:animEffect transition="in" filter="wipe(left)">
                                      <p:cBhvr>
                                        <p:cTn id="79" dur="1000"/>
                                        <p:tgtEl>
                                          <p:spTgt spid="6"/>
                                        </p:tgtEl>
                                      </p:cBhvr>
                                    </p:animEffect>
                                  </p:childTnLst>
                                </p:cTn>
                              </p:par>
                              <p:par>
                                <p:cTn id="80" presetID="12" presetClass="entr" presetSubtype="4" fill="hold" grpId="0" nodeType="withEffect">
                                  <p:stCondLst>
                                    <p:cond delay="1000"/>
                                  </p:stCondLst>
                                  <p:iterate type="lt">
                                    <p:tmPct val="5983"/>
                                  </p:iterate>
                                  <p:childTnLst>
                                    <p:set>
                                      <p:cBhvr>
                                        <p:cTn id="81" dur="1" fill="hold">
                                          <p:stCondLst>
                                            <p:cond delay="0"/>
                                          </p:stCondLst>
                                        </p:cTn>
                                        <p:tgtEl>
                                          <p:spTgt spid="11"/>
                                        </p:tgtEl>
                                        <p:attrNameLst>
                                          <p:attrName>style.visibility</p:attrName>
                                        </p:attrNameLst>
                                      </p:cBhvr>
                                      <p:to>
                                        <p:strVal val="visible"/>
                                      </p:to>
                                    </p:set>
                                    <p:anim calcmode="lin" valueType="num">
                                      <p:cBhvr>
                                        <p:cTn id="82" dur="300"/>
                                        <p:tgtEl>
                                          <p:spTgt spid="11"/>
                                        </p:tgtEl>
                                        <p:attrNameLst>
                                          <p:attrName>ppt_y</p:attrName>
                                        </p:attrNameLst>
                                      </p:cBhvr>
                                      <p:tavLst>
                                        <p:tav tm="0">
                                          <p:val>
                                            <p:strVal val="#ppt_y+#ppt_h*1.125000"/>
                                          </p:val>
                                        </p:tav>
                                        <p:tav tm="100000">
                                          <p:val>
                                            <p:strVal val="#ppt_y"/>
                                          </p:val>
                                        </p:tav>
                                      </p:tavLst>
                                    </p:anim>
                                    <p:animEffect transition="in" filter="wipe(up)">
                                      <p:cBhvr>
                                        <p:cTn id="83" dur="3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P spid="12" grpId="0" animBg="1"/>
      <p:bldP spid="13" grpId="0"/>
      <p:bldP spid="14" grpId="0" animBg="1"/>
      <p:bldP spid="1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a:grpSpLocks/>
          </p:cNvGrpSpPr>
          <p:nvPr/>
        </p:nvGrpSpPr>
        <p:grpSpPr bwMode="auto">
          <a:xfrm>
            <a:off x="4027421" y="1980051"/>
            <a:ext cx="2698851" cy="957656"/>
            <a:chOff x="3666731" y="1984470"/>
            <a:chExt cx="2636520" cy="1447800"/>
          </a:xfrm>
        </p:grpSpPr>
        <p:sp>
          <p:nvSpPr>
            <p:cNvPr id="4" name="任意多边形 3"/>
            <p:cNvSpPr/>
            <p:nvPr/>
          </p:nvSpPr>
          <p:spPr>
            <a:xfrm>
              <a:off x="3666731" y="1984470"/>
              <a:ext cx="2636520" cy="1447800"/>
            </a:xfrm>
            <a:custGeom>
              <a:avLst/>
              <a:gdLst>
                <a:gd name="connsiteX0" fmla="*/ 0 w 2636520"/>
                <a:gd name="connsiteY0" fmla="*/ 0 h 1447800"/>
                <a:gd name="connsiteX1" fmla="*/ 2103122 w 2636520"/>
                <a:gd name="connsiteY1" fmla="*/ 0 h 1447800"/>
                <a:gd name="connsiteX2" fmla="*/ 2636520 w 2636520"/>
                <a:gd name="connsiteY2" fmla="*/ 723900 h 1447800"/>
                <a:gd name="connsiteX3" fmla="*/ 2103122 w 2636520"/>
                <a:gd name="connsiteY3" fmla="*/ 1447800 h 1447800"/>
                <a:gd name="connsiteX4" fmla="*/ 0 w 2636520"/>
                <a:gd name="connsiteY4" fmla="*/ 1447800 h 1447800"/>
                <a:gd name="connsiteX5" fmla="*/ 0 w 2636520"/>
                <a:gd name="connsiteY5" fmla="*/ 1442632 h 1447800"/>
                <a:gd name="connsiteX6" fmla="*/ 529590 w 2636520"/>
                <a:gd name="connsiteY6" fmla="*/ 723900 h 1447800"/>
                <a:gd name="connsiteX7" fmla="*/ 0 w 2636520"/>
                <a:gd name="connsiteY7" fmla="*/ 5168 h 1447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36520" h="1447800">
                  <a:moveTo>
                    <a:pt x="0" y="0"/>
                  </a:moveTo>
                  <a:lnTo>
                    <a:pt x="2103122" y="0"/>
                  </a:lnTo>
                  <a:lnTo>
                    <a:pt x="2636520" y="723900"/>
                  </a:lnTo>
                  <a:lnTo>
                    <a:pt x="2103122" y="1447800"/>
                  </a:lnTo>
                  <a:lnTo>
                    <a:pt x="0" y="1447800"/>
                  </a:lnTo>
                  <a:lnTo>
                    <a:pt x="0" y="1442632"/>
                  </a:lnTo>
                  <a:lnTo>
                    <a:pt x="529590" y="723900"/>
                  </a:lnTo>
                  <a:lnTo>
                    <a:pt x="0" y="5168"/>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2672" b="1" noProof="1">
                <a:solidFill>
                  <a:schemeClr val="tx2">
                    <a:lumMod val="75000"/>
                  </a:schemeClr>
                </a:solidFill>
                <a:cs typeface="+mn-ea"/>
                <a:sym typeface="+mn-lt"/>
              </a:endParaRPr>
            </a:p>
          </p:txBody>
        </p:sp>
        <p:sp>
          <p:nvSpPr>
            <p:cNvPr id="28675" name="文本框 35"/>
            <p:cNvSpPr txBox="1">
              <a:spLocks noChangeArrowheads="1"/>
            </p:cNvSpPr>
            <p:nvPr/>
          </p:nvSpPr>
          <p:spPr bwMode="auto">
            <a:xfrm>
              <a:off x="3971726" y="2393226"/>
              <a:ext cx="2230360" cy="6302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p>
              <a:pPr algn="ctr"/>
              <a:r>
                <a:rPr lang="zh-CN" altLang="en-US" sz="2109" b="1">
                  <a:solidFill>
                    <a:srgbClr val="F2F2F2"/>
                  </a:solidFill>
                  <a:cs typeface="+mn-ea"/>
                  <a:sym typeface="+mn-lt"/>
                </a:rPr>
                <a:t>第二季度</a:t>
              </a:r>
              <a:endParaRPr lang="zh-CN" altLang="en-US" sz="2109" b="1" baseline="-3000">
                <a:solidFill>
                  <a:srgbClr val="F2F2F2"/>
                </a:solidFill>
                <a:cs typeface="+mn-ea"/>
                <a:sym typeface="+mn-lt"/>
              </a:endParaRPr>
            </a:p>
          </p:txBody>
        </p:sp>
      </p:grpSp>
      <p:grpSp>
        <p:nvGrpSpPr>
          <p:cNvPr id="6" name="组合 5"/>
          <p:cNvGrpSpPr>
            <a:grpSpLocks/>
          </p:cNvGrpSpPr>
          <p:nvPr/>
        </p:nvGrpSpPr>
        <p:grpSpPr bwMode="auto">
          <a:xfrm>
            <a:off x="1775031" y="1980051"/>
            <a:ext cx="2696618" cy="957656"/>
            <a:chOff x="1436370" y="1984470"/>
            <a:chExt cx="2636520" cy="1447800"/>
          </a:xfrm>
        </p:grpSpPr>
        <p:sp>
          <p:nvSpPr>
            <p:cNvPr id="7" name="任意多边形 6"/>
            <p:cNvSpPr/>
            <p:nvPr/>
          </p:nvSpPr>
          <p:spPr>
            <a:xfrm>
              <a:off x="1436370" y="1984470"/>
              <a:ext cx="2636520" cy="1447800"/>
            </a:xfrm>
            <a:custGeom>
              <a:avLst/>
              <a:gdLst>
                <a:gd name="connsiteX0" fmla="*/ 0 w 2636520"/>
                <a:gd name="connsiteY0" fmla="*/ 0 h 1447800"/>
                <a:gd name="connsiteX1" fmla="*/ 2103122 w 2636520"/>
                <a:gd name="connsiteY1" fmla="*/ 0 h 1447800"/>
                <a:gd name="connsiteX2" fmla="*/ 2636520 w 2636520"/>
                <a:gd name="connsiteY2" fmla="*/ 723900 h 1447800"/>
                <a:gd name="connsiteX3" fmla="*/ 2103122 w 2636520"/>
                <a:gd name="connsiteY3" fmla="*/ 1447800 h 1447800"/>
                <a:gd name="connsiteX4" fmla="*/ 0 w 2636520"/>
                <a:gd name="connsiteY4" fmla="*/ 1447800 h 1447800"/>
                <a:gd name="connsiteX5" fmla="*/ 0 w 2636520"/>
                <a:gd name="connsiteY5" fmla="*/ 1442632 h 1447800"/>
                <a:gd name="connsiteX6" fmla="*/ 529590 w 2636520"/>
                <a:gd name="connsiteY6" fmla="*/ 723900 h 1447800"/>
                <a:gd name="connsiteX7" fmla="*/ 0 w 2636520"/>
                <a:gd name="connsiteY7" fmla="*/ 5168 h 1447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36520" h="1447800">
                  <a:moveTo>
                    <a:pt x="0" y="0"/>
                  </a:moveTo>
                  <a:lnTo>
                    <a:pt x="2103122" y="0"/>
                  </a:lnTo>
                  <a:lnTo>
                    <a:pt x="2636520" y="723900"/>
                  </a:lnTo>
                  <a:lnTo>
                    <a:pt x="2103122" y="1447800"/>
                  </a:lnTo>
                  <a:lnTo>
                    <a:pt x="0" y="1447800"/>
                  </a:lnTo>
                  <a:lnTo>
                    <a:pt x="0" y="1442632"/>
                  </a:lnTo>
                  <a:lnTo>
                    <a:pt x="529590" y="723900"/>
                  </a:lnTo>
                  <a:lnTo>
                    <a:pt x="0" y="5168"/>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2672" b="1" noProof="1">
                <a:solidFill>
                  <a:schemeClr val="tx2">
                    <a:lumMod val="75000"/>
                  </a:schemeClr>
                </a:solidFill>
                <a:cs typeface="+mn-ea"/>
                <a:sym typeface="+mn-lt"/>
              </a:endParaRPr>
            </a:p>
          </p:txBody>
        </p:sp>
        <p:sp>
          <p:nvSpPr>
            <p:cNvPr id="28678" name="文本框 43"/>
            <p:cNvSpPr txBox="1">
              <a:spLocks noChangeArrowheads="1"/>
            </p:cNvSpPr>
            <p:nvPr/>
          </p:nvSpPr>
          <p:spPr bwMode="auto">
            <a:xfrm>
              <a:off x="1709209" y="2344175"/>
              <a:ext cx="2293959" cy="7283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p>
              <a:pPr algn="ctr">
                <a:lnSpc>
                  <a:spcPct val="120000"/>
                </a:lnSpc>
              </a:pPr>
              <a:r>
                <a:rPr lang="zh-CN" altLang="en-US" sz="2109" b="1">
                  <a:solidFill>
                    <a:srgbClr val="F2F2F2"/>
                  </a:solidFill>
                  <a:cs typeface="+mn-ea"/>
                  <a:sym typeface="+mn-lt"/>
                </a:rPr>
                <a:t>第一季度</a:t>
              </a:r>
              <a:endParaRPr lang="zh-CN" altLang="en-US" sz="2109" b="1" baseline="-3000">
                <a:solidFill>
                  <a:srgbClr val="F2F2F2"/>
                </a:solidFill>
                <a:cs typeface="+mn-ea"/>
                <a:sym typeface="+mn-lt"/>
              </a:endParaRPr>
            </a:p>
          </p:txBody>
        </p:sp>
      </p:grpSp>
      <p:grpSp>
        <p:nvGrpSpPr>
          <p:cNvPr id="10" name="组合 9"/>
          <p:cNvGrpSpPr>
            <a:grpSpLocks/>
          </p:cNvGrpSpPr>
          <p:nvPr/>
        </p:nvGrpSpPr>
        <p:grpSpPr bwMode="auto">
          <a:xfrm>
            <a:off x="8536665" y="1980051"/>
            <a:ext cx="2696618" cy="957656"/>
            <a:chOff x="8127453" y="1984470"/>
            <a:chExt cx="2636520" cy="1447800"/>
          </a:xfrm>
        </p:grpSpPr>
        <p:sp>
          <p:nvSpPr>
            <p:cNvPr id="11" name="任意多边形 10"/>
            <p:cNvSpPr/>
            <p:nvPr/>
          </p:nvSpPr>
          <p:spPr>
            <a:xfrm>
              <a:off x="8127453" y="1984470"/>
              <a:ext cx="2636520" cy="1447800"/>
            </a:xfrm>
            <a:custGeom>
              <a:avLst/>
              <a:gdLst>
                <a:gd name="connsiteX0" fmla="*/ 0 w 2636520"/>
                <a:gd name="connsiteY0" fmla="*/ 0 h 1447800"/>
                <a:gd name="connsiteX1" fmla="*/ 2103122 w 2636520"/>
                <a:gd name="connsiteY1" fmla="*/ 0 h 1447800"/>
                <a:gd name="connsiteX2" fmla="*/ 2636520 w 2636520"/>
                <a:gd name="connsiteY2" fmla="*/ 723900 h 1447800"/>
                <a:gd name="connsiteX3" fmla="*/ 2103122 w 2636520"/>
                <a:gd name="connsiteY3" fmla="*/ 1447800 h 1447800"/>
                <a:gd name="connsiteX4" fmla="*/ 0 w 2636520"/>
                <a:gd name="connsiteY4" fmla="*/ 1447800 h 1447800"/>
                <a:gd name="connsiteX5" fmla="*/ 0 w 2636520"/>
                <a:gd name="connsiteY5" fmla="*/ 1442632 h 1447800"/>
                <a:gd name="connsiteX6" fmla="*/ 529590 w 2636520"/>
                <a:gd name="connsiteY6" fmla="*/ 723900 h 1447800"/>
                <a:gd name="connsiteX7" fmla="*/ 0 w 2636520"/>
                <a:gd name="connsiteY7" fmla="*/ 5168 h 1447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36520" h="1447800">
                  <a:moveTo>
                    <a:pt x="0" y="0"/>
                  </a:moveTo>
                  <a:lnTo>
                    <a:pt x="2103122" y="0"/>
                  </a:lnTo>
                  <a:lnTo>
                    <a:pt x="2636520" y="723900"/>
                  </a:lnTo>
                  <a:lnTo>
                    <a:pt x="2103122" y="1447800"/>
                  </a:lnTo>
                  <a:lnTo>
                    <a:pt x="0" y="1447800"/>
                  </a:lnTo>
                  <a:lnTo>
                    <a:pt x="0" y="1442632"/>
                  </a:lnTo>
                  <a:lnTo>
                    <a:pt x="529590" y="723900"/>
                  </a:lnTo>
                  <a:lnTo>
                    <a:pt x="0" y="5168"/>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2672" b="1" noProof="1">
                <a:solidFill>
                  <a:schemeClr val="tx2">
                    <a:lumMod val="75000"/>
                  </a:schemeClr>
                </a:solidFill>
                <a:cs typeface="+mn-ea"/>
                <a:sym typeface="+mn-lt"/>
              </a:endParaRPr>
            </a:p>
          </p:txBody>
        </p:sp>
        <p:sp>
          <p:nvSpPr>
            <p:cNvPr id="28681" name="文本框 46"/>
            <p:cNvSpPr txBox="1">
              <a:spLocks noChangeArrowheads="1"/>
            </p:cNvSpPr>
            <p:nvPr/>
          </p:nvSpPr>
          <p:spPr bwMode="auto">
            <a:xfrm>
              <a:off x="8439017" y="2344175"/>
              <a:ext cx="2230360" cy="7283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p>
              <a:pPr algn="ctr">
                <a:lnSpc>
                  <a:spcPct val="120000"/>
                </a:lnSpc>
              </a:pPr>
              <a:r>
                <a:rPr lang="zh-CN" altLang="en-US" sz="2109" b="1">
                  <a:solidFill>
                    <a:srgbClr val="F2F2F2"/>
                  </a:solidFill>
                  <a:cs typeface="+mn-ea"/>
                  <a:sym typeface="+mn-lt"/>
                </a:rPr>
                <a:t>第四季度</a:t>
              </a:r>
              <a:endParaRPr lang="zh-CN" altLang="en-US" sz="2109" b="1" baseline="-3000">
                <a:solidFill>
                  <a:srgbClr val="F2F2F2"/>
                </a:solidFill>
                <a:cs typeface="+mn-ea"/>
                <a:sym typeface="+mn-lt"/>
              </a:endParaRPr>
            </a:p>
          </p:txBody>
        </p:sp>
      </p:grpSp>
      <p:grpSp>
        <p:nvGrpSpPr>
          <p:cNvPr id="13" name="组合 12"/>
          <p:cNvGrpSpPr>
            <a:grpSpLocks/>
          </p:cNvGrpSpPr>
          <p:nvPr/>
        </p:nvGrpSpPr>
        <p:grpSpPr bwMode="auto">
          <a:xfrm>
            <a:off x="6282043" y="1980051"/>
            <a:ext cx="2696618" cy="957656"/>
            <a:chOff x="5897092" y="1984470"/>
            <a:chExt cx="2636520" cy="1447800"/>
          </a:xfrm>
        </p:grpSpPr>
        <p:sp>
          <p:nvSpPr>
            <p:cNvPr id="14" name="任意多边形 13"/>
            <p:cNvSpPr/>
            <p:nvPr/>
          </p:nvSpPr>
          <p:spPr>
            <a:xfrm>
              <a:off x="5897092" y="1984470"/>
              <a:ext cx="2636520" cy="1447800"/>
            </a:xfrm>
            <a:custGeom>
              <a:avLst/>
              <a:gdLst>
                <a:gd name="connsiteX0" fmla="*/ 0 w 2636520"/>
                <a:gd name="connsiteY0" fmla="*/ 0 h 1447800"/>
                <a:gd name="connsiteX1" fmla="*/ 2103122 w 2636520"/>
                <a:gd name="connsiteY1" fmla="*/ 0 h 1447800"/>
                <a:gd name="connsiteX2" fmla="*/ 2636520 w 2636520"/>
                <a:gd name="connsiteY2" fmla="*/ 723900 h 1447800"/>
                <a:gd name="connsiteX3" fmla="*/ 2103122 w 2636520"/>
                <a:gd name="connsiteY3" fmla="*/ 1447800 h 1447800"/>
                <a:gd name="connsiteX4" fmla="*/ 0 w 2636520"/>
                <a:gd name="connsiteY4" fmla="*/ 1447800 h 1447800"/>
                <a:gd name="connsiteX5" fmla="*/ 0 w 2636520"/>
                <a:gd name="connsiteY5" fmla="*/ 1442632 h 1447800"/>
                <a:gd name="connsiteX6" fmla="*/ 529590 w 2636520"/>
                <a:gd name="connsiteY6" fmla="*/ 723900 h 1447800"/>
                <a:gd name="connsiteX7" fmla="*/ 0 w 2636520"/>
                <a:gd name="connsiteY7" fmla="*/ 5168 h 1447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36520" h="1447800">
                  <a:moveTo>
                    <a:pt x="0" y="0"/>
                  </a:moveTo>
                  <a:lnTo>
                    <a:pt x="2103122" y="0"/>
                  </a:lnTo>
                  <a:lnTo>
                    <a:pt x="2636520" y="723900"/>
                  </a:lnTo>
                  <a:lnTo>
                    <a:pt x="2103122" y="1447800"/>
                  </a:lnTo>
                  <a:lnTo>
                    <a:pt x="0" y="1447800"/>
                  </a:lnTo>
                  <a:lnTo>
                    <a:pt x="0" y="1442632"/>
                  </a:lnTo>
                  <a:lnTo>
                    <a:pt x="529590" y="723900"/>
                  </a:lnTo>
                  <a:lnTo>
                    <a:pt x="0" y="5168"/>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2672" b="1" noProof="1">
                <a:solidFill>
                  <a:schemeClr val="tx2">
                    <a:lumMod val="75000"/>
                  </a:schemeClr>
                </a:solidFill>
                <a:cs typeface="+mn-ea"/>
                <a:sym typeface="+mn-lt"/>
              </a:endParaRPr>
            </a:p>
          </p:txBody>
        </p:sp>
        <p:sp>
          <p:nvSpPr>
            <p:cNvPr id="28684" name="文本框 49"/>
            <p:cNvSpPr txBox="1">
              <a:spLocks noChangeArrowheads="1"/>
            </p:cNvSpPr>
            <p:nvPr/>
          </p:nvSpPr>
          <p:spPr bwMode="auto">
            <a:xfrm>
              <a:off x="6227711" y="2344178"/>
              <a:ext cx="2205655" cy="7283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p>
              <a:pPr algn="ctr">
                <a:lnSpc>
                  <a:spcPct val="120000"/>
                </a:lnSpc>
              </a:pPr>
              <a:r>
                <a:rPr lang="zh-CN" altLang="en-US" sz="2109" b="1">
                  <a:solidFill>
                    <a:srgbClr val="F2F2F2"/>
                  </a:solidFill>
                  <a:cs typeface="+mn-ea"/>
                  <a:sym typeface="+mn-lt"/>
                </a:rPr>
                <a:t>第三季度</a:t>
              </a:r>
              <a:endParaRPr lang="zh-CN" altLang="en-US" sz="2109" b="1" baseline="-3000">
                <a:solidFill>
                  <a:srgbClr val="F2F2F2"/>
                </a:solidFill>
                <a:cs typeface="+mn-ea"/>
                <a:sym typeface="+mn-lt"/>
              </a:endParaRPr>
            </a:p>
          </p:txBody>
        </p:sp>
      </p:grpSp>
      <p:sp>
        <p:nvSpPr>
          <p:cNvPr id="16" name="矩形 47"/>
          <p:cNvSpPr>
            <a:spLocks noChangeArrowheads="1"/>
          </p:cNvSpPr>
          <p:nvPr/>
        </p:nvSpPr>
        <p:spPr bwMode="auto">
          <a:xfrm>
            <a:off x="1493763" y="5772727"/>
            <a:ext cx="9898015" cy="6688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6425" tIns="48213" rIns="96425" bIns="48213">
            <a:spAutoFit/>
          </a:bodyPr>
          <a:lstStyle/>
          <a:p>
            <a:pPr algn="ctr">
              <a:lnSpc>
                <a:spcPct val="120000"/>
              </a:lnSpc>
              <a:buFont typeface="Arial" panose="020B0604020202020204" pitchFamily="34" charset="0"/>
              <a:buNone/>
            </a:pPr>
            <a:r>
              <a:rPr lang="zh-CN" altLang="en-US" sz="1547">
                <a:cs typeface="+mn-ea"/>
                <a:sym typeface="+mn-lt"/>
              </a:rPr>
              <a:t>您的内容打在这里，或者通过复制您的文本后，在此框中选择粘贴，并选择只保留文字。在此录入上述图表的综合描述说明，您的内容打在这里，或者通过复制您的文本后，在此框中选择粘贴，并选择只保留文字。</a:t>
            </a:r>
          </a:p>
        </p:txBody>
      </p:sp>
      <p:sp>
        <p:nvSpPr>
          <p:cNvPr id="17" name="矩形 16"/>
          <p:cNvSpPr>
            <a:spLocks noChangeArrowheads="1"/>
          </p:cNvSpPr>
          <p:nvPr/>
        </p:nvSpPr>
        <p:spPr bwMode="auto">
          <a:xfrm>
            <a:off x="2304207" y="3230139"/>
            <a:ext cx="1493166" cy="3569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6425" tIns="48213" rIns="96425" bIns="48213">
            <a:spAutoFit/>
          </a:bodyPr>
          <a:lstStyle/>
          <a:p>
            <a:pPr algn="ctr"/>
            <a:r>
              <a:rPr lang="zh-CN" altLang="en-US" sz="1687" b="1">
                <a:cs typeface="+mn-ea"/>
                <a:sym typeface="+mn-lt"/>
              </a:rPr>
              <a:t>单击添加标题</a:t>
            </a:r>
            <a:endParaRPr lang="en-US" altLang="zh-CN" sz="1687" b="1">
              <a:cs typeface="+mn-ea"/>
              <a:sym typeface="+mn-lt"/>
            </a:endParaRPr>
          </a:p>
        </p:txBody>
      </p:sp>
      <p:sp>
        <p:nvSpPr>
          <p:cNvPr id="18" name="矩形 47"/>
          <p:cNvSpPr>
            <a:spLocks noChangeArrowheads="1"/>
          </p:cNvSpPr>
          <p:nvPr/>
        </p:nvSpPr>
        <p:spPr bwMode="auto">
          <a:xfrm>
            <a:off x="2047373" y="3734637"/>
            <a:ext cx="2011301" cy="15259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6425" tIns="48213" rIns="96425" bIns="48213">
            <a:spAutoFit/>
          </a:bodyPr>
          <a:lstStyle/>
          <a:p>
            <a:pPr algn="ctr">
              <a:lnSpc>
                <a:spcPct val="120000"/>
              </a:lnSpc>
              <a:buFont typeface="Arial" panose="020B0604020202020204" pitchFamily="34" charset="0"/>
              <a:buNone/>
            </a:pPr>
            <a:r>
              <a:rPr lang="zh-CN" altLang="en-US" sz="1547">
                <a:cs typeface="+mn-ea"/>
                <a:sym typeface="+mn-lt"/>
              </a:rPr>
              <a:t>在此录入上述图表的描述说明，在此录入上述图表的描述说明，在此录入上述图表的描述说明。</a:t>
            </a:r>
          </a:p>
        </p:txBody>
      </p:sp>
      <p:sp>
        <p:nvSpPr>
          <p:cNvPr id="19" name="矩形 18"/>
          <p:cNvSpPr>
            <a:spLocks noChangeArrowheads="1"/>
          </p:cNvSpPr>
          <p:nvPr/>
        </p:nvSpPr>
        <p:spPr bwMode="auto">
          <a:xfrm>
            <a:off x="4588965" y="3230139"/>
            <a:ext cx="1493166" cy="3569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6425" tIns="48213" rIns="96425" bIns="48213">
            <a:spAutoFit/>
          </a:bodyPr>
          <a:lstStyle/>
          <a:p>
            <a:pPr algn="ctr"/>
            <a:r>
              <a:rPr lang="zh-CN" altLang="en-US" sz="1687" b="1">
                <a:cs typeface="+mn-ea"/>
                <a:sym typeface="+mn-lt"/>
              </a:rPr>
              <a:t>单击添加标题</a:t>
            </a:r>
            <a:endParaRPr lang="en-US" altLang="zh-CN" sz="1687" b="1">
              <a:cs typeface="+mn-ea"/>
              <a:sym typeface="+mn-lt"/>
            </a:endParaRPr>
          </a:p>
        </p:txBody>
      </p:sp>
      <p:sp>
        <p:nvSpPr>
          <p:cNvPr id="20" name="矩形 47"/>
          <p:cNvSpPr>
            <a:spLocks noChangeArrowheads="1"/>
          </p:cNvSpPr>
          <p:nvPr/>
        </p:nvSpPr>
        <p:spPr bwMode="auto">
          <a:xfrm>
            <a:off x="4377893" y="3734637"/>
            <a:ext cx="1977817" cy="15259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6425" tIns="48213" rIns="96425" bIns="48213">
            <a:spAutoFit/>
          </a:bodyPr>
          <a:lstStyle/>
          <a:p>
            <a:pPr algn="ctr">
              <a:lnSpc>
                <a:spcPct val="120000"/>
              </a:lnSpc>
              <a:buFont typeface="Arial" panose="020B0604020202020204" pitchFamily="34" charset="0"/>
              <a:buNone/>
            </a:pPr>
            <a:r>
              <a:rPr lang="zh-CN" altLang="en-US" sz="1547">
                <a:cs typeface="+mn-ea"/>
                <a:sym typeface="+mn-lt"/>
              </a:rPr>
              <a:t>在此录入上述图表的描述说明，在此录入上述图表的描述说明，在此录入上述图表的描述说明。</a:t>
            </a:r>
          </a:p>
        </p:txBody>
      </p:sp>
      <p:sp>
        <p:nvSpPr>
          <p:cNvPr id="21" name="矩形 20"/>
          <p:cNvSpPr>
            <a:spLocks noChangeArrowheads="1"/>
          </p:cNvSpPr>
          <p:nvPr/>
        </p:nvSpPr>
        <p:spPr bwMode="auto">
          <a:xfrm>
            <a:off x="6874839" y="3230139"/>
            <a:ext cx="1493166" cy="3569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6425" tIns="48213" rIns="96425" bIns="48213">
            <a:spAutoFit/>
          </a:bodyPr>
          <a:lstStyle/>
          <a:p>
            <a:pPr algn="ctr"/>
            <a:r>
              <a:rPr lang="zh-CN" altLang="en-US" sz="1687" b="1">
                <a:cs typeface="+mn-ea"/>
                <a:sym typeface="+mn-lt"/>
              </a:rPr>
              <a:t>单击添加标题</a:t>
            </a:r>
            <a:endParaRPr lang="en-US" altLang="zh-CN" sz="1687" b="1">
              <a:cs typeface="+mn-ea"/>
              <a:sym typeface="+mn-lt"/>
            </a:endParaRPr>
          </a:p>
        </p:txBody>
      </p:sp>
      <p:sp>
        <p:nvSpPr>
          <p:cNvPr id="22" name="矩形 47"/>
          <p:cNvSpPr>
            <a:spLocks noChangeArrowheads="1"/>
          </p:cNvSpPr>
          <p:nvPr/>
        </p:nvSpPr>
        <p:spPr bwMode="auto">
          <a:xfrm>
            <a:off x="6674928" y="3734637"/>
            <a:ext cx="1995676" cy="15259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6425" tIns="48213" rIns="96425" bIns="48213">
            <a:spAutoFit/>
          </a:bodyPr>
          <a:lstStyle/>
          <a:p>
            <a:pPr algn="ctr">
              <a:lnSpc>
                <a:spcPct val="120000"/>
              </a:lnSpc>
              <a:buFont typeface="Arial" panose="020B0604020202020204" pitchFamily="34" charset="0"/>
              <a:buNone/>
            </a:pPr>
            <a:r>
              <a:rPr lang="zh-CN" altLang="en-US" sz="1547">
                <a:cs typeface="+mn-ea"/>
                <a:sym typeface="+mn-lt"/>
              </a:rPr>
              <a:t>在此录入上述图表的描述说明，在此录入上述图表的描述说明，在此录入上述图表的描述说明。</a:t>
            </a:r>
          </a:p>
        </p:txBody>
      </p:sp>
      <p:sp>
        <p:nvSpPr>
          <p:cNvPr id="23" name="矩形 22"/>
          <p:cNvSpPr>
            <a:spLocks noChangeArrowheads="1"/>
          </p:cNvSpPr>
          <p:nvPr/>
        </p:nvSpPr>
        <p:spPr bwMode="auto">
          <a:xfrm>
            <a:off x="9159599" y="3230139"/>
            <a:ext cx="1493166" cy="3569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6425" tIns="48213" rIns="96425" bIns="48213">
            <a:spAutoFit/>
          </a:bodyPr>
          <a:lstStyle/>
          <a:p>
            <a:pPr algn="ctr"/>
            <a:r>
              <a:rPr lang="zh-CN" altLang="en-US" sz="1687" b="1">
                <a:cs typeface="+mn-ea"/>
                <a:sym typeface="+mn-lt"/>
              </a:rPr>
              <a:t>单击添加标题</a:t>
            </a:r>
            <a:endParaRPr lang="en-US" altLang="zh-CN" sz="1687" b="1">
              <a:cs typeface="+mn-ea"/>
              <a:sym typeface="+mn-lt"/>
            </a:endParaRPr>
          </a:p>
        </p:txBody>
      </p:sp>
      <p:sp>
        <p:nvSpPr>
          <p:cNvPr id="24" name="矩形 47"/>
          <p:cNvSpPr>
            <a:spLocks noChangeArrowheads="1"/>
          </p:cNvSpPr>
          <p:nvPr/>
        </p:nvSpPr>
        <p:spPr bwMode="auto">
          <a:xfrm>
            <a:off x="8989824" y="3734637"/>
            <a:ext cx="1975584" cy="15259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6425" tIns="48213" rIns="96425" bIns="48213">
            <a:spAutoFit/>
          </a:bodyPr>
          <a:lstStyle/>
          <a:p>
            <a:pPr algn="ctr">
              <a:lnSpc>
                <a:spcPct val="120000"/>
              </a:lnSpc>
              <a:buFont typeface="Arial" panose="020B0604020202020204" pitchFamily="34" charset="0"/>
              <a:buNone/>
            </a:pPr>
            <a:r>
              <a:rPr lang="zh-CN" altLang="en-US" sz="1547">
                <a:cs typeface="+mn-ea"/>
                <a:sym typeface="+mn-lt"/>
              </a:rPr>
              <a:t>在此录入上述图表的描述说明，在此录入上述图表的描述说明，在此录入上述图表的描述说明。</a:t>
            </a:r>
          </a:p>
        </p:txBody>
      </p:sp>
      <p:cxnSp>
        <p:nvCxnSpPr>
          <p:cNvPr id="25" name="直接连接符 8"/>
          <p:cNvCxnSpPr/>
          <p:nvPr/>
        </p:nvCxnSpPr>
        <p:spPr>
          <a:xfrm>
            <a:off x="1507156" y="5643253"/>
            <a:ext cx="9871228"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8428572"/>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400" fill="hold"/>
                                        <p:tgtEl>
                                          <p:spTgt spid="6"/>
                                        </p:tgtEl>
                                        <p:attrNameLst>
                                          <p:attrName>ppt_x</p:attrName>
                                        </p:attrNameLst>
                                      </p:cBhvr>
                                      <p:tavLst>
                                        <p:tav tm="0">
                                          <p:val>
                                            <p:strVal val="0-#ppt_w/2"/>
                                          </p:val>
                                        </p:tav>
                                        <p:tav tm="100000">
                                          <p:val>
                                            <p:strVal val="#ppt_x"/>
                                          </p:val>
                                        </p:tav>
                                      </p:tavLst>
                                    </p:anim>
                                    <p:anim calcmode="lin" valueType="num">
                                      <p:cBhvr>
                                        <p:cTn id="8" dur="400" fill="hold"/>
                                        <p:tgtEl>
                                          <p:spTgt spid="6"/>
                                        </p:tgtEl>
                                        <p:attrNameLst>
                                          <p:attrName>ppt_y</p:attrName>
                                        </p:attrNameLst>
                                      </p:cBhvr>
                                      <p:tavLst>
                                        <p:tav tm="0">
                                          <p:val>
                                            <p:strVal val="#ppt_y"/>
                                          </p:val>
                                        </p:tav>
                                        <p:tav tm="100000">
                                          <p:val>
                                            <p:strVal val="#ppt_y"/>
                                          </p:val>
                                        </p:tav>
                                      </p:tavLst>
                                    </p:anim>
                                  </p:childTnLst>
                                </p:cTn>
                              </p:par>
                              <p:par>
                                <p:cTn id="9" presetID="12" presetClass="entr" presetSubtype="1" fill="hold" grpId="0" nodeType="withEffect">
                                  <p:stCondLst>
                                    <p:cond delay="500"/>
                                  </p:stCondLst>
                                  <p:childTnLst>
                                    <p:set>
                                      <p:cBhvr>
                                        <p:cTn id="10" dur="1" fill="hold">
                                          <p:stCondLst>
                                            <p:cond delay="0"/>
                                          </p:stCondLst>
                                        </p:cTn>
                                        <p:tgtEl>
                                          <p:spTgt spid="17"/>
                                        </p:tgtEl>
                                        <p:attrNameLst>
                                          <p:attrName>style.visibility</p:attrName>
                                        </p:attrNameLst>
                                      </p:cBhvr>
                                      <p:to>
                                        <p:strVal val="visible"/>
                                      </p:to>
                                    </p:set>
                                    <p:anim calcmode="lin" valueType="num">
                                      <p:cBhvr>
                                        <p:cTn id="11" dur="400"/>
                                        <p:tgtEl>
                                          <p:spTgt spid="17"/>
                                        </p:tgtEl>
                                        <p:attrNameLst>
                                          <p:attrName>ppt_y</p:attrName>
                                        </p:attrNameLst>
                                      </p:cBhvr>
                                      <p:tavLst>
                                        <p:tav tm="0">
                                          <p:val>
                                            <p:strVal val="#ppt_y-#ppt_h*1.125000"/>
                                          </p:val>
                                        </p:tav>
                                        <p:tav tm="100000">
                                          <p:val>
                                            <p:strVal val="#ppt_y"/>
                                          </p:val>
                                        </p:tav>
                                      </p:tavLst>
                                    </p:anim>
                                    <p:animEffect transition="in" filter="wipe(down)">
                                      <p:cBhvr>
                                        <p:cTn id="12" dur="400"/>
                                        <p:tgtEl>
                                          <p:spTgt spid="17"/>
                                        </p:tgtEl>
                                      </p:cBhvr>
                                    </p:animEffect>
                                  </p:childTnLst>
                                </p:cTn>
                              </p:par>
                              <p:par>
                                <p:cTn id="13" presetID="12" presetClass="entr" presetSubtype="1" fill="hold" grpId="0" nodeType="withEffect">
                                  <p:stCondLst>
                                    <p:cond delay="500"/>
                                  </p:stCondLst>
                                  <p:childTnLst>
                                    <p:set>
                                      <p:cBhvr>
                                        <p:cTn id="14" dur="1" fill="hold">
                                          <p:stCondLst>
                                            <p:cond delay="0"/>
                                          </p:stCondLst>
                                        </p:cTn>
                                        <p:tgtEl>
                                          <p:spTgt spid="18"/>
                                        </p:tgtEl>
                                        <p:attrNameLst>
                                          <p:attrName>style.visibility</p:attrName>
                                        </p:attrNameLst>
                                      </p:cBhvr>
                                      <p:to>
                                        <p:strVal val="visible"/>
                                      </p:to>
                                    </p:set>
                                    <p:anim calcmode="lin" valueType="num">
                                      <p:cBhvr>
                                        <p:cTn id="15" dur="400"/>
                                        <p:tgtEl>
                                          <p:spTgt spid="18"/>
                                        </p:tgtEl>
                                        <p:attrNameLst>
                                          <p:attrName>ppt_y</p:attrName>
                                        </p:attrNameLst>
                                      </p:cBhvr>
                                      <p:tavLst>
                                        <p:tav tm="0">
                                          <p:val>
                                            <p:strVal val="#ppt_y-#ppt_h*1.125000"/>
                                          </p:val>
                                        </p:tav>
                                        <p:tav tm="100000">
                                          <p:val>
                                            <p:strVal val="#ppt_y"/>
                                          </p:val>
                                        </p:tav>
                                      </p:tavLst>
                                    </p:anim>
                                    <p:animEffect transition="in" filter="wipe(down)">
                                      <p:cBhvr>
                                        <p:cTn id="16" dur="400"/>
                                        <p:tgtEl>
                                          <p:spTgt spid="18"/>
                                        </p:tgtEl>
                                      </p:cBhvr>
                                    </p:animEffect>
                                  </p:childTnLst>
                                </p:cTn>
                              </p:par>
                            </p:childTnLst>
                          </p:cTn>
                        </p:par>
                        <p:par>
                          <p:cTn id="17" fill="hold" nodeType="afterGroup">
                            <p:stCondLst>
                              <p:cond delay="900"/>
                            </p:stCondLst>
                            <p:childTnLst>
                              <p:par>
                                <p:cTn id="18" presetID="12" presetClass="entr" presetSubtype="8" fill="hold" nodeType="afterEffect">
                                  <p:stCondLst>
                                    <p:cond delay="0"/>
                                  </p:stCondLst>
                                  <p:childTnLst>
                                    <p:set>
                                      <p:cBhvr>
                                        <p:cTn id="19" dur="1" fill="hold">
                                          <p:stCondLst>
                                            <p:cond delay="0"/>
                                          </p:stCondLst>
                                        </p:cTn>
                                        <p:tgtEl>
                                          <p:spTgt spid="3"/>
                                        </p:tgtEl>
                                        <p:attrNameLst>
                                          <p:attrName>style.visibility</p:attrName>
                                        </p:attrNameLst>
                                      </p:cBhvr>
                                      <p:to>
                                        <p:strVal val="visible"/>
                                      </p:to>
                                    </p:set>
                                    <p:anim calcmode="lin" valueType="num">
                                      <p:cBhvr>
                                        <p:cTn id="20" dur="400"/>
                                        <p:tgtEl>
                                          <p:spTgt spid="3"/>
                                        </p:tgtEl>
                                        <p:attrNameLst>
                                          <p:attrName>ppt_x</p:attrName>
                                        </p:attrNameLst>
                                      </p:cBhvr>
                                      <p:tavLst>
                                        <p:tav tm="0">
                                          <p:val>
                                            <p:strVal val="#ppt_x-#ppt_w*1.125000"/>
                                          </p:val>
                                        </p:tav>
                                        <p:tav tm="100000">
                                          <p:val>
                                            <p:strVal val="#ppt_x"/>
                                          </p:val>
                                        </p:tav>
                                      </p:tavLst>
                                    </p:anim>
                                    <p:animEffect transition="in" filter="wipe(right)">
                                      <p:cBhvr>
                                        <p:cTn id="21" dur="400"/>
                                        <p:tgtEl>
                                          <p:spTgt spid="3"/>
                                        </p:tgtEl>
                                      </p:cBhvr>
                                    </p:animEffect>
                                  </p:childTnLst>
                                </p:cTn>
                              </p:par>
                              <p:par>
                                <p:cTn id="22" presetID="12" presetClass="entr" presetSubtype="1" fill="hold" grpId="0" nodeType="withEffect">
                                  <p:stCondLst>
                                    <p:cond delay="500"/>
                                  </p:stCondLst>
                                  <p:childTnLst>
                                    <p:set>
                                      <p:cBhvr>
                                        <p:cTn id="23" dur="1" fill="hold">
                                          <p:stCondLst>
                                            <p:cond delay="0"/>
                                          </p:stCondLst>
                                        </p:cTn>
                                        <p:tgtEl>
                                          <p:spTgt spid="19"/>
                                        </p:tgtEl>
                                        <p:attrNameLst>
                                          <p:attrName>style.visibility</p:attrName>
                                        </p:attrNameLst>
                                      </p:cBhvr>
                                      <p:to>
                                        <p:strVal val="visible"/>
                                      </p:to>
                                    </p:set>
                                    <p:anim calcmode="lin" valueType="num">
                                      <p:cBhvr>
                                        <p:cTn id="24" dur="400"/>
                                        <p:tgtEl>
                                          <p:spTgt spid="19"/>
                                        </p:tgtEl>
                                        <p:attrNameLst>
                                          <p:attrName>ppt_y</p:attrName>
                                        </p:attrNameLst>
                                      </p:cBhvr>
                                      <p:tavLst>
                                        <p:tav tm="0">
                                          <p:val>
                                            <p:strVal val="#ppt_y-#ppt_h*1.125000"/>
                                          </p:val>
                                        </p:tav>
                                        <p:tav tm="100000">
                                          <p:val>
                                            <p:strVal val="#ppt_y"/>
                                          </p:val>
                                        </p:tav>
                                      </p:tavLst>
                                    </p:anim>
                                    <p:animEffect transition="in" filter="wipe(down)">
                                      <p:cBhvr>
                                        <p:cTn id="25" dur="400"/>
                                        <p:tgtEl>
                                          <p:spTgt spid="19"/>
                                        </p:tgtEl>
                                      </p:cBhvr>
                                    </p:animEffect>
                                  </p:childTnLst>
                                </p:cTn>
                              </p:par>
                              <p:par>
                                <p:cTn id="26" presetID="12" presetClass="entr" presetSubtype="1" fill="hold" grpId="0" nodeType="withEffect">
                                  <p:stCondLst>
                                    <p:cond delay="500"/>
                                  </p:stCondLst>
                                  <p:childTnLst>
                                    <p:set>
                                      <p:cBhvr>
                                        <p:cTn id="27" dur="1" fill="hold">
                                          <p:stCondLst>
                                            <p:cond delay="0"/>
                                          </p:stCondLst>
                                        </p:cTn>
                                        <p:tgtEl>
                                          <p:spTgt spid="20"/>
                                        </p:tgtEl>
                                        <p:attrNameLst>
                                          <p:attrName>style.visibility</p:attrName>
                                        </p:attrNameLst>
                                      </p:cBhvr>
                                      <p:to>
                                        <p:strVal val="visible"/>
                                      </p:to>
                                    </p:set>
                                    <p:anim calcmode="lin" valueType="num">
                                      <p:cBhvr>
                                        <p:cTn id="28" dur="400"/>
                                        <p:tgtEl>
                                          <p:spTgt spid="20"/>
                                        </p:tgtEl>
                                        <p:attrNameLst>
                                          <p:attrName>ppt_y</p:attrName>
                                        </p:attrNameLst>
                                      </p:cBhvr>
                                      <p:tavLst>
                                        <p:tav tm="0">
                                          <p:val>
                                            <p:strVal val="#ppt_y-#ppt_h*1.125000"/>
                                          </p:val>
                                        </p:tav>
                                        <p:tav tm="100000">
                                          <p:val>
                                            <p:strVal val="#ppt_y"/>
                                          </p:val>
                                        </p:tav>
                                      </p:tavLst>
                                    </p:anim>
                                    <p:animEffect transition="in" filter="wipe(down)">
                                      <p:cBhvr>
                                        <p:cTn id="29" dur="400"/>
                                        <p:tgtEl>
                                          <p:spTgt spid="20"/>
                                        </p:tgtEl>
                                      </p:cBhvr>
                                    </p:animEffect>
                                  </p:childTnLst>
                                </p:cTn>
                              </p:par>
                            </p:childTnLst>
                          </p:cTn>
                        </p:par>
                        <p:par>
                          <p:cTn id="30" fill="hold" nodeType="afterGroup">
                            <p:stCondLst>
                              <p:cond delay="1800"/>
                            </p:stCondLst>
                            <p:childTnLst>
                              <p:par>
                                <p:cTn id="31" presetID="12" presetClass="entr" presetSubtype="8" fill="hold" nodeType="afterEffect">
                                  <p:stCondLst>
                                    <p:cond delay="0"/>
                                  </p:stCondLst>
                                  <p:childTnLst>
                                    <p:set>
                                      <p:cBhvr>
                                        <p:cTn id="32" dur="1" fill="hold">
                                          <p:stCondLst>
                                            <p:cond delay="0"/>
                                          </p:stCondLst>
                                        </p:cTn>
                                        <p:tgtEl>
                                          <p:spTgt spid="13"/>
                                        </p:tgtEl>
                                        <p:attrNameLst>
                                          <p:attrName>style.visibility</p:attrName>
                                        </p:attrNameLst>
                                      </p:cBhvr>
                                      <p:to>
                                        <p:strVal val="visible"/>
                                      </p:to>
                                    </p:set>
                                    <p:anim calcmode="lin" valueType="num">
                                      <p:cBhvr>
                                        <p:cTn id="33" dur="400"/>
                                        <p:tgtEl>
                                          <p:spTgt spid="13"/>
                                        </p:tgtEl>
                                        <p:attrNameLst>
                                          <p:attrName>ppt_x</p:attrName>
                                        </p:attrNameLst>
                                      </p:cBhvr>
                                      <p:tavLst>
                                        <p:tav tm="0">
                                          <p:val>
                                            <p:strVal val="#ppt_x-#ppt_w*1.125000"/>
                                          </p:val>
                                        </p:tav>
                                        <p:tav tm="100000">
                                          <p:val>
                                            <p:strVal val="#ppt_x"/>
                                          </p:val>
                                        </p:tav>
                                      </p:tavLst>
                                    </p:anim>
                                    <p:animEffect transition="in" filter="wipe(right)">
                                      <p:cBhvr>
                                        <p:cTn id="34" dur="400"/>
                                        <p:tgtEl>
                                          <p:spTgt spid="13"/>
                                        </p:tgtEl>
                                      </p:cBhvr>
                                    </p:animEffect>
                                  </p:childTnLst>
                                </p:cTn>
                              </p:par>
                              <p:par>
                                <p:cTn id="35" presetID="12" presetClass="entr" presetSubtype="1" fill="hold" grpId="0" nodeType="withEffect">
                                  <p:stCondLst>
                                    <p:cond delay="500"/>
                                  </p:stCondLst>
                                  <p:childTnLst>
                                    <p:set>
                                      <p:cBhvr>
                                        <p:cTn id="36" dur="1" fill="hold">
                                          <p:stCondLst>
                                            <p:cond delay="0"/>
                                          </p:stCondLst>
                                        </p:cTn>
                                        <p:tgtEl>
                                          <p:spTgt spid="21"/>
                                        </p:tgtEl>
                                        <p:attrNameLst>
                                          <p:attrName>style.visibility</p:attrName>
                                        </p:attrNameLst>
                                      </p:cBhvr>
                                      <p:to>
                                        <p:strVal val="visible"/>
                                      </p:to>
                                    </p:set>
                                    <p:anim calcmode="lin" valueType="num">
                                      <p:cBhvr>
                                        <p:cTn id="37" dur="400"/>
                                        <p:tgtEl>
                                          <p:spTgt spid="21"/>
                                        </p:tgtEl>
                                        <p:attrNameLst>
                                          <p:attrName>ppt_y</p:attrName>
                                        </p:attrNameLst>
                                      </p:cBhvr>
                                      <p:tavLst>
                                        <p:tav tm="0">
                                          <p:val>
                                            <p:strVal val="#ppt_y-#ppt_h*1.125000"/>
                                          </p:val>
                                        </p:tav>
                                        <p:tav tm="100000">
                                          <p:val>
                                            <p:strVal val="#ppt_y"/>
                                          </p:val>
                                        </p:tav>
                                      </p:tavLst>
                                    </p:anim>
                                    <p:animEffect transition="in" filter="wipe(down)">
                                      <p:cBhvr>
                                        <p:cTn id="38" dur="400"/>
                                        <p:tgtEl>
                                          <p:spTgt spid="21"/>
                                        </p:tgtEl>
                                      </p:cBhvr>
                                    </p:animEffect>
                                  </p:childTnLst>
                                </p:cTn>
                              </p:par>
                              <p:par>
                                <p:cTn id="39" presetID="12" presetClass="entr" presetSubtype="1" fill="hold" grpId="0" nodeType="withEffect">
                                  <p:stCondLst>
                                    <p:cond delay="500"/>
                                  </p:stCondLst>
                                  <p:childTnLst>
                                    <p:set>
                                      <p:cBhvr>
                                        <p:cTn id="40" dur="1" fill="hold">
                                          <p:stCondLst>
                                            <p:cond delay="0"/>
                                          </p:stCondLst>
                                        </p:cTn>
                                        <p:tgtEl>
                                          <p:spTgt spid="22"/>
                                        </p:tgtEl>
                                        <p:attrNameLst>
                                          <p:attrName>style.visibility</p:attrName>
                                        </p:attrNameLst>
                                      </p:cBhvr>
                                      <p:to>
                                        <p:strVal val="visible"/>
                                      </p:to>
                                    </p:set>
                                    <p:anim calcmode="lin" valueType="num">
                                      <p:cBhvr>
                                        <p:cTn id="41" dur="400"/>
                                        <p:tgtEl>
                                          <p:spTgt spid="22"/>
                                        </p:tgtEl>
                                        <p:attrNameLst>
                                          <p:attrName>ppt_y</p:attrName>
                                        </p:attrNameLst>
                                      </p:cBhvr>
                                      <p:tavLst>
                                        <p:tav tm="0">
                                          <p:val>
                                            <p:strVal val="#ppt_y-#ppt_h*1.125000"/>
                                          </p:val>
                                        </p:tav>
                                        <p:tav tm="100000">
                                          <p:val>
                                            <p:strVal val="#ppt_y"/>
                                          </p:val>
                                        </p:tav>
                                      </p:tavLst>
                                    </p:anim>
                                    <p:animEffect transition="in" filter="wipe(down)">
                                      <p:cBhvr>
                                        <p:cTn id="42" dur="400"/>
                                        <p:tgtEl>
                                          <p:spTgt spid="22"/>
                                        </p:tgtEl>
                                      </p:cBhvr>
                                    </p:animEffect>
                                  </p:childTnLst>
                                </p:cTn>
                              </p:par>
                            </p:childTnLst>
                          </p:cTn>
                        </p:par>
                        <p:par>
                          <p:cTn id="43" fill="hold" nodeType="afterGroup">
                            <p:stCondLst>
                              <p:cond delay="2700"/>
                            </p:stCondLst>
                            <p:childTnLst>
                              <p:par>
                                <p:cTn id="44" presetID="12" presetClass="entr" presetSubtype="8" fill="hold" nodeType="afterEffect">
                                  <p:stCondLst>
                                    <p:cond delay="0"/>
                                  </p:stCondLst>
                                  <p:childTnLst>
                                    <p:set>
                                      <p:cBhvr>
                                        <p:cTn id="45" dur="1" fill="hold">
                                          <p:stCondLst>
                                            <p:cond delay="0"/>
                                          </p:stCondLst>
                                        </p:cTn>
                                        <p:tgtEl>
                                          <p:spTgt spid="10"/>
                                        </p:tgtEl>
                                        <p:attrNameLst>
                                          <p:attrName>style.visibility</p:attrName>
                                        </p:attrNameLst>
                                      </p:cBhvr>
                                      <p:to>
                                        <p:strVal val="visible"/>
                                      </p:to>
                                    </p:set>
                                    <p:anim calcmode="lin" valueType="num">
                                      <p:cBhvr>
                                        <p:cTn id="46" dur="400"/>
                                        <p:tgtEl>
                                          <p:spTgt spid="10"/>
                                        </p:tgtEl>
                                        <p:attrNameLst>
                                          <p:attrName>ppt_x</p:attrName>
                                        </p:attrNameLst>
                                      </p:cBhvr>
                                      <p:tavLst>
                                        <p:tav tm="0">
                                          <p:val>
                                            <p:strVal val="#ppt_x-#ppt_w*1.125000"/>
                                          </p:val>
                                        </p:tav>
                                        <p:tav tm="100000">
                                          <p:val>
                                            <p:strVal val="#ppt_x"/>
                                          </p:val>
                                        </p:tav>
                                      </p:tavLst>
                                    </p:anim>
                                    <p:animEffect transition="in" filter="wipe(right)">
                                      <p:cBhvr>
                                        <p:cTn id="47" dur="400"/>
                                        <p:tgtEl>
                                          <p:spTgt spid="10"/>
                                        </p:tgtEl>
                                      </p:cBhvr>
                                    </p:animEffect>
                                  </p:childTnLst>
                                </p:cTn>
                              </p:par>
                              <p:par>
                                <p:cTn id="48" presetID="12" presetClass="entr" presetSubtype="1" fill="hold" grpId="0" nodeType="withEffect">
                                  <p:stCondLst>
                                    <p:cond delay="500"/>
                                  </p:stCondLst>
                                  <p:childTnLst>
                                    <p:set>
                                      <p:cBhvr>
                                        <p:cTn id="49" dur="1" fill="hold">
                                          <p:stCondLst>
                                            <p:cond delay="0"/>
                                          </p:stCondLst>
                                        </p:cTn>
                                        <p:tgtEl>
                                          <p:spTgt spid="23"/>
                                        </p:tgtEl>
                                        <p:attrNameLst>
                                          <p:attrName>style.visibility</p:attrName>
                                        </p:attrNameLst>
                                      </p:cBhvr>
                                      <p:to>
                                        <p:strVal val="visible"/>
                                      </p:to>
                                    </p:set>
                                    <p:anim calcmode="lin" valueType="num">
                                      <p:cBhvr>
                                        <p:cTn id="50" dur="400"/>
                                        <p:tgtEl>
                                          <p:spTgt spid="23"/>
                                        </p:tgtEl>
                                        <p:attrNameLst>
                                          <p:attrName>ppt_y</p:attrName>
                                        </p:attrNameLst>
                                      </p:cBhvr>
                                      <p:tavLst>
                                        <p:tav tm="0">
                                          <p:val>
                                            <p:strVal val="#ppt_y-#ppt_h*1.125000"/>
                                          </p:val>
                                        </p:tav>
                                        <p:tav tm="100000">
                                          <p:val>
                                            <p:strVal val="#ppt_y"/>
                                          </p:val>
                                        </p:tav>
                                      </p:tavLst>
                                    </p:anim>
                                    <p:animEffect transition="in" filter="wipe(down)">
                                      <p:cBhvr>
                                        <p:cTn id="51" dur="400"/>
                                        <p:tgtEl>
                                          <p:spTgt spid="23"/>
                                        </p:tgtEl>
                                      </p:cBhvr>
                                    </p:animEffect>
                                  </p:childTnLst>
                                </p:cTn>
                              </p:par>
                              <p:par>
                                <p:cTn id="52" presetID="12" presetClass="entr" presetSubtype="1" fill="hold" grpId="0" nodeType="withEffect">
                                  <p:stCondLst>
                                    <p:cond delay="500"/>
                                  </p:stCondLst>
                                  <p:childTnLst>
                                    <p:set>
                                      <p:cBhvr>
                                        <p:cTn id="53" dur="1" fill="hold">
                                          <p:stCondLst>
                                            <p:cond delay="0"/>
                                          </p:stCondLst>
                                        </p:cTn>
                                        <p:tgtEl>
                                          <p:spTgt spid="24"/>
                                        </p:tgtEl>
                                        <p:attrNameLst>
                                          <p:attrName>style.visibility</p:attrName>
                                        </p:attrNameLst>
                                      </p:cBhvr>
                                      <p:to>
                                        <p:strVal val="visible"/>
                                      </p:to>
                                    </p:set>
                                    <p:anim calcmode="lin" valueType="num">
                                      <p:cBhvr>
                                        <p:cTn id="54" dur="400"/>
                                        <p:tgtEl>
                                          <p:spTgt spid="24"/>
                                        </p:tgtEl>
                                        <p:attrNameLst>
                                          <p:attrName>ppt_y</p:attrName>
                                        </p:attrNameLst>
                                      </p:cBhvr>
                                      <p:tavLst>
                                        <p:tav tm="0">
                                          <p:val>
                                            <p:strVal val="#ppt_y-#ppt_h*1.125000"/>
                                          </p:val>
                                        </p:tav>
                                        <p:tav tm="100000">
                                          <p:val>
                                            <p:strVal val="#ppt_y"/>
                                          </p:val>
                                        </p:tav>
                                      </p:tavLst>
                                    </p:anim>
                                    <p:animEffect transition="in" filter="wipe(down)">
                                      <p:cBhvr>
                                        <p:cTn id="55" dur="400"/>
                                        <p:tgtEl>
                                          <p:spTgt spid="24"/>
                                        </p:tgtEl>
                                      </p:cBhvr>
                                    </p:animEffect>
                                  </p:childTnLst>
                                </p:cTn>
                              </p:par>
                            </p:childTnLst>
                          </p:cTn>
                        </p:par>
                        <p:par>
                          <p:cTn id="56" fill="hold" nodeType="afterGroup">
                            <p:stCondLst>
                              <p:cond delay="3600"/>
                            </p:stCondLst>
                            <p:childTnLst>
                              <p:par>
                                <p:cTn id="57" presetID="16" presetClass="entr" presetSubtype="37" fill="hold" nodeType="afterEffect">
                                  <p:stCondLst>
                                    <p:cond delay="0"/>
                                  </p:stCondLst>
                                  <p:childTnLst>
                                    <p:set>
                                      <p:cBhvr>
                                        <p:cTn id="58" dur="1" fill="hold">
                                          <p:stCondLst>
                                            <p:cond delay="0"/>
                                          </p:stCondLst>
                                        </p:cTn>
                                        <p:tgtEl>
                                          <p:spTgt spid="25"/>
                                        </p:tgtEl>
                                        <p:attrNameLst>
                                          <p:attrName>style.visibility</p:attrName>
                                        </p:attrNameLst>
                                      </p:cBhvr>
                                      <p:to>
                                        <p:strVal val="visible"/>
                                      </p:to>
                                    </p:set>
                                    <p:animEffect transition="in" filter="barn(outVertical)">
                                      <p:cBhvr>
                                        <p:cTn id="59" dur="750"/>
                                        <p:tgtEl>
                                          <p:spTgt spid="25"/>
                                        </p:tgtEl>
                                      </p:cBhvr>
                                    </p:animEffect>
                                  </p:childTnLst>
                                </p:cTn>
                              </p:par>
                              <p:par>
                                <p:cTn id="60" presetID="53" presetClass="entr" presetSubtype="16" fill="hold" grpId="0" nodeType="withEffect">
                                  <p:stCondLst>
                                    <p:cond delay="250"/>
                                  </p:stCondLst>
                                  <p:childTnLst>
                                    <p:set>
                                      <p:cBhvr>
                                        <p:cTn id="61" dur="1" fill="hold">
                                          <p:stCondLst>
                                            <p:cond delay="0"/>
                                          </p:stCondLst>
                                        </p:cTn>
                                        <p:tgtEl>
                                          <p:spTgt spid="16"/>
                                        </p:tgtEl>
                                        <p:attrNameLst>
                                          <p:attrName>style.visibility</p:attrName>
                                        </p:attrNameLst>
                                      </p:cBhvr>
                                      <p:to>
                                        <p:strVal val="visible"/>
                                      </p:to>
                                    </p:set>
                                    <p:anim calcmode="lin" valueType="num">
                                      <p:cBhvr>
                                        <p:cTn id="62" dur="500" fill="hold"/>
                                        <p:tgtEl>
                                          <p:spTgt spid="16"/>
                                        </p:tgtEl>
                                        <p:attrNameLst>
                                          <p:attrName>ppt_w</p:attrName>
                                        </p:attrNameLst>
                                      </p:cBhvr>
                                      <p:tavLst>
                                        <p:tav tm="0">
                                          <p:val>
                                            <p:fltVal val="0"/>
                                          </p:val>
                                        </p:tav>
                                        <p:tav tm="100000">
                                          <p:val>
                                            <p:strVal val="#ppt_w"/>
                                          </p:val>
                                        </p:tav>
                                      </p:tavLst>
                                    </p:anim>
                                    <p:anim calcmode="lin" valueType="num">
                                      <p:cBhvr>
                                        <p:cTn id="63" dur="500" fill="hold"/>
                                        <p:tgtEl>
                                          <p:spTgt spid="16"/>
                                        </p:tgtEl>
                                        <p:attrNameLst>
                                          <p:attrName>ppt_h</p:attrName>
                                        </p:attrNameLst>
                                      </p:cBhvr>
                                      <p:tavLst>
                                        <p:tav tm="0">
                                          <p:val>
                                            <p:fltVal val="0"/>
                                          </p:val>
                                        </p:tav>
                                        <p:tav tm="100000">
                                          <p:val>
                                            <p:strVal val="#ppt_h"/>
                                          </p:val>
                                        </p:tav>
                                      </p:tavLst>
                                    </p:anim>
                                    <p:animEffect transition="in" filter="fade">
                                      <p:cBhvr>
                                        <p:cTn id="64"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7" grpId="0"/>
      <p:bldP spid="18" grpId="0"/>
      <p:bldP spid="19" grpId="0"/>
      <p:bldP spid="20" grpId="0"/>
      <p:bldP spid="21" grpId="0"/>
      <p:bldP spid="22" grpId="0"/>
      <p:bldP spid="23" grpId="0"/>
      <p:bldP spid="2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8" name="Group 23"/>
          <p:cNvGrpSpPr/>
          <p:nvPr/>
        </p:nvGrpSpPr>
        <p:grpSpPr>
          <a:xfrm rot="16200000">
            <a:off x="6727328" y="2431402"/>
            <a:ext cx="5019626" cy="3425562"/>
            <a:chOff x="260426" y="2358606"/>
            <a:chExt cx="4159174" cy="2194345"/>
          </a:xfrm>
          <a:solidFill>
            <a:schemeClr val="accent2">
              <a:lumMod val="75000"/>
            </a:schemeClr>
          </a:solidFill>
        </p:grpSpPr>
        <p:sp>
          <p:nvSpPr>
            <p:cNvPr id="59" name="Rectangle 21"/>
            <p:cNvSpPr/>
            <p:nvPr/>
          </p:nvSpPr>
          <p:spPr>
            <a:xfrm>
              <a:off x="260426" y="2610463"/>
              <a:ext cx="4159174" cy="19424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en-US" sz="3375" noProof="1">
                <a:cs typeface="+mn-ea"/>
                <a:sym typeface="+mn-lt"/>
              </a:endParaRPr>
            </a:p>
          </p:txBody>
        </p:sp>
        <p:sp>
          <p:nvSpPr>
            <p:cNvPr id="60" name="Right Triangle 22"/>
            <p:cNvSpPr/>
            <p:nvPr/>
          </p:nvSpPr>
          <p:spPr>
            <a:xfrm flipH="1">
              <a:off x="2107958" y="2358606"/>
              <a:ext cx="556445" cy="646088"/>
            </a:xfrm>
            <a:prstGeom prst="r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en-US" sz="3375" noProof="1">
                <a:cs typeface="+mn-ea"/>
                <a:sym typeface="+mn-lt"/>
              </a:endParaRPr>
            </a:p>
          </p:txBody>
        </p:sp>
      </p:grpSp>
      <p:grpSp>
        <p:nvGrpSpPr>
          <p:cNvPr id="61" name="组合 60"/>
          <p:cNvGrpSpPr/>
          <p:nvPr/>
        </p:nvGrpSpPr>
        <p:grpSpPr>
          <a:xfrm>
            <a:off x="1884664" y="2035056"/>
            <a:ext cx="4413514" cy="3893753"/>
            <a:chOff x="2209559" y="721211"/>
            <a:chExt cx="4369160" cy="3684607"/>
          </a:xfrm>
          <a:solidFill>
            <a:schemeClr val="bg1">
              <a:lumMod val="75000"/>
            </a:schemeClr>
          </a:solidFill>
        </p:grpSpPr>
        <p:sp>
          <p:nvSpPr>
            <p:cNvPr id="62" name="Freeform 6"/>
            <p:cNvSpPr/>
            <p:nvPr/>
          </p:nvSpPr>
          <p:spPr bwMode="auto">
            <a:xfrm>
              <a:off x="5901001" y="3569840"/>
              <a:ext cx="292326" cy="452166"/>
            </a:xfrm>
            <a:custGeom>
              <a:avLst/>
              <a:gdLst>
                <a:gd name="T0" fmla="*/ 242 w 501"/>
                <a:gd name="T1" fmla="*/ 1207 h 1207"/>
                <a:gd name="T2" fmla="*/ 150 w 501"/>
                <a:gd name="T3" fmla="*/ 1064 h 1207"/>
                <a:gd name="T4" fmla="*/ 93 w 501"/>
                <a:gd name="T5" fmla="*/ 1046 h 1207"/>
                <a:gd name="T6" fmla="*/ 14 w 501"/>
                <a:gd name="T7" fmla="*/ 904 h 1207"/>
                <a:gd name="T8" fmla="*/ 11 w 501"/>
                <a:gd name="T9" fmla="*/ 835 h 1207"/>
                <a:gd name="T10" fmla="*/ 38 w 501"/>
                <a:gd name="T11" fmla="*/ 662 h 1207"/>
                <a:gd name="T12" fmla="*/ 109 w 501"/>
                <a:gd name="T13" fmla="*/ 434 h 1207"/>
                <a:gd name="T14" fmla="*/ 129 w 501"/>
                <a:gd name="T15" fmla="*/ 327 h 1207"/>
                <a:gd name="T16" fmla="*/ 271 w 501"/>
                <a:gd name="T17" fmla="*/ 82 h 1207"/>
                <a:gd name="T18" fmla="*/ 367 w 501"/>
                <a:gd name="T19" fmla="*/ 2 h 1207"/>
                <a:gd name="T20" fmla="*/ 473 w 501"/>
                <a:gd name="T21" fmla="*/ 2 h 1207"/>
                <a:gd name="T22" fmla="*/ 491 w 501"/>
                <a:gd name="T23" fmla="*/ 136 h 1207"/>
                <a:gd name="T24" fmla="*/ 457 w 501"/>
                <a:gd name="T25" fmla="*/ 541 h 1207"/>
                <a:gd name="T26" fmla="*/ 324 w 501"/>
                <a:gd name="T27" fmla="*/ 839 h 1207"/>
                <a:gd name="T28" fmla="*/ 301 w 501"/>
                <a:gd name="T29" fmla="*/ 898 h 1207"/>
                <a:gd name="T30" fmla="*/ 268 w 501"/>
                <a:gd name="T31" fmla="*/ 1185 h 1207"/>
                <a:gd name="T32" fmla="*/ 242 w 501"/>
                <a:gd name="T33" fmla="*/ 1207 h 12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01" h="1207">
                  <a:moveTo>
                    <a:pt x="242" y="1207"/>
                  </a:moveTo>
                  <a:cubicBezTo>
                    <a:pt x="210" y="1157"/>
                    <a:pt x="179" y="1111"/>
                    <a:pt x="150" y="1064"/>
                  </a:cubicBezTo>
                  <a:cubicBezTo>
                    <a:pt x="131" y="1057"/>
                    <a:pt x="112" y="1050"/>
                    <a:pt x="93" y="1046"/>
                  </a:cubicBezTo>
                  <a:cubicBezTo>
                    <a:pt x="77" y="984"/>
                    <a:pt x="36" y="914"/>
                    <a:pt x="14" y="904"/>
                  </a:cubicBezTo>
                  <a:cubicBezTo>
                    <a:pt x="11" y="881"/>
                    <a:pt x="11" y="858"/>
                    <a:pt x="11" y="835"/>
                  </a:cubicBezTo>
                  <a:cubicBezTo>
                    <a:pt x="21" y="766"/>
                    <a:pt x="37" y="718"/>
                    <a:pt x="38" y="662"/>
                  </a:cubicBezTo>
                  <a:cubicBezTo>
                    <a:pt x="0" y="537"/>
                    <a:pt x="54" y="512"/>
                    <a:pt x="109" y="434"/>
                  </a:cubicBezTo>
                  <a:cubicBezTo>
                    <a:pt x="116" y="399"/>
                    <a:pt x="122" y="363"/>
                    <a:pt x="129" y="327"/>
                  </a:cubicBezTo>
                  <a:cubicBezTo>
                    <a:pt x="174" y="220"/>
                    <a:pt x="197" y="155"/>
                    <a:pt x="271" y="82"/>
                  </a:cubicBezTo>
                  <a:cubicBezTo>
                    <a:pt x="303" y="53"/>
                    <a:pt x="335" y="28"/>
                    <a:pt x="367" y="2"/>
                  </a:cubicBezTo>
                  <a:cubicBezTo>
                    <a:pt x="403" y="0"/>
                    <a:pt x="438" y="1"/>
                    <a:pt x="473" y="2"/>
                  </a:cubicBezTo>
                  <a:cubicBezTo>
                    <a:pt x="473" y="15"/>
                    <a:pt x="501" y="97"/>
                    <a:pt x="491" y="136"/>
                  </a:cubicBezTo>
                  <a:cubicBezTo>
                    <a:pt x="424" y="226"/>
                    <a:pt x="461" y="391"/>
                    <a:pt x="457" y="541"/>
                  </a:cubicBezTo>
                  <a:cubicBezTo>
                    <a:pt x="431" y="629"/>
                    <a:pt x="373" y="746"/>
                    <a:pt x="324" y="839"/>
                  </a:cubicBezTo>
                  <a:cubicBezTo>
                    <a:pt x="314" y="859"/>
                    <a:pt x="308" y="878"/>
                    <a:pt x="301" y="898"/>
                  </a:cubicBezTo>
                  <a:cubicBezTo>
                    <a:pt x="288" y="992"/>
                    <a:pt x="278" y="1087"/>
                    <a:pt x="268" y="1185"/>
                  </a:cubicBezTo>
                  <a:cubicBezTo>
                    <a:pt x="258" y="1191"/>
                    <a:pt x="249" y="1198"/>
                    <a:pt x="242" y="1207"/>
                  </a:cubicBezTo>
                  <a:close/>
                </a:path>
              </a:pathLst>
            </a:custGeom>
            <a:grpFill/>
            <a:ln w="8" cap="flat">
              <a:solidFill>
                <a:srgbClr val="FFFFFF"/>
              </a:solidFill>
              <a:prstDash val="solid"/>
              <a:miter lim="800000"/>
            </a:ln>
          </p:spPr>
          <p:txBody>
            <a:bodyPr lIns="128558" tIns="64279" rIns="128558" bIns="64279"/>
            <a:lstStyle/>
            <a:p>
              <a:pPr fontAlgn="auto"/>
              <a:endParaRPr lang="zh-CN" altLang="en-US" sz="3375" noProof="1">
                <a:solidFill>
                  <a:srgbClr val="000000"/>
                </a:solidFill>
                <a:cs typeface="+mn-ea"/>
                <a:sym typeface="+mn-lt"/>
              </a:endParaRPr>
            </a:p>
          </p:txBody>
        </p:sp>
        <p:sp>
          <p:nvSpPr>
            <p:cNvPr id="63" name="Freeform 7"/>
            <p:cNvSpPr/>
            <p:nvPr/>
          </p:nvSpPr>
          <p:spPr bwMode="auto">
            <a:xfrm>
              <a:off x="4902561" y="4228107"/>
              <a:ext cx="222927" cy="177711"/>
            </a:xfrm>
            <a:custGeom>
              <a:avLst/>
              <a:gdLst>
                <a:gd name="T0" fmla="*/ 277 w 776"/>
                <a:gd name="T1" fmla="*/ 619 h 619"/>
                <a:gd name="T2" fmla="*/ 98 w 776"/>
                <a:gd name="T3" fmla="*/ 552 h 619"/>
                <a:gd name="T4" fmla="*/ 33 w 776"/>
                <a:gd name="T5" fmla="*/ 337 h 619"/>
                <a:gd name="T6" fmla="*/ 126 w 776"/>
                <a:gd name="T7" fmla="*/ 228 h 619"/>
                <a:gd name="T8" fmla="*/ 161 w 776"/>
                <a:gd name="T9" fmla="*/ 200 h 619"/>
                <a:gd name="T10" fmla="*/ 168 w 776"/>
                <a:gd name="T11" fmla="*/ 85 h 619"/>
                <a:gd name="T12" fmla="*/ 181 w 776"/>
                <a:gd name="T13" fmla="*/ 82 h 619"/>
                <a:gd name="T14" fmla="*/ 290 w 776"/>
                <a:gd name="T15" fmla="*/ 95 h 619"/>
                <a:gd name="T16" fmla="*/ 443 w 776"/>
                <a:gd name="T17" fmla="*/ 10 h 619"/>
                <a:gd name="T18" fmla="*/ 696 w 776"/>
                <a:gd name="T19" fmla="*/ 0 h 619"/>
                <a:gd name="T20" fmla="*/ 775 w 776"/>
                <a:gd name="T21" fmla="*/ 114 h 619"/>
                <a:gd name="T22" fmla="*/ 691 w 776"/>
                <a:gd name="T23" fmla="*/ 233 h 619"/>
                <a:gd name="T24" fmla="*/ 604 w 776"/>
                <a:gd name="T25" fmla="*/ 437 h 619"/>
                <a:gd name="T26" fmla="*/ 331 w 776"/>
                <a:gd name="T27" fmla="*/ 607 h 619"/>
                <a:gd name="T28" fmla="*/ 277 w 776"/>
                <a:gd name="T29" fmla="*/ 619 h 6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76" h="619">
                  <a:moveTo>
                    <a:pt x="277" y="619"/>
                  </a:moveTo>
                  <a:cubicBezTo>
                    <a:pt x="216" y="594"/>
                    <a:pt x="156" y="573"/>
                    <a:pt x="98" y="552"/>
                  </a:cubicBezTo>
                  <a:cubicBezTo>
                    <a:pt x="0" y="474"/>
                    <a:pt x="32" y="422"/>
                    <a:pt x="33" y="337"/>
                  </a:cubicBezTo>
                  <a:cubicBezTo>
                    <a:pt x="49" y="230"/>
                    <a:pt x="30" y="249"/>
                    <a:pt x="126" y="228"/>
                  </a:cubicBezTo>
                  <a:cubicBezTo>
                    <a:pt x="135" y="219"/>
                    <a:pt x="148" y="209"/>
                    <a:pt x="161" y="200"/>
                  </a:cubicBezTo>
                  <a:cubicBezTo>
                    <a:pt x="161" y="160"/>
                    <a:pt x="165" y="121"/>
                    <a:pt x="168" y="85"/>
                  </a:cubicBezTo>
                  <a:cubicBezTo>
                    <a:pt x="171" y="82"/>
                    <a:pt x="175" y="82"/>
                    <a:pt x="181" y="82"/>
                  </a:cubicBezTo>
                  <a:cubicBezTo>
                    <a:pt x="203" y="93"/>
                    <a:pt x="245" y="100"/>
                    <a:pt x="290" y="95"/>
                  </a:cubicBezTo>
                  <a:cubicBezTo>
                    <a:pt x="341" y="67"/>
                    <a:pt x="392" y="39"/>
                    <a:pt x="443" y="10"/>
                  </a:cubicBezTo>
                  <a:cubicBezTo>
                    <a:pt x="527" y="6"/>
                    <a:pt x="610" y="2"/>
                    <a:pt x="696" y="0"/>
                  </a:cubicBezTo>
                  <a:cubicBezTo>
                    <a:pt x="718" y="17"/>
                    <a:pt x="776" y="42"/>
                    <a:pt x="775" y="114"/>
                  </a:cubicBezTo>
                  <a:cubicBezTo>
                    <a:pt x="749" y="156"/>
                    <a:pt x="723" y="201"/>
                    <a:pt x="691" y="233"/>
                  </a:cubicBezTo>
                  <a:cubicBezTo>
                    <a:pt x="665" y="298"/>
                    <a:pt x="624" y="349"/>
                    <a:pt x="604" y="437"/>
                  </a:cubicBezTo>
                  <a:cubicBezTo>
                    <a:pt x="511" y="493"/>
                    <a:pt x="421" y="550"/>
                    <a:pt x="331" y="607"/>
                  </a:cubicBezTo>
                  <a:cubicBezTo>
                    <a:pt x="312" y="610"/>
                    <a:pt x="293" y="612"/>
                    <a:pt x="277" y="619"/>
                  </a:cubicBezTo>
                  <a:close/>
                </a:path>
              </a:pathLst>
            </a:custGeom>
            <a:grpFill/>
            <a:ln w="8" cap="flat">
              <a:solidFill>
                <a:srgbClr val="FFFFFF"/>
              </a:solidFill>
              <a:prstDash val="solid"/>
              <a:miter lim="800000"/>
            </a:ln>
          </p:spPr>
          <p:txBody>
            <a:bodyPr lIns="128558" tIns="64279" rIns="128558" bIns="64279"/>
            <a:lstStyle/>
            <a:p>
              <a:pPr fontAlgn="auto"/>
              <a:endParaRPr lang="zh-CN" altLang="en-US" sz="3375" noProof="1">
                <a:solidFill>
                  <a:srgbClr val="000000"/>
                </a:solidFill>
                <a:cs typeface="+mn-ea"/>
                <a:sym typeface="+mn-lt"/>
              </a:endParaRPr>
            </a:p>
          </p:txBody>
        </p:sp>
        <p:sp>
          <p:nvSpPr>
            <p:cNvPr id="64" name="Freeform 8"/>
            <p:cNvSpPr/>
            <p:nvPr/>
          </p:nvSpPr>
          <p:spPr bwMode="auto">
            <a:xfrm>
              <a:off x="3913059" y="3247015"/>
              <a:ext cx="767627" cy="846494"/>
            </a:xfrm>
            <a:custGeom>
              <a:avLst/>
              <a:gdLst>
                <a:gd name="T0" fmla="*/ 1076 w 2678"/>
                <a:gd name="T1" fmla="*/ 2846 h 2954"/>
                <a:gd name="T2" fmla="*/ 1033 w 2678"/>
                <a:gd name="T3" fmla="*/ 2648 h 2954"/>
                <a:gd name="T4" fmla="*/ 783 w 2678"/>
                <a:gd name="T5" fmla="*/ 2721 h 2954"/>
                <a:gd name="T6" fmla="*/ 519 w 2678"/>
                <a:gd name="T7" fmla="*/ 2517 h 2954"/>
                <a:gd name="T8" fmla="*/ 486 w 2678"/>
                <a:gd name="T9" fmla="*/ 2160 h 2954"/>
                <a:gd name="T10" fmla="*/ 340 w 2678"/>
                <a:gd name="T11" fmla="*/ 1946 h 2954"/>
                <a:gd name="T12" fmla="*/ 172 w 2678"/>
                <a:gd name="T13" fmla="*/ 1759 h 2954"/>
                <a:gd name="T14" fmla="*/ 2 w 2678"/>
                <a:gd name="T15" fmla="*/ 1817 h 2954"/>
                <a:gd name="T16" fmla="*/ 46 w 2678"/>
                <a:gd name="T17" fmla="*/ 1438 h 2954"/>
                <a:gd name="T18" fmla="*/ 329 w 2678"/>
                <a:gd name="T19" fmla="*/ 1183 h 2954"/>
                <a:gd name="T20" fmla="*/ 368 w 2678"/>
                <a:gd name="T21" fmla="*/ 994 h 2954"/>
                <a:gd name="T22" fmla="*/ 390 w 2678"/>
                <a:gd name="T23" fmla="*/ 585 h 2954"/>
                <a:gd name="T24" fmla="*/ 263 w 2678"/>
                <a:gd name="T25" fmla="*/ 369 h 2954"/>
                <a:gd name="T26" fmla="*/ 367 w 2678"/>
                <a:gd name="T27" fmla="*/ 68 h 2954"/>
                <a:gd name="T28" fmla="*/ 564 w 2678"/>
                <a:gd name="T29" fmla="*/ 315 h 2954"/>
                <a:gd name="T30" fmla="*/ 670 w 2678"/>
                <a:gd name="T31" fmla="*/ 173 h 2954"/>
                <a:gd name="T32" fmla="*/ 775 w 2678"/>
                <a:gd name="T33" fmla="*/ 310 h 2954"/>
                <a:gd name="T34" fmla="*/ 1013 w 2678"/>
                <a:gd name="T35" fmla="*/ 506 h 2954"/>
                <a:gd name="T36" fmla="*/ 1232 w 2678"/>
                <a:gd name="T37" fmla="*/ 872 h 2954"/>
                <a:gd name="T38" fmla="*/ 1189 w 2678"/>
                <a:gd name="T39" fmla="*/ 1058 h 2954"/>
                <a:gd name="T40" fmla="*/ 1437 w 2678"/>
                <a:gd name="T41" fmla="*/ 1241 h 2954"/>
                <a:gd name="T42" fmla="*/ 1744 w 2678"/>
                <a:gd name="T43" fmla="*/ 1140 h 2954"/>
                <a:gd name="T44" fmla="*/ 1698 w 2678"/>
                <a:gd name="T45" fmla="*/ 877 h 2954"/>
                <a:gd name="T46" fmla="*/ 1888 w 2678"/>
                <a:gd name="T47" fmla="*/ 620 h 2954"/>
                <a:gd name="T48" fmla="*/ 1829 w 2678"/>
                <a:gd name="T49" fmla="*/ 425 h 2954"/>
                <a:gd name="T50" fmla="*/ 1873 w 2678"/>
                <a:gd name="T51" fmla="*/ 394 h 2954"/>
                <a:gd name="T52" fmla="*/ 2116 w 2678"/>
                <a:gd name="T53" fmla="*/ 459 h 2954"/>
                <a:gd name="T54" fmla="*/ 2307 w 2678"/>
                <a:gd name="T55" fmla="*/ 549 h 2954"/>
                <a:gd name="T56" fmla="*/ 2426 w 2678"/>
                <a:gd name="T57" fmla="*/ 509 h 2954"/>
                <a:gd name="T58" fmla="*/ 2293 w 2678"/>
                <a:gd name="T59" fmla="*/ 728 h 2954"/>
                <a:gd name="T60" fmla="*/ 1954 w 2678"/>
                <a:gd name="T61" fmla="*/ 746 h 2954"/>
                <a:gd name="T62" fmla="*/ 1934 w 2678"/>
                <a:gd name="T63" fmla="*/ 939 h 2954"/>
                <a:gd name="T64" fmla="*/ 2182 w 2678"/>
                <a:gd name="T65" fmla="*/ 1106 h 2954"/>
                <a:gd name="T66" fmla="*/ 2231 w 2678"/>
                <a:gd name="T67" fmla="*/ 1460 h 2954"/>
                <a:gd name="T68" fmla="*/ 2217 w 2678"/>
                <a:gd name="T69" fmla="*/ 1748 h 2954"/>
                <a:gd name="T70" fmla="*/ 2513 w 2678"/>
                <a:gd name="T71" fmla="*/ 1919 h 2954"/>
                <a:gd name="T72" fmla="*/ 2663 w 2678"/>
                <a:gd name="T73" fmla="*/ 1976 h 2954"/>
                <a:gd name="T74" fmla="*/ 2646 w 2678"/>
                <a:gd name="T75" fmla="*/ 2096 h 2954"/>
                <a:gd name="T76" fmla="*/ 2259 w 2678"/>
                <a:gd name="T77" fmla="*/ 2257 h 2954"/>
                <a:gd name="T78" fmla="*/ 2066 w 2678"/>
                <a:gd name="T79" fmla="*/ 2360 h 2954"/>
                <a:gd name="T80" fmla="*/ 1737 w 2678"/>
                <a:gd name="T81" fmla="*/ 2427 h 2954"/>
                <a:gd name="T82" fmla="*/ 1433 w 2678"/>
                <a:gd name="T83" fmla="*/ 2439 h 2954"/>
                <a:gd name="T84" fmla="*/ 1255 w 2678"/>
                <a:gd name="T85" fmla="*/ 2408 h 2954"/>
                <a:gd name="T86" fmla="*/ 1237 w 2678"/>
                <a:gd name="T87" fmla="*/ 2732 h 2954"/>
                <a:gd name="T88" fmla="*/ 1223 w 2678"/>
                <a:gd name="T89" fmla="*/ 2954 h 29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678" h="2954">
                  <a:moveTo>
                    <a:pt x="1223" y="2954"/>
                  </a:moveTo>
                  <a:cubicBezTo>
                    <a:pt x="1172" y="2901"/>
                    <a:pt x="1121" y="2867"/>
                    <a:pt x="1076" y="2846"/>
                  </a:cubicBezTo>
                  <a:cubicBezTo>
                    <a:pt x="1083" y="2764"/>
                    <a:pt x="1090" y="2725"/>
                    <a:pt x="1061" y="2675"/>
                  </a:cubicBezTo>
                  <a:cubicBezTo>
                    <a:pt x="1052" y="2665"/>
                    <a:pt x="1042" y="2655"/>
                    <a:pt x="1033" y="2648"/>
                  </a:cubicBezTo>
                  <a:cubicBezTo>
                    <a:pt x="953" y="2646"/>
                    <a:pt x="908" y="2684"/>
                    <a:pt x="869" y="2742"/>
                  </a:cubicBezTo>
                  <a:cubicBezTo>
                    <a:pt x="840" y="2735"/>
                    <a:pt x="812" y="2728"/>
                    <a:pt x="783" y="2721"/>
                  </a:cubicBezTo>
                  <a:cubicBezTo>
                    <a:pt x="751" y="2661"/>
                    <a:pt x="732" y="2637"/>
                    <a:pt x="704" y="2617"/>
                  </a:cubicBezTo>
                  <a:cubicBezTo>
                    <a:pt x="621" y="2497"/>
                    <a:pt x="634" y="2527"/>
                    <a:pt x="519" y="2517"/>
                  </a:cubicBezTo>
                  <a:cubicBezTo>
                    <a:pt x="465" y="2460"/>
                    <a:pt x="481" y="2379"/>
                    <a:pt x="482" y="2336"/>
                  </a:cubicBezTo>
                  <a:cubicBezTo>
                    <a:pt x="505" y="2268"/>
                    <a:pt x="518" y="2203"/>
                    <a:pt x="486" y="2160"/>
                  </a:cubicBezTo>
                  <a:cubicBezTo>
                    <a:pt x="358" y="2114"/>
                    <a:pt x="371" y="2131"/>
                    <a:pt x="372" y="2052"/>
                  </a:cubicBezTo>
                  <a:cubicBezTo>
                    <a:pt x="359" y="2016"/>
                    <a:pt x="350" y="1979"/>
                    <a:pt x="340" y="1946"/>
                  </a:cubicBezTo>
                  <a:cubicBezTo>
                    <a:pt x="328" y="1927"/>
                    <a:pt x="318" y="1910"/>
                    <a:pt x="309" y="1893"/>
                  </a:cubicBezTo>
                  <a:cubicBezTo>
                    <a:pt x="281" y="1771"/>
                    <a:pt x="261" y="1761"/>
                    <a:pt x="172" y="1759"/>
                  </a:cubicBezTo>
                  <a:cubicBezTo>
                    <a:pt x="121" y="1784"/>
                    <a:pt x="53" y="1828"/>
                    <a:pt x="12" y="1827"/>
                  </a:cubicBezTo>
                  <a:cubicBezTo>
                    <a:pt x="9" y="1823"/>
                    <a:pt x="6" y="1820"/>
                    <a:pt x="2" y="1817"/>
                  </a:cubicBezTo>
                  <a:cubicBezTo>
                    <a:pt x="0" y="1725"/>
                    <a:pt x="0" y="1633"/>
                    <a:pt x="1" y="1545"/>
                  </a:cubicBezTo>
                  <a:cubicBezTo>
                    <a:pt x="14" y="1509"/>
                    <a:pt x="30" y="1474"/>
                    <a:pt x="46" y="1438"/>
                  </a:cubicBezTo>
                  <a:cubicBezTo>
                    <a:pt x="117" y="1348"/>
                    <a:pt x="155" y="1320"/>
                    <a:pt x="258" y="1250"/>
                  </a:cubicBezTo>
                  <a:cubicBezTo>
                    <a:pt x="281" y="1228"/>
                    <a:pt x="303" y="1205"/>
                    <a:pt x="329" y="1183"/>
                  </a:cubicBezTo>
                  <a:cubicBezTo>
                    <a:pt x="332" y="1137"/>
                    <a:pt x="336" y="1092"/>
                    <a:pt x="339" y="1049"/>
                  </a:cubicBezTo>
                  <a:cubicBezTo>
                    <a:pt x="349" y="1030"/>
                    <a:pt x="359" y="1010"/>
                    <a:pt x="368" y="994"/>
                  </a:cubicBezTo>
                  <a:cubicBezTo>
                    <a:pt x="369" y="909"/>
                    <a:pt x="363" y="801"/>
                    <a:pt x="402" y="763"/>
                  </a:cubicBezTo>
                  <a:cubicBezTo>
                    <a:pt x="412" y="694"/>
                    <a:pt x="415" y="629"/>
                    <a:pt x="390" y="585"/>
                  </a:cubicBezTo>
                  <a:cubicBezTo>
                    <a:pt x="345" y="545"/>
                    <a:pt x="304" y="505"/>
                    <a:pt x="263" y="468"/>
                  </a:cubicBezTo>
                  <a:cubicBezTo>
                    <a:pt x="263" y="435"/>
                    <a:pt x="263" y="402"/>
                    <a:pt x="263" y="369"/>
                  </a:cubicBezTo>
                  <a:cubicBezTo>
                    <a:pt x="302" y="370"/>
                    <a:pt x="340" y="362"/>
                    <a:pt x="388" y="340"/>
                  </a:cubicBezTo>
                  <a:cubicBezTo>
                    <a:pt x="421" y="236"/>
                    <a:pt x="367" y="140"/>
                    <a:pt x="367" y="68"/>
                  </a:cubicBezTo>
                  <a:cubicBezTo>
                    <a:pt x="399" y="42"/>
                    <a:pt x="422" y="0"/>
                    <a:pt x="476" y="57"/>
                  </a:cubicBezTo>
                  <a:cubicBezTo>
                    <a:pt x="508" y="127"/>
                    <a:pt x="549" y="203"/>
                    <a:pt x="564" y="315"/>
                  </a:cubicBezTo>
                  <a:cubicBezTo>
                    <a:pt x="593" y="345"/>
                    <a:pt x="583" y="335"/>
                    <a:pt x="640" y="346"/>
                  </a:cubicBezTo>
                  <a:cubicBezTo>
                    <a:pt x="676" y="295"/>
                    <a:pt x="670" y="209"/>
                    <a:pt x="670" y="173"/>
                  </a:cubicBezTo>
                  <a:cubicBezTo>
                    <a:pt x="683" y="161"/>
                    <a:pt x="696" y="151"/>
                    <a:pt x="709" y="142"/>
                  </a:cubicBezTo>
                  <a:cubicBezTo>
                    <a:pt x="734" y="178"/>
                    <a:pt x="753" y="234"/>
                    <a:pt x="775" y="310"/>
                  </a:cubicBezTo>
                  <a:cubicBezTo>
                    <a:pt x="800" y="354"/>
                    <a:pt x="832" y="417"/>
                    <a:pt x="895" y="484"/>
                  </a:cubicBezTo>
                  <a:cubicBezTo>
                    <a:pt x="934" y="491"/>
                    <a:pt x="972" y="499"/>
                    <a:pt x="1013" y="506"/>
                  </a:cubicBezTo>
                  <a:cubicBezTo>
                    <a:pt x="1048" y="576"/>
                    <a:pt x="1083" y="649"/>
                    <a:pt x="1121" y="722"/>
                  </a:cubicBezTo>
                  <a:cubicBezTo>
                    <a:pt x="1156" y="772"/>
                    <a:pt x="1194" y="822"/>
                    <a:pt x="1232" y="872"/>
                  </a:cubicBezTo>
                  <a:cubicBezTo>
                    <a:pt x="1232" y="888"/>
                    <a:pt x="1231" y="905"/>
                    <a:pt x="1235" y="924"/>
                  </a:cubicBezTo>
                  <a:cubicBezTo>
                    <a:pt x="1193" y="979"/>
                    <a:pt x="1190" y="963"/>
                    <a:pt x="1189" y="1058"/>
                  </a:cubicBezTo>
                  <a:cubicBezTo>
                    <a:pt x="1230" y="1111"/>
                    <a:pt x="1246" y="1154"/>
                    <a:pt x="1342" y="1183"/>
                  </a:cubicBezTo>
                  <a:cubicBezTo>
                    <a:pt x="1361" y="1196"/>
                    <a:pt x="1377" y="1219"/>
                    <a:pt x="1437" y="1241"/>
                  </a:cubicBezTo>
                  <a:cubicBezTo>
                    <a:pt x="1463" y="1238"/>
                    <a:pt x="1491" y="1235"/>
                    <a:pt x="1520" y="1233"/>
                  </a:cubicBezTo>
                  <a:cubicBezTo>
                    <a:pt x="1594" y="1202"/>
                    <a:pt x="1668" y="1171"/>
                    <a:pt x="1744" y="1140"/>
                  </a:cubicBezTo>
                  <a:cubicBezTo>
                    <a:pt x="1786" y="1073"/>
                    <a:pt x="1783" y="1030"/>
                    <a:pt x="1784" y="971"/>
                  </a:cubicBezTo>
                  <a:cubicBezTo>
                    <a:pt x="1755" y="908"/>
                    <a:pt x="1724" y="901"/>
                    <a:pt x="1698" y="877"/>
                  </a:cubicBezTo>
                  <a:cubicBezTo>
                    <a:pt x="1699" y="802"/>
                    <a:pt x="1689" y="795"/>
                    <a:pt x="1718" y="757"/>
                  </a:cubicBezTo>
                  <a:cubicBezTo>
                    <a:pt x="1779" y="729"/>
                    <a:pt x="1843" y="688"/>
                    <a:pt x="1888" y="620"/>
                  </a:cubicBezTo>
                  <a:cubicBezTo>
                    <a:pt x="1888" y="591"/>
                    <a:pt x="1888" y="564"/>
                    <a:pt x="1892" y="538"/>
                  </a:cubicBezTo>
                  <a:cubicBezTo>
                    <a:pt x="1870" y="469"/>
                    <a:pt x="1854" y="452"/>
                    <a:pt x="1829" y="425"/>
                  </a:cubicBezTo>
                  <a:cubicBezTo>
                    <a:pt x="1825" y="415"/>
                    <a:pt x="1825" y="409"/>
                    <a:pt x="1825" y="402"/>
                  </a:cubicBezTo>
                  <a:cubicBezTo>
                    <a:pt x="1841" y="399"/>
                    <a:pt x="1857" y="397"/>
                    <a:pt x="1873" y="394"/>
                  </a:cubicBezTo>
                  <a:cubicBezTo>
                    <a:pt x="1967" y="301"/>
                    <a:pt x="1871" y="250"/>
                    <a:pt x="2053" y="274"/>
                  </a:cubicBezTo>
                  <a:cubicBezTo>
                    <a:pt x="2072" y="333"/>
                    <a:pt x="2094" y="396"/>
                    <a:pt x="2116" y="459"/>
                  </a:cubicBezTo>
                  <a:cubicBezTo>
                    <a:pt x="2138" y="486"/>
                    <a:pt x="2151" y="509"/>
                    <a:pt x="2198" y="546"/>
                  </a:cubicBezTo>
                  <a:cubicBezTo>
                    <a:pt x="2234" y="547"/>
                    <a:pt x="2269" y="548"/>
                    <a:pt x="2307" y="549"/>
                  </a:cubicBezTo>
                  <a:cubicBezTo>
                    <a:pt x="2339" y="523"/>
                    <a:pt x="2374" y="501"/>
                    <a:pt x="2410" y="479"/>
                  </a:cubicBezTo>
                  <a:cubicBezTo>
                    <a:pt x="2413" y="489"/>
                    <a:pt x="2419" y="499"/>
                    <a:pt x="2426" y="509"/>
                  </a:cubicBezTo>
                  <a:cubicBezTo>
                    <a:pt x="2425" y="555"/>
                    <a:pt x="2428" y="663"/>
                    <a:pt x="2376" y="714"/>
                  </a:cubicBezTo>
                  <a:cubicBezTo>
                    <a:pt x="2338" y="723"/>
                    <a:pt x="2328" y="729"/>
                    <a:pt x="2293" y="728"/>
                  </a:cubicBezTo>
                  <a:cubicBezTo>
                    <a:pt x="2258" y="708"/>
                    <a:pt x="2226" y="688"/>
                    <a:pt x="2195" y="670"/>
                  </a:cubicBezTo>
                  <a:cubicBezTo>
                    <a:pt x="2073" y="667"/>
                    <a:pt x="2038" y="676"/>
                    <a:pt x="1954" y="746"/>
                  </a:cubicBezTo>
                  <a:cubicBezTo>
                    <a:pt x="1942" y="765"/>
                    <a:pt x="1932" y="785"/>
                    <a:pt x="1922" y="804"/>
                  </a:cubicBezTo>
                  <a:cubicBezTo>
                    <a:pt x="1922" y="844"/>
                    <a:pt x="1906" y="876"/>
                    <a:pt x="1934" y="939"/>
                  </a:cubicBezTo>
                  <a:cubicBezTo>
                    <a:pt x="1934" y="975"/>
                    <a:pt x="1978" y="1071"/>
                    <a:pt x="2055" y="1020"/>
                  </a:cubicBezTo>
                  <a:cubicBezTo>
                    <a:pt x="2129" y="1009"/>
                    <a:pt x="2183" y="978"/>
                    <a:pt x="2182" y="1106"/>
                  </a:cubicBezTo>
                  <a:cubicBezTo>
                    <a:pt x="2166" y="1154"/>
                    <a:pt x="2153" y="1203"/>
                    <a:pt x="2140" y="1252"/>
                  </a:cubicBezTo>
                  <a:cubicBezTo>
                    <a:pt x="2059" y="1355"/>
                    <a:pt x="2094" y="1408"/>
                    <a:pt x="2231" y="1460"/>
                  </a:cubicBezTo>
                  <a:cubicBezTo>
                    <a:pt x="2228" y="1490"/>
                    <a:pt x="2228" y="1519"/>
                    <a:pt x="2228" y="1549"/>
                  </a:cubicBezTo>
                  <a:cubicBezTo>
                    <a:pt x="2218" y="1588"/>
                    <a:pt x="2176" y="1682"/>
                    <a:pt x="2217" y="1748"/>
                  </a:cubicBezTo>
                  <a:cubicBezTo>
                    <a:pt x="2245" y="1785"/>
                    <a:pt x="2277" y="1822"/>
                    <a:pt x="2309" y="1859"/>
                  </a:cubicBezTo>
                  <a:cubicBezTo>
                    <a:pt x="2376" y="1877"/>
                    <a:pt x="2443" y="1898"/>
                    <a:pt x="2513" y="1919"/>
                  </a:cubicBezTo>
                  <a:cubicBezTo>
                    <a:pt x="2535" y="1933"/>
                    <a:pt x="2542" y="1950"/>
                    <a:pt x="2583" y="1967"/>
                  </a:cubicBezTo>
                  <a:cubicBezTo>
                    <a:pt x="2609" y="1968"/>
                    <a:pt x="2634" y="1972"/>
                    <a:pt x="2663" y="1976"/>
                  </a:cubicBezTo>
                  <a:cubicBezTo>
                    <a:pt x="2666" y="1995"/>
                    <a:pt x="2672" y="2018"/>
                    <a:pt x="2678" y="2041"/>
                  </a:cubicBezTo>
                  <a:cubicBezTo>
                    <a:pt x="2666" y="2058"/>
                    <a:pt x="2656" y="2077"/>
                    <a:pt x="2646" y="2096"/>
                  </a:cubicBezTo>
                  <a:cubicBezTo>
                    <a:pt x="2601" y="2128"/>
                    <a:pt x="2560" y="2147"/>
                    <a:pt x="2528" y="2159"/>
                  </a:cubicBezTo>
                  <a:cubicBezTo>
                    <a:pt x="2409" y="2156"/>
                    <a:pt x="2339" y="2197"/>
                    <a:pt x="2259" y="2257"/>
                  </a:cubicBezTo>
                  <a:cubicBezTo>
                    <a:pt x="2243" y="2286"/>
                    <a:pt x="2223" y="2335"/>
                    <a:pt x="2185" y="2360"/>
                  </a:cubicBezTo>
                  <a:cubicBezTo>
                    <a:pt x="2143" y="2359"/>
                    <a:pt x="2105" y="2358"/>
                    <a:pt x="2066" y="2360"/>
                  </a:cubicBezTo>
                  <a:cubicBezTo>
                    <a:pt x="2034" y="2389"/>
                    <a:pt x="1986" y="2469"/>
                    <a:pt x="1925" y="2455"/>
                  </a:cubicBezTo>
                  <a:cubicBezTo>
                    <a:pt x="1862" y="2332"/>
                    <a:pt x="1798" y="2383"/>
                    <a:pt x="1737" y="2427"/>
                  </a:cubicBezTo>
                  <a:cubicBezTo>
                    <a:pt x="1650" y="2454"/>
                    <a:pt x="1628" y="2392"/>
                    <a:pt x="1593" y="2368"/>
                  </a:cubicBezTo>
                  <a:cubicBezTo>
                    <a:pt x="1495" y="2333"/>
                    <a:pt x="1472" y="2378"/>
                    <a:pt x="1433" y="2439"/>
                  </a:cubicBezTo>
                  <a:cubicBezTo>
                    <a:pt x="1388" y="2484"/>
                    <a:pt x="1318" y="2426"/>
                    <a:pt x="1299" y="2409"/>
                  </a:cubicBezTo>
                  <a:cubicBezTo>
                    <a:pt x="1283" y="2409"/>
                    <a:pt x="1267" y="2409"/>
                    <a:pt x="1255" y="2408"/>
                  </a:cubicBezTo>
                  <a:cubicBezTo>
                    <a:pt x="1193" y="2462"/>
                    <a:pt x="1203" y="2450"/>
                    <a:pt x="1193" y="2548"/>
                  </a:cubicBezTo>
                  <a:cubicBezTo>
                    <a:pt x="1225" y="2604"/>
                    <a:pt x="1266" y="2638"/>
                    <a:pt x="1237" y="2732"/>
                  </a:cubicBezTo>
                  <a:cubicBezTo>
                    <a:pt x="1236" y="2781"/>
                    <a:pt x="1258" y="2837"/>
                    <a:pt x="1267" y="2923"/>
                  </a:cubicBezTo>
                  <a:cubicBezTo>
                    <a:pt x="1248" y="2942"/>
                    <a:pt x="1239" y="2951"/>
                    <a:pt x="1223" y="2954"/>
                  </a:cubicBezTo>
                  <a:close/>
                </a:path>
              </a:pathLst>
            </a:custGeom>
            <a:grpFill/>
            <a:ln w="8" cap="flat">
              <a:solidFill>
                <a:srgbClr val="FFFFFF"/>
              </a:solidFill>
              <a:prstDash val="solid"/>
              <a:miter lim="800000"/>
            </a:ln>
          </p:spPr>
          <p:txBody>
            <a:bodyPr lIns="128558" tIns="64279" rIns="128558" bIns="64279"/>
            <a:lstStyle/>
            <a:p>
              <a:pPr fontAlgn="auto"/>
              <a:endParaRPr lang="zh-CN" altLang="en-US" sz="3375" noProof="1">
                <a:solidFill>
                  <a:srgbClr val="000000"/>
                </a:solidFill>
                <a:cs typeface="+mn-ea"/>
                <a:sym typeface="+mn-lt"/>
              </a:endParaRPr>
            </a:p>
          </p:txBody>
        </p:sp>
        <p:sp>
          <p:nvSpPr>
            <p:cNvPr id="65" name="Freeform 9"/>
            <p:cNvSpPr/>
            <p:nvPr/>
          </p:nvSpPr>
          <p:spPr bwMode="auto">
            <a:xfrm>
              <a:off x="4559756" y="3580356"/>
              <a:ext cx="653009" cy="496329"/>
            </a:xfrm>
            <a:custGeom>
              <a:avLst/>
              <a:gdLst>
                <a:gd name="T0" fmla="*/ 1361 w 2275"/>
                <a:gd name="T1" fmla="*/ 1675 h 1731"/>
                <a:gd name="T2" fmla="*/ 1298 w 2275"/>
                <a:gd name="T3" fmla="*/ 1637 h 1731"/>
                <a:gd name="T4" fmla="*/ 1179 w 2275"/>
                <a:gd name="T5" fmla="*/ 1654 h 1731"/>
                <a:gd name="T6" fmla="*/ 844 w 2275"/>
                <a:gd name="T7" fmla="*/ 1632 h 1731"/>
                <a:gd name="T8" fmla="*/ 659 w 2275"/>
                <a:gd name="T9" fmla="*/ 1523 h 1731"/>
                <a:gd name="T10" fmla="*/ 615 w 2275"/>
                <a:gd name="T11" fmla="*/ 1463 h 1731"/>
                <a:gd name="T12" fmla="*/ 642 w 2275"/>
                <a:gd name="T13" fmla="*/ 1234 h 1731"/>
                <a:gd name="T14" fmla="*/ 566 w 2275"/>
                <a:gd name="T15" fmla="*/ 1167 h 1731"/>
                <a:gd name="T16" fmla="*/ 246 w 2275"/>
                <a:gd name="T17" fmla="*/ 1110 h 1731"/>
                <a:gd name="T18" fmla="*/ 311 w 2275"/>
                <a:gd name="T19" fmla="*/ 1026 h 1731"/>
                <a:gd name="T20" fmla="*/ 427 w 2275"/>
                <a:gd name="T21" fmla="*/ 784 h 1731"/>
                <a:gd name="T22" fmla="*/ 57 w 2275"/>
                <a:gd name="T23" fmla="*/ 650 h 1731"/>
                <a:gd name="T24" fmla="*/ 186 w 2275"/>
                <a:gd name="T25" fmla="*/ 437 h 1731"/>
                <a:gd name="T26" fmla="*/ 362 w 2275"/>
                <a:gd name="T27" fmla="*/ 553 h 1731"/>
                <a:gd name="T28" fmla="*/ 727 w 2275"/>
                <a:gd name="T29" fmla="*/ 346 h 1731"/>
                <a:gd name="T30" fmla="*/ 804 w 2275"/>
                <a:gd name="T31" fmla="*/ 272 h 1731"/>
                <a:gd name="T32" fmla="*/ 985 w 2275"/>
                <a:gd name="T33" fmla="*/ 398 h 1731"/>
                <a:gd name="T34" fmla="*/ 1171 w 2275"/>
                <a:gd name="T35" fmla="*/ 360 h 1731"/>
                <a:gd name="T36" fmla="*/ 1370 w 2275"/>
                <a:gd name="T37" fmla="*/ 215 h 1731"/>
                <a:gd name="T38" fmla="*/ 1677 w 2275"/>
                <a:gd name="T39" fmla="*/ 111 h 1731"/>
                <a:gd name="T40" fmla="*/ 1990 w 2275"/>
                <a:gd name="T41" fmla="*/ 119 h 1731"/>
                <a:gd name="T42" fmla="*/ 1944 w 2275"/>
                <a:gd name="T43" fmla="*/ 350 h 1731"/>
                <a:gd name="T44" fmla="*/ 2043 w 2275"/>
                <a:gd name="T45" fmla="*/ 451 h 1731"/>
                <a:gd name="T46" fmla="*/ 2099 w 2275"/>
                <a:gd name="T47" fmla="*/ 583 h 1731"/>
                <a:gd name="T48" fmla="*/ 2274 w 2275"/>
                <a:gd name="T49" fmla="*/ 755 h 1731"/>
                <a:gd name="T50" fmla="*/ 2181 w 2275"/>
                <a:gd name="T51" fmla="*/ 838 h 1731"/>
                <a:gd name="T52" fmla="*/ 2125 w 2275"/>
                <a:gd name="T53" fmla="*/ 1062 h 1731"/>
                <a:gd name="T54" fmla="*/ 1871 w 2275"/>
                <a:gd name="T55" fmla="*/ 1311 h 1731"/>
                <a:gd name="T56" fmla="*/ 1733 w 2275"/>
                <a:gd name="T57" fmla="*/ 1442 h 1731"/>
                <a:gd name="T58" fmla="*/ 1714 w 2275"/>
                <a:gd name="T59" fmla="*/ 1458 h 1731"/>
                <a:gd name="T60" fmla="*/ 1614 w 2275"/>
                <a:gd name="T61" fmla="*/ 1554 h 1731"/>
                <a:gd name="T62" fmla="*/ 1412 w 2275"/>
                <a:gd name="T63" fmla="*/ 1729 h 17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275" h="1731">
                  <a:moveTo>
                    <a:pt x="1361" y="1731"/>
                  </a:moveTo>
                  <a:cubicBezTo>
                    <a:pt x="1361" y="1711"/>
                    <a:pt x="1361" y="1691"/>
                    <a:pt x="1361" y="1675"/>
                  </a:cubicBezTo>
                  <a:cubicBezTo>
                    <a:pt x="1345" y="1675"/>
                    <a:pt x="1339" y="1655"/>
                    <a:pt x="1333" y="1645"/>
                  </a:cubicBezTo>
                  <a:cubicBezTo>
                    <a:pt x="1320" y="1641"/>
                    <a:pt x="1307" y="1638"/>
                    <a:pt x="1298" y="1637"/>
                  </a:cubicBezTo>
                  <a:cubicBezTo>
                    <a:pt x="1276" y="1558"/>
                    <a:pt x="1237" y="1560"/>
                    <a:pt x="1199" y="1576"/>
                  </a:cubicBezTo>
                  <a:cubicBezTo>
                    <a:pt x="1192" y="1602"/>
                    <a:pt x="1186" y="1628"/>
                    <a:pt x="1179" y="1654"/>
                  </a:cubicBezTo>
                  <a:cubicBezTo>
                    <a:pt x="1109" y="1655"/>
                    <a:pt x="1039" y="1660"/>
                    <a:pt x="972" y="1665"/>
                  </a:cubicBezTo>
                  <a:cubicBezTo>
                    <a:pt x="927" y="1654"/>
                    <a:pt x="885" y="1643"/>
                    <a:pt x="844" y="1632"/>
                  </a:cubicBezTo>
                  <a:cubicBezTo>
                    <a:pt x="809" y="1625"/>
                    <a:pt x="774" y="1621"/>
                    <a:pt x="739" y="1617"/>
                  </a:cubicBezTo>
                  <a:cubicBezTo>
                    <a:pt x="710" y="1583"/>
                    <a:pt x="685" y="1553"/>
                    <a:pt x="659" y="1523"/>
                  </a:cubicBezTo>
                  <a:cubicBezTo>
                    <a:pt x="647" y="1503"/>
                    <a:pt x="637" y="1483"/>
                    <a:pt x="628" y="1463"/>
                  </a:cubicBezTo>
                  <a:cubicBezTo>
                    <a:pt x="621" y="1463"/>
                    <a:pt x="618" y="1463"/>
                    <a:pt x="615" y="1463"/>
                  </a:cubicBezTo>
                  <a:cubicBezTo>
                    <a:pt x="590" y="1384"/>
                    <a:pt x="612" y="1361"/>
                    <a:pt x="641" y="1316"/>
                  </a:cubicBezTo>
                  <a:cubicBezTo>
                    <a:pt x="642" y="1287"/>
                    <a:pt x="642" y="1261"/>
                    <a:pt x="642" y="1234"/>
                  </a:cubicBezTo>
                  <a:cubicBezTo>
                    <a:pt x="616" y="1217"/>
                    <a:pt x="591" y="1200"/>
                    <a:pt x="569" y="1183"/>
                  </a:cubicBezTo>
                  <a:cubicBezTo>
                    <a:pt x="566" y="1177"/>
                    <a:pt x="566" y="1170"/>
                    <a:pt x="566" y="1167"/>
                  </a:cubicBezTo>
                  <a:cubicBezTo>
                    <a:pt x="463" y="1164"/>
                    <a:pt x="380" y="1152"/>
                    <a:pt x="313" y="1141"/>
                  </a:cubicBezTo>
                  <a:cubicBezTo>
                    <a:pt x="291" y="1131"/>
                    <a:pt x="269" y="1120"/>
                    <a:pt x="246" y="1110"/>
                  </a:cubicBezTo>
                  <a:cubicBezTo>
                    <a:pt x="237" y="1083"/>
                    <a:pt x="228" y="1057"/>
                    <a:pt x="218" y="1030"/>
                  </a:cubicBezTo>
                  <a:cubicBezTo>
                    <a:pt x="247" y="1028"/>
                    <a:pt x="279" y="1025"/>
                    <a:pt x="311" y="1026"/>
                  </a:cubicBezTo>
                  <a:cubicBezTo>
                    <a:pt x="340" y="1017"/>
                    <a:pt x="391" y="979"/>
                    <a:pt x="423" y="951"/>
                  </a:cubicBezTo>
                  <a:cubicBezTo>
                    <a:pt x="465" y="880"/>
                    <a:pt x="462" y="830"/>
                    <a:pt x="427" y="784"/>
                  </a:cubicBezTo>
                  <a:cubicBezTo>
                    <a:pt x="398" y="780"/>
                    <a:pt x="370" y="776"/>
                    <a:pt x="344" y="775"/>
                  </a:cubicBezTo>
                  <a:cubicBezTo>
                    <a:pt x="246" y="700"/>
                    <a:pt x="131" y="688"/>
                    <a:pt x="57" y="650"/>
                  </a:cubicBezTo>
                  <a:cubicBezTo>
                    <a:pt x="19" y="603"/>
                    <a:pt x="0" y="570"/>
                    <a:pt x="0" y="550"/>
                  </a:cubicBezTo>
                  <a:cubicBezTo>
                    <a:pt x="65" y="463"/>
                    <a:pt x="59" y="434"/>
                    <a:pt x="186" y="437"/>
                  </a:cubicBezTo>
                  <a:cubicBezTo>
                    <a:pt x="215" y="448"/>
                    <a:pt x="244" y="458"/>
                    <a:pt x="276" y="472"/>
                  </a:cubicBezTo>
                  <a:cubicBezTo>
                    <a:pt x="304" y="499"/>
                    <a:pt x="333" y="526"/>
                    <a:pt x="362" y="553"/>
                  </a:cubicBezTo>
                  <a:cubicBezTo>
                    <a:pt x="409" y="564"/>
                    <a:pt x="451" y="571"/>
                    <a:pt x="521" y="557"/>
                  </a:cubicBezTo>
                  <a:cubicBezTo>
                    <a:pt x="592" y="506"/>
                    <a:pt x="656" y="406"/>
                    <a:pt x="727" y="346"/>
                  </a:cubicBezTo>
                  <a:cubicBezTo>
                    <a:pt x="727" y="323"/>
                    <a:pt x="727" y="300"/>
                    <a:pt x="731" y="277"/>
                  </a:cubicBezTo>
                  <a:cubicBezTo>
                    <a:pt x="753" y="274"/>
                    <a:pt x="779" y="272"/>
                    <a:pt x="804" y="272"/>
                  </a:cubicBezTo>
                  <a:cubicBezTo>
                    <a:pt x="814" y="286"/>
                    <a:pt x="823" y="299"/>
                    <a:pt x="833" y="316"/>
                  </a:cubicBezTo>
                  <a:cubicBezTo>
                    <a:pt x="871" y="330"/>
                    <a:pt x="912" y="373"/>
                    <a:pt x="985" y="398"/>
                  </a:cubicBezTo>
                  <a:cubicBezTo>
                    <a:pt x="1005" y="399"/>
                    <a:pt x="1024" y="399"/>
                    <a:pt x="1043" y="400"/>
                  </a:cubicBezTo>
                  <a:cubicBezTo>
                    <a:pt x="1085" y="384"/>
                    <a:pt x="1126" y="372"/>
                    <a:pt x="1171" y="360"/>
                  </a:cubicBezTo>
                  <a:cubicBezTo>
                    <a:pt x="1226" y="306"/>
                    <a:pt x="1264" y="278"/>
                    <a:pt x="1335" y="250"/>
                  </a:cubicBezTo>
                  <a:cubicBezTo>
                    <a:pt x="1344" y="237"/>
                    <a:pt x="1351" y="224"/>
                    <a:pt x="1370" y="215"/>
                  </a:cubicBezTo>
                  <a:cubicBezTo>
                    <a:pt x="1422" y="137"/>
                    <a:pt x="1473" y="119"/>
                    <a:pt x="1565" y="112"/>
                  </a:cubicBezTo>
                  <a:cubicBezTo>
                    <a:pt x="1601" y="109"/>
                    <a:pt x="1639" y="110"/>
                    <a:pt x="1677" y="111"/>
                  </a:cubicBezTo>
                  <a:cubicBezTo>
                    <a:pt x="1770" y="51"/>
                    <a:pt x="1796" y="0"/>
                    <a:pt x="1927" y="3"/>
                  </a:cubicBezTo>
                  <a:cubicBezTo>
                    <a:pt x="1946" y="39"/>
                    <a:pt x="1968" y="79"/>
                    <a:pt x="1990" y="119"/>
                  </a:cubicBezTo>
                  <a:cubicBezTo>
                    <a:pt x="2009" y="136"/>
                    <a:pt x="2028" y="153"/>
                    <a:pt x="2048" y="173"/>
                  </a:cubicBezTo>
                  <a:cubicBezTo>
                    <a:pt x="2015" y="231"/>
                    <a:pt x="1970" y="282"/>
                    <a:pt x="1944" y="350"/>
                  </a:cubicBezTo>
                  <a:cubicBezTo>
                    <a:pt x="1941" y="380"/>
                    <a:pt x="1941" y="409"/>
                    <a:pt x="1941" y="439"/>
                  </a:cubicBezTo>
                  <a:cubicBezTo>
                    <a:pt x="1950" y="449"/>
                    <a:pt x="2001" y="450"/>
                    <a:pt x="2043" y="451"/>
                  </a:cubicBezTo>
                  <a:cubicBezTo>
                    <a:pt x="2052" y="481"/>
                    <a:pt x="2062" y="510"/>
                    <a:pt x="2071" y="543"/>
                  </a:cubicBezTo>
                  <a:cubicBezTo>
                    <a:pt x="2080" y="557"/>
                    <a:pt x="2090" y="570"/>
                    <a:pt x="2099" y="583"/>
                  </a:cubicBezTo>
                  <a:cubicBezTo>
                    <a:pt x="2141" y="578"/>
                    <a:pt x="2186" y="573"/>
                    <a:pt x="2230" y="570"/>
                  </a:cubicBezTo>
                  <a:cubicBezTo>
                    <a:pt x="2259" y="610"/>
                    <a:pt x="2275" y="673"/>
                    <a:pt x="2274" y="755"/>
                  </a:cubicBezTo>
                  <a:cubicBezTo>
                    <a:pt x="2258" y="774"/>
                    <a:pt x="2242" y="797"/>
                    <a:pt x="2204" y="815"/>
                  </a:cubicBezTo>
                  <a:cubicBezTo>
                    <a:pt x="2203" y="828"/>
                    <a:pt x="2187" y="835"/>
                    <a:pt x="2181" y="838"/>
                  </a:cubicBezTo>
                  <a:cubicBezTo>
                    <a:pt x="2174" y="883"/>
                    <a:pt x="2168" y="932"/>
                    <a:pt x="2161" y="981"/>
                  </a:cubicBezTo>
                  <a:cubicBezTo>
                    <a:pt x="2148" y="1007"/>
                    <a:pt x="2135" y="1033"/>
                    <a:pt x="2125" y="1062"/>
                  </a:cubicBezTo>
                  <a:cubicBezTo>
                    <a:pt x="2100" y="1078"/>
                    <a:pt x="2068" y="1090"/>
                    <a:pt x="2068" y="1116"/>
                  </a:cubicBezTo>
                  <a:cubicBezTo>
                    <a:pt x="1988" y="1131"/>
                    <a:pt x="1942" y="1277"/>
                    <a:pt x="1871" y="1311"/>
                  </a:cubicBezTo>
                  <a:cubicBezTo>
                    <a:pt x="1871" y="1324"/>
                    <a:pt x="1827" y="1349"/>
                    <a:pt x="1817" y="1352"/>
                  </a:cubicBezTo>
                  <a:cubicBezTo>
                    <a:pt x="1788" y="1381"/>
                    <a:pt x="1759" y="1410"/>
                    <a:pt x="1733" y="1442"/>
                  </a:cubicBezTo>
                  <a:cubicBezTo>
                    <a:pt x="1730" y="1445"/>
                    <a:pt x="1730" y="1452"/>
                    <a:pt x="1730" y="1458"/>
                  </a:cubicBezTo>
                  <a:cubicBezTo>
                    <a:pt x="1724" y="1458"/>
                    <a:pt x="1717" y="1458"/>
                    <a:pt x="1714" y="1458"/>
                  </a:cubicBezTo>
                  <a:cubicBezTo>
                    <a:pt x="1714" y="1461"/>
                    <a:pt x="1714" y="1468"/>
                    <a:pt x="1714" y="1474"/>
                  </a:cubicBezTo>
                  <a:cubicBezTo>
                    <a:pt x="1669" y="1473"/>
                    <a:pt x="1634" y="1531"/>
                    <a:pt x="1614" y="1554"/>
                  </a:cubicBezTo>
                  <a:cubicBezTo>
                    <a:pt x="1598" y="1589"/>
                    <a:pt x="1582" y="1625"/>
                    <a:pt x="1569" y="1661"/>
                  </a:cubicBezTo>
                  <a:cubicBezTo>
                    <a:pt x="1489" y="1675"/>
                    <a:pt x="1463" y="1691"/>
                    <a:pt x="1412" y="1729"/>
                  </a:cubicBezTo>
                  <a:cubicBezTo>
                    <a:pt x="1393" y="1728"/>
                    <a:pt x="1377" y="1728"/>
                    <a:pt x="1361" y="1731"/>
                  </a:cubicBezTo>
                  <a:close/>
                </a:path>
              </a:pathLst>
            </a:custGeom>
            <a:grpFill/>
            <a:ln w="8" cap="flat">
              <a:solidFill>
                <a:srgbClr val="FFFFFF"/>
              </a:solidFill>
              <a:prstDash val="solid"/>
              <a:miter lim="800000"/>
            </a:ln>
          </p:spPr>
          <p:txBody>
            <a:bodyPr lIns="128558" tIns="64279" rIns="128558" bIns="64279"/>
            <a:lstStyle/>
            <a:p>
              <a:pPr fontAlgn="auto"/>
              <a:endParaRPr lang="zh-CN" altLang="en-US" sz="3375" noProof="1">
                <a:solidFill>
                  <a:srgbClr val="000000"/>
                </a:solidFill>
                <a:cs typeface="+mn-ea"/>
                <a:sym typeface="+mn-lt"/>
              </a:endParaRPr>
            </a:p>
          </p:txBody>
        </p:sp>
        <p:sp>
          <p:nvSpPr>
            <p:cNvPr id="66" name="Freeform 10"/>
            <p:cNvSpPr/>
            <p:nvPr/>
          </p:nvSpPr>
          <p:spPr bwMode="auto">
            <a:xfrm>
              <a:off x="5577651" y="3329036"/>
              <a:ext cx="365937" cy="481607"/>
            </a:xfrm>
            <a:custGeom>
              <a:avLst/>
              <a:gdLst>
                <a:gd name="T0" fmla="*/ 422 w 1277"/>
                <a:gd name="T1" fmla="*/ 1680 h 1680"/>
                <a:gd name="T2" fmla="*/ 362 w 1277"/>
                <a:gd name="T3" fmla="*/ 1571 h 1680"/>
                <a:gd name="T4" fmla="*/ 359 w 1277"/>
                <a:gd name="T5" fmla="*/ 1554 h 1680"/>
                <a:gd name="T6" fmla="*/ 188 w 1277"/>
                <a:gd name="T7" fmla="*/ 1321 h 1680"/>
                <a:gd name="T8" fmla="*/ 16 w 1277"/>
                <a:gd name="T9" fmla="*/ 1297 h 1680"/>
                <a:gd name="T10" fmla="*/ 30 w 1277"/>
                <a:gd name="T11" fmla="*/ 1114 h 1680"/>
                <a:gd name="T12" fmla="*/ 37 w 1277"/>
                <a:gd name="T13" fmla="*/ 947 h 1680"/>
                <a:gd name="T14" fmla="*/ 133 w 1277"/>
                <a:gd name="T15" fmla="*/ 835 h 1680"/>
                <a:gd name="T16" fmla="*/ 150 w 1277"/>
                <a:gd name="T17" fmla="*/ 760 h 1680"/>
                <a:gd name="T18" fmla="*/ 157 w 1277"/>
                <a:gd name="T19" fmla="*/ 590 h 1680"/>
                <a:gd name="T20" fmla="*/ 241 w 1277"/>
                <a:gd name="T21" fmla="*/ 539 h 1680"/>
                <a:gd name="T22" fmla="*/ 302 w 1277"/>
                <a:gd name="T23" fmla="*/ 472 h 1680"/>
                <a:gd name="T24" fmla="*/ 328 w 1277"/>
                <a:gd name="T25" fmla="*/ 414 h 1680"/>
                <a:gd name="T26" fmla="*/ 325 w 1277"/>
                <a:gd name="T27" fmla="*/ 358 h 1680"/>
                <a:gd name="T28" fmla="*/ 380 w 1277"/>
                <a:gd name="T29" fmla="*/ 189 h 1680"/>
                <a:gd name="T30" fmla="*/ 540 w 1277"/>
                <a:gd name="T31" fmla="*/ 154 h 1680"/>
                <a:gd name="T32" fmla="*/ 640 w 1277"/>
                <a:gd name="T33" fmla="*/ 12 h 1680"/>
                <a:gd name="T34" fmla="*/ 723 w 1277"/>
                <a:gd name="T35" fmla="*/ 31 h 1680"/>
                <a:gd name="T36" fmla="*/ 868 w 1277"/>
                <a:gd name="T37" fmla="*/ 310 h 1680"/>
                <a:gd name="T38" fmla="*/ 1037 w 1277"/>
                <a:gd name="T39" fmla="*/ 327 h 1680"/>
                <a:gd name="T40" fmla="*/ 1245 w 1277"/>
                <a:gd name="T41" fmla="*/ 286 h 1680"/>
                <a:gd name="T42" fmla="*/ 1277 w 1277"/>
                <a:gd name="T43" fmla="*/ 304 h 1680"/>
                <a:gd name="T44" fmla="*/ 1184 w 1277"/>
                <a:gd name="T45" fmla="*/ 406 h 1680"/>
                <a:gd name="T46" fmla="*/ 1180 w 1277"/>
                <a:gd name="T47" fmla="*/ 504 h 1680"/>
                <a:gd name="T48" fmla="*/ 1010 w 1277"/>
                <a:gd name="T49" fmla="*/ 575 h 1680"/>
                <a:gd name="T50" fmla="*/ 1074 w 1277"/>
                <a:gd name="T51" fmla="*/ 636 h 1680"/>
                <a:gd name="T52" fmla="*/ 1122 w 1277"/>
                <a:gd name="T53" fmla="*/ 670 h 1680"/>
                <a:gd name="T54" fmla="*/ 1080 w 1277"/>
                <a:gd name="T55" fmla="*/ 708 h 1680"/>
                <a:gd name="T56" fmla="*/ 1066 w 1277"/>
                <a:gd name="T57" fmla="*/ 940 h 1680"/>
                <a:gd name="T58" fmla="*/ 1098 w 1277"/>
                <a:gd name="T59" fmla="*/ 967 h 1680"/>
                <a:gd name="T60" fmla="*/ 1098 w 1277"/>
                <a:gd name="T61" fmla="*/ 977 h 1680"/>
                <a:gd name="T62" fmla="*/ 1078 w 1277"/>
                <a:gd name="T63" fmla="*/ 970 h 1680"/>
                <a:gd name="T64" fmla="*/ 992 w 1277"/>
                <a:gd name="T65" fmla="*/ 971 h 1680"/>
                <a:gd name="T66" fmla="*/ 982 w 1277"/>
                <a:gd name="T67" fmla="*/ 1062 h 1680"/>
                <a:gd name="T68" fmla="*/ 888 w 1277"/>
                <a:gd name="T69" fmla="*/ 1211 h 1680"/>
                <a:gd name="T70" fmla="*/ 824 w 1277"/>
                <a:gd name="T71" fmla="*/ 1281 h 1680"/>
                <a:gd name="T72" fmla="*/ 719 w 1277"/>
                <a:gd name="T73" fmla="*/ 1285 h 1680"/>
                <a:gd name="T74" fmla="*/ 741 w 1277"/>
                <a:gd name="T75" fmla="*/ 1380 h 1680"/>
                <a:gd name="T76" fmla="*/ 522 w 1277"/>
                <a:gd name="T77" fmla="*/ 1562 h 1680"/>
                <a:gd name="T78" fmla="*/ 512 w 1277"/>
                <a:gd name="T79" fmla="*/ 1607 h 1680"/>
                <a:gd name="T80" fmla="*/ 422 w 1277"/>
                <a:gd name="T81" fmla="*/ 1680 h 16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277" h="1680">
                  <a:moveTo>
                    <a:pt x="422" y="1680"/>
                  </a:moveTo>
                  <a:cubicBezTo>
                    <a:pt x="423" y="1621"/>
                    <a:pt x="381" y="1581"/>
                    <a:pt x="362" y="1571"/>
                  </a:cubicBezTo>
                  <a:cubicBezTo>
                    <a:pt x="359" y="1564"/>
                    <a:pt x="359" y="1558"/>
                    <a:pt x="359" y="1554"/>
                  </a:cubicBezTo>
                  <a:cubicBezTo>
                    <a:pt x="302" y="1474"/>
                    <a:pt x="245" y="1397"/>
                    <a:pt x="188" y="1321"/>
                  </a:cubicBezTo>
                  <a:cubicBezTo>
                    <a:pt x="108" y="1292"/>
                    <a:pt x="60" y="1311"/>
                    <a:pt x="16" y="1297"/>
                  </a:cubicBezTo>
                  <a:cubicBezTo>
                    <a:pt x="0" y="1211"/>
                    <a:pt x="16" y="1179"/>
                    <a:pt x="30" y="1114"/>
                  </a:cubicBezTo>
                  <a:cubicBezTo>
                    <a:pt x="62" y="1049"/>
                    <a:pt x="37" y="999"/>
                    <a:pt x="37" y="947"/>
                  </a:cubicBezTo>
                  <a:cubicBezTo>
                    <a:pt x="69" y="908"/>
                    <a:pt x="101" y="870"/>
                    <a:pt x="133" y="835"/>
                  </a:cubicBezTo>
                  <a:cubicBezTo>
                    <a:pt x="137" y="809"/>
                    <a:pt x="143" y="783"/>
                    <a:pt x="150" y="760"/>
                  </a:cubicBezTo>
                  <a:cubicBezTo>
                    <a:pt x="150" y="704"/>
                    <a:pt x="132" y="615"/>
                    <a:pt x="157" y="590"/>
                  </a:cubicBezTo>
                  <a:cubicBezTo>
                    <a:pt x="183" y="571"/>
                    <a:pt x="212" y="555"/>
                    <a:pt x="241" y="539"/>
                  </a:cubicBezTo>
                  <a:cubicBezTo>
                    <a:pt x="260" y="517"/>
                    <a:pt x="279" y="495"/>
                    <a:pt x="302" y="472"/>
                  </a:cubicBezTo>
                  <a:cubicBezTo>
                    <a:pt x="308" y="453"/>
                    <a:pt x="318" y="433"/>
                    <a:pt x="328" y="414"/>
                  </a:cubicBezTo>
                  <a:cubicBezTo>
                    <a:pt x="325" y="394"/>
                    <a:pt x="325" y="375"/>
                    <a:pt x="325" y="358"/>
                  </a:cubicBezTo>
                  <a:cubicBezTo>
                    <a:pt x="274" y="252"/>
                    <a:pt x="300" y="240"/>
                    <a:pt x="380" y="189"/>
                  </a:cubicBezTo>
                  <a:cubicBezTo>
                    <a:pt x="435" y="174"/>
                    <a:pt x="479" y="182"/>
                    <a:pt x="540" y="154"/>
                  </a:cubicBezTo>
                  <a:cubicBezTo>
                    <a:pt x="582" y="129"/>
                    <a:pt x="621" y="58"/>
                    <a:pt x="640" y="12"/>
                  </a:cubicBezTo>
                  <a:cubicBezTo>
                    <a:pt x="669" y="3"/>
                    <a:pt x="685" y="0"/>
                    <a:pt x="723" y="31"/>
                  </a:cubicBezTo>
                  <a:cubicBezTo>
                    <a:pt x="758" y="107"/>
                    <a:pt x="747" y="241"/>
                    <a:pt x="868" y="310"/>
                  </a:cubicBezTo>
                  <a:cubicBezTo>
                    <a:pt x="923" y="314"/>
                    <a:pt x="980" y="319"/>
                    <a:pt x="1037" y="327"/>
                  </a:cubicBezTo>
                  <a:cubicBezTo>
                    <a:pt x="1082" y="282"/>
                    <a:pt x="1172" y="288"/>
                    <a:pt x="1245" y="286"/>
                  </a:cubicBezTo>
                  <a:cubicBezTo>
                    <a:pt x="1255" y="290"/>
                    <a:pt x="1264" y="297"/>
                    <a:pt x="1277" y="304"/>
                  </a:cubicBezTo>
                  <a:cubicBezTo>
                    <a:pt x="1242" y="339"/>
                    <a:pt x="1213" y="354"/>
                    <a:pt x="1184" y="406"/>
                  </a:cubicBezTo>
                  <a:cubicBezTo>
                    <a:pt x="1181" y="439"/>
                    <a:pt x="1180" y="471"/>
                    <a:pt x="1180" y="504"/>
                  </a:cubicBezTo>
                  <a:cubicBezTo>
                    <a:pt x="1100" y="502"/>
                    <a:pt x="992" y="473"/>
                    <a:pt x="1010" y="575"/>
                  </a:cubicBezTo>
                  <a:cubicBezTo>
                    <a:pt x="1033" y="589"/>
                    <a:pt x="1052" y="602"/>
                    <a:pt x="1074" y="636"/>
                  </a:cubicBezTo>
                  <a:cubicBezTo>
                    <a:pt x="1090" y="646"/>
                    <a:pt x="1106" y="656"/>
                    <a:pt x="1122" y="670"/>
                  </a:cubicBezTo>
                  <a:cubicBezTo>
                    <a:pt x="1106" y="682"/>
                    <a:pt x="1093" y="695"/>
                    <a:pt x="1080" y="708"/>
                  </a:cubicBezTo>
                  <a:cubicBezTo>
                    <a:pt x="1080" y="780"/>
                    <a:pt x="1022" y="867"/>
                    <a:pt x="1066" y="940"/>
                  </a:cubicBezTo>
                  <a:cubicBezTo>
                    <a:pt x="1075" y="947"/>
                    <a:pt x="1085" y="957"/>
                    <a:pt x="1098" y="967"/>
                  </a:cubicBezTo>
                  <a:cubicBezTo>
                    <a:pt x="1098" y="970"/>
                    <a:pt x="1098" y="974"/>
                    <a:pt x="1098" y="977"/>
                  </a:cubicBezTo>
                  <a:cubicBezTo>
                    <a:pt x="1091" y="973"/>
                    <a:pt x="1085" y="970"/>
                    <a:pt x="1078" y="970"/>
                  </a:cubicBezTo>
                  <a:cubicBezTo>
                    <a:pt x="1050" y="969"/>
                    <a:pt x="1021" y="968"/>
                    <a:pt x="992" y="971"/>
                  </a:cubicBezTo>
                  <a:cubicBezTo>
                    <a:pt x="966" y="996"/>
                    <a:pt x="992" y="1004"/>
                    <a:pt x="982" y="1062"/>
                  </a:cubicBezTo>
                  <a:cubicBezTo>
                    <a:pt x="899" y="1119"/>
                    <a:pt x="912" y="1097"/>
                    <a:pt x="888" y="1211"/>
                  </a:cubicBezTo>
                  <a:cubicBezTo>
                    <a:pt x="866" y="1233"/>
                    <a:pt x="843" y="1255"/>
                    <a:pt x="824" y="1281"/>
                  </a:cubicBezTo>
                  <a:cubicBezTo>
                    <a:pt x="789" y="1280"/>
                    <a:pt x="754" y="1283"/>
                    <a:pt x="719" y="1285"/>
                  </a:cubicBezTo>
                  <a:cubicBezTo>
                    <a:pt x="696" y="1307"/>
                    <a:pt x="690" y="1340"/>
                    <a:pt x="741" y="1380"/>
                  </a:cubicBezTo>
                  <a:cubicBezTo>
                    <a:pt x="635" y="1404"/>
                    <a:pt x="587" y="1485"/>
                    <a:pt x="522" y="1562"/>
                  </a:cubicBezTo>
                  <a:cubicBezTo>
                    <a:pt x="519" y="1575"/>
                    <a:pt x="516" y="1591"/>
                    <a:pt x="512" y="1607"/>
                  </a:cubicBezTo>
                  <a:cubicBezTo>
                    <a:pt x="480" y="1646"/>
                    <a:pt x="454" y="1661"/>
                    <a:pt x="422" y="1680"/>
                  </a:cubicBezTo>
                  <a:close/>
                </a:path>
              </a:pathLst>
            </a:custGeom>
            <a:grpFill/>
            <a:ln w="8" cap="flat">
              <a:solidFill>
                <a:srgbClr val="FFFFFF"/>
              </a:solidFill>
              <a:prstDash val="solid"/>
              <a:miter lim="800000"/>
            </a:ln>
          </p:spPr>
          <p:txBody>
            <a:bodyPr lIns="128558" tIns="64279" rIns="128558" bIns="64279"/>
            <a:lstStyle/>
            <a:p>
              <a:pPr fontAlgn="auto"/>
              <a:endParaRPr lang="zh-CN" altLang="en-US" sz="3375" noProof="1">
                <a:solidFill>
                  <a:srgbClr val="000000"/>
                </a:solidFill>
                <a:cs typeface="+mn-ea"/>
                <a:sym typeface="+mn-lt"/>
              </a:endParaRPr>
            </a:p>
          </p:txBody>
        </p:sp>
        <p:sp>
          <p:nvSpPr>
            <p:cNvPr id="67" name="Freeform 11"/>
            <p:cNvSpPr/>
            <p:nvPr/>
          </p:nvSpPr>
          <p:spPr bwMode="auto">
            <a:xfrm>
              <a:off x="4472480" y="3260688"/>
              <a:ext cx="526823" cy="473194"/>
            </a:xfrm>
            <a:custGeom>
              <a:avLst/>
              <a:gdLst>
                <a:gd name="T0" fmla="*/ 724 w 1839"/>
                <a:gd name="T1" fmla="*/ 1648 h 1648"/>
                <a:gd name="T2" fmla="*/ 584 w 1839"/>
                <a:gd name="T3" fmla="*/ 1546 h 1648"/>
                <a:gd name="T4" fmla="*/ 520 w 1839"/>
                <a:gd name="T5" fmla="*/ 1521 h 1648"/>
                <a:gd name="T6" fmla="*/ 335 w 1839"/>
                <a:gd name="T7" fmla="*/ 1562 h 1648"/>
                <a:gd name="T8" fmla="*/ 287 w 1839"/>
                <a:gd name="T9" fmla="*/ 1627 h 1648"/>
                <a:gd name="T10" fmla="*/ 310 w 1839"/>
                <a:gd name="T11" fmla="*/ 1516 h 1648"/>
                <a:gd name="T12" fmla="*/ 317 w 1839"/>
                <a:gd name="T13" fmla="*/ 1388 h 1648"/>
                <a:gd name="T14" fmla="*/ 183 w 1839"/>
                <a:gd name="T15" fmla="*/ 1323 h 1648"/>
                <a:gd name="T16" fmla="*/ 206 w 1839"/>
                <a:gd name="T17" fmla="*/ 1255 h 1648"/>
                <a:gd name="T18" fmla="*/ 255 w 1839"/>
                <a:gd name="T19" fmla="*/ 1086 h 1648"/>
                <a:gd name="T20" fmla="*/ 255 w 1839"/>
                <a:gd name="T21" fmla="*/ 971 h 1648"/>
                <a:gd name="T22" fmla="*/ 214 w 1839"/>
                <a:gd name="T23" fmla="*/ 924 h 1648"/>
                <a:gd name="T24" fmla="*/ 60 w 1839"/>
                <a:gd name="T25" fmla="*/ 950 h 1648"/>
                <a:gd name="T26" fmla="*/ 16 w 1839"/>
                <a:gd name="T27" fmla="*/ 873 h 1648"/>
                <a:gd name="T28" fmla="*/ 0 w 1839"/>
                <a:gd name="T29" fmla="*/ 837 h 1648"/>
                <a:gd name="T30" fmla="*/ 180 w 1839"/>
                <a:gd name="T31" fmla="*/ 651 h 1648"/>
                <a:gd name="T32" fmla="*/ 228 w 1839"/>
                <a:gd name="T33" fmla="*/ 653 h 1648"/>
                <a:gd name="T34" fmla="*/ 439 w 1839"/>
                <a:gd name="T35" fmla="*/ 697 h 1648"/>
                <a:gd name="T36" fmla="*/ 481 w 1839"/>
                <a:gd name="T37" fmla="*/ 649 h 1648"/>
                <a:gd name="T38" fmla="*/ 497 w 1839"/>
                <a:gd name="T39" fmla="*/ 591 h 1648"/>
                <a:gd name="T40" fmla="*/ 529 w 1839"/>
                <a:gd name="T41" fmla="*/ 588 h 1648"/>
                <a:gd name="T42" fmla="*/ 765 w 1839"/>
                <a:gd name="T43" fmla="*/ 624 h 1648"/>
                <a:gd name="T44" fmla="*/ 811 w 1839"/>
                <a:gd name="T45" fmla="*/ 441 h 1648"/>
                <a:gd name="T46" fmla="*/ 601 w 1839"/>
                <a:gd name="T47" fmla="*/ 318 h 1648"/>
                <a:gd name="T48" fmla="*/ 659 w 1839"/>
                <a:gd name="T49" fmla="*/ 231 h 1648"/>
                <a:gd name="T50" fmla="*/ 726 w 1839"/>
                <a:gd name="T51" fmla="*/ 279 h 1648"/>
                <a:gd name="T52" fmla="*/ 850 w 1839"/>
                <a:gd name="T53" fmla="*/ 308 h 1648"/>
                <a:gd name="T54" fmla="*/ 1181 w 1839"/>
                <a:gd name="T55" fmla="*/ 94 h 1648"/>
                <a:gd name="T56" fmla="*/ 1315 w 1839"/>
                <a:gd name="T57" fmla="*/ 2 h 1648"/>
                <a:gd name="T58" fmla="*/ 1429 w 1839"/>
                <a:gd name="T59" fmla="*/ 211 h 1648"/>
                <a:gd name="T60" fmla="*/ 1604 w 1839"/>
                <a:gd name="T61" fmla="*/ 416 h 1648"/>
                <a:gd name="T62" fmla="*/ 1699 w 1839"/>
                <a:gd name="T63" fmla="*/ 454 h 1648"/>
                <a:gd name="T64" fmla="*/ 1698 w 1839"/>
                <a:gd name="T65" fmla="*/ 647 h 1648"/>
                <a:gd name="T66" fmla="*/ 1537 w 1839"/>
                <a:gd name="T67" fmla="*/ 827 h 1648"/>
                <a:gd name="T68" fmla="*/ 1617 w 1839"/>
                <a:gd name="T69" fmla="*/ 812 h 1648"/>
                <a:gd name="T70" fmla="*/ 1742 w 1839"/>
                <a:gd name="T71" fmla="*/ 812 h 1648"/>
                <a:gd name="T72" fmla="*/ 1728 w 1839"/>
                <a:gd name="T73" fmla="*/ 1031 h 1648"/>
                <a:gd name="T74" fmla="*/ 1801 w 1839"/>
                <a:gd name="T75" fmla="*/ 1121 h 1648"/>
                <a:gd name="T76" fmla="*/ 1839 w 1839"/>
                <a:gd name="T77" fmla="*/ 1191 h 1648"/>
                <a:gd name="T78" fmla="*/ 1682 w 1839"/>
                <a:gd name="T79" fmla="*/ 1253 h 1648"/>
                <a:gd name="T80" fmla="*/ 1460 w 1839"/>
                <a:gd name="T81" fmla="*/ 1437 h 1648"/>
                <a:gd name="T82" fmla="*/ 1272 w 1839"/>
                <a:gd name="T83" fmla="*/ 1471 h 1648"/>
                <a:gd name="T84" fmla="*/ 1186 w 1839"/>
                <a:gd name="T85" fmla="*/ 1420 h 1648"/>
                <a:gd name="T86" fmla="*/ 1039 w 1839"/>
                <a:gd name="T87" fmla="*/ 1351 h 1648"/>
                <a:gd name="T88" fmla="*/ 1004 w 1839"/>
                <a:gd name="T89" fmla="*/ 1373 h 1648"/>
                <a:gd name="T90" fmla="*/ 997 w 1839"/>
                <a:gd name="T91" fmla="*/ 1442 h 1648"/>
                <a:gd name="T92" fmla="*/ 843 w 1839"/>
                <a:gd name="T93" fmla="*/ 1618 h 1648"/>
                <a:gd name="T94" fmla="*/ 724 w 1839"/>
                <a:gd name="T95" fmla="*/ 1648 h 16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839" h="1648">
                  <a:moveTo>
                    <a:pt x="724" y="1648"/>
                  </a:moveTo>
                  <a:cubicBezTo>
                    <a:pt x="638" y="1613"/>
                    <a:pt x="619" y="1570"/>
                    <a:pt x="584" y="1546"/>
                  </a:cubicBezTo>
                  <a:cubicBezTo>
                    <a:pt x="562" y="1535"/>
                    <a:pt x="540" y="1528"/>
                    <a:pt x="520" y="1521"/>
                  </a:cubicBezTo>
                  <a:cubicBezTo>
                    <a:pt x="421" y="1519"/>
                    <a:pt x="402" y="1508"/>
                    <a:pt x="335" y="1562"/>
                  </a:cubicBezTo>
                  <a:cubicBezTo>
                    <a:pt x="319" y="1582"/>
                    <a:pt x="303" y="1604"/>
                    <a:pt x="287" y="1627"/>
                  </a:cubicBezTo>
                  <a:cubicBezTo>
                    <a:pt x="287" y="1578"/>
                    <a:pt x="300" y="1542"/>
                    <a:pt x="310" y="1516"/>
                  </a:cubicBezTo>
                  <a:cubicBezTo>
                    <a:pt x="310" y="1473"/>
                    <a:pt x="313" y="1431"/>
                    <a:pt x="317" y="1388"/>
                  </a:cubicBezTo>
                  <a:cubicBezTo>
                    <a:pt x="272" y="1364"/>
                    <a:pt x="227" y="1344"/>
                    <a:pt x="183" y="1323"/>
                  </a:cubicBezTo>
                  <a:cubicBezTo>
                    <a:pt x="183" y="1297"/>
                    <a:pt x="193" y="1271"/>
                    <a:pt x="206" y="1255"/>
                  </a:cubicBezTo>
                  <a:cubicBezTo>
                    <a:pt x="222" y="1196"/>
                    <a:pt x="238" y="1141"/>
                    <a:pt x="255" y="1086"/>
                  </a:cubicBezTo>
                  <a:cubicBezTo>
                    <a:pt x="283" y="1057"/>
                    <a:pt x="255" y="981"/>
                    <a:pt x="255" y="971"/>
                  </a:cubicBezTo>
                  <a:cubicBezTo>
                    <a:pt x="239" y="954"/>
                    <a:pt x="227" y="938"/>
                    <a:pt x="214" y="924"/>
                  </a:cubicBezTo>
                  <a:cubicBezTo>
                    <a:pt x="163" y="923"/>
                    <a:pt x="112" y="938"/>
                    <a:pt x="60" y="950"/>
                  </a:cubicBezTo>
                  <a:cubicBezTo>
                    <a:pt x="9" y="948"/>
                    <a:pt x="16" y="880"/>
                    <a:pt x="16" y="873"/>
                  </a:cubicBezTo>
                  <a:cubicBezTo>
                    <a:pt x="10" y="860"/>
                    <a:pt x="4" y="847"/>
                    <a:pt x="0" y="837"/>
                  </a:cubicBezTo>
                  <a:cubicBezTo>
                    <a:pt x="1" y="683"/>
                    <a:pt x="68" y="678"/>
                    <a:pt x="180" y="651"/>
                  </a:cubicBezTo>
                  <a:cubicBezTo>
                    <a:pt x="196" y="652"/>
                    <a:pt x="212" y="652"/>
                    <a:pt x="228" y="653"/>
                  </a:cubicBezTo>
                  <a:cubicBezTo>
                    <a:pt x="282" y="687"/>
                    <a:pt x="352" y="738"/>
                    <a:pt x="439" y="697"/>
                  </a:cubicBezTo>
                  <a:cubicBezTo>
                    <a:pt x="452" y="681"/>
                    <a:pt x="465" y="665"/>
                    <a:pt x="481" y="649"/>
                  </a:cubicBezTo>
                  <a:cubicBezTo>
                    <a:pt x="484" y="630"/>
                    <a:pt x="491" y="610"/>
                    <a:pt x="497" y="591"/>
                  </a:cubicBezTo>
                  <a:cubicBezTo>
                    <a:pt x="507" y="588"/>
                    <a:pt x="516" y="588"/>
                    <a:pt x="529" y="588"/>
                  </a:cubicBezTo>
                  <a:cubicBezTo>
                    <a:pt x="558" y="618"/>
                    <a:pt x="689" y="622"/>
                    <a:pt x="765" y="624"/>
                  </a:cubicBezTo>
                  <a:cubicBezTo>
                    <a:pt x="823" y="566"/>
                    <a:pt x="811" y="504"/>
                    <a:pt x="811" y="441"/>
                  </a:cubicBezTo>
                  <a:cubicBezTo>
                    <a:pt x="732" y="358"/>
                    <a:pt x="671" y="353"/>
                    <a:pt x="601" y="318"/>
                  </a:cubicBezTo>
                  <a:cubicBezTo>
                    <a:pt x="569" y="249"/>
                    <a:pt x="595" y="230"/>
                    <a:pt x="659" y="231"/>
                  </a:cubicBezTo>
                  <a:cubicBezTo>
                    <a:pt x="681" y="245"/>
                    <a:pt x="704" y="262"/>
                    <a:pt x="726" y="279"/>
                  </a:cubicBezTo>
                  <a:cubicBezTo>
                    <a:pt x="767" y="286"/>
                    <a:pt x="809" y="297"/>
                    <a:pt x="850" y="308"/>
                  </a:cubicBezTo>
                  <a:cubicBezTo>
                    <a:pt x="972" y="311"/>
                    <a:pt x="1126" y="204"/>
                    <a:pt x="1181" y="94"/>
                  </a:cubicBezTo>
                  <a:cubicBezTo>
                    <a:pt x="1181" y="5"/>
                    <a:pt x="1242" y="0"/>
                    <a:pt x="1315" y="2"/>
                  </a:cubicBezTo>
                  <a:cubicBezTo>
                    <a:pt x="1376" y="33"/>
                    <a:pt x="1417" y="113"/>
                    <a:pt x="1429" y="211"/>
                  </a:cubicBezTo>
                  <a:cubicBezTo>
                    <a:pt x="1477" y="275"/>
                    <a:pt x="1521" y="345"/>
                    <a:pt x="1604" y="416"/>
                  </a:cubicBezTo>
                  <a:cubicBezTo>
                    <a:pt x="1636" y="426"/>
                    <a:pt x="1667" y="440"/>
                    <a:pt x="1699" y="454"/>
                  </a:cubicBezTo>
                  <a:cubicBezTo>
                    <a:pt x="1709" y="500"/>
                    <a:pt x="1750" y="580"/>
                    <a:pt x="1698" y="647"/>
                  </a:cubicBezTo>
                  <a:cubicBezTo>
                    <a:pt x="1592" y="717"/>
                    <a:pt x="1522" y="662"/>
                    <a:pt x="1537" y="827"/>
                  </a:cubicBezTo>
                  <a:cubicBezTo>
                    <a:pt x="1560" y="827"/>
                    <a:pt x="1592" y="825"/>
                    <a:pt x="1617" y="812"/>
                  </a:cubicBezTo>
                  <a:cubicBezTo>
                    <a:pt x="1659" y="810"/>
                    <a:pt x="1700" y="811"/>
                    <a:pt x="1742" y="812"/>
                  </a:cubicBezTo>
                  <a:cubicBezTo>
                    <a:pt x="1735" y="884"/>
                    <a:pt x="1731" y="956"/>
                    <a:pt x="1728" y="1031"/>
                  </a:cubicBezTo>
                  <a:cubicBezTo>
                    <a:pt x="1740" y="1061"/>
                    <a:pt x="1756" y="1074"/>
                    <a:pt x="1801" y="1121"/>
                  </a:cubicBezTo>
                  <a:cubicBezTo>
                    <a:pt x="1813" y="1145"/>
                    <a:pt x="1826" y="1168"/>
                    <a:pt x="1839" y="1191"/>
                  </a:cubicBezTo>
                  <a:cubicBezTo>
                    <a:pt x="1765" y="1189"/>
                    <a:pt x="1730" y="1224"/>
                    <a:pt x="1682" y="1253"/>
                  </a:cubicBezTo>
                  <a:cubicBezTo>
                    <a:pt x="1627" y="1336"/>
                    <a:pt x="1531" y="1367"/>
                    <a:pt x="1460" y="1437"/>
                  </a:cubicBezTo>
                  <a:cubicBezTo>
                    <a:pt x="1403" y="1458"/>
                    <a:pt x="1326" y="1479"/>
                    <a:pt x="1272" y="1471"/>
                  </a:cubicBezTo>
                  <a:cubicBezTo>
                    <a:pt x="1243" y="1454"/>
                    <a:pt x="1214" y="1437"/>
                    <a:pt x="1186" y="1420"/>
                  </a:cubicBezTo>
                  <a:cubicBezTo>
                    <a:pt x="1106" y="1326"/>
                    <a:pt x="1119" y="1360"/>
                    <a:pt x="1039" y="1351"/>
                  </a:cubicBezTo>
                  <a:cubicBezTo>
                    <a:pt x="1026" y="1357"/>
                    <a:pt x="1013" y="1363"/>
                    <a:pt x="1004" y="1373"/>
                  </a:cubicBezTo>
                  <a:cubicBezTo>
                    <a:pt x="1000" y="1396"/>
                    <a:pt x="997" y="1419"/>
                    <a:pt x="997" y="1442"/>
                  </a:cubicBezTo>
                  <a:cubicBezTo>
                    <a:pt x="942" y="1496"/>
                    <a:pt x="884" y="1553"/>
                    <a:pt x="843" y="1618"/>
                  </a:cubicBezTo>
                  <a:cubicBezTo>
                    <a:pt x="788" y="1643"/>
                    <a:pt x="750" y="1645"/>
                    <a:pt x="724" y="1648"/>
                  </a:cubicBezTo>
                  <a:close/>
                </a:path>
              </a:pathLst>
            </a:custGeom>
            <a:grpFill/>
            <a:ln w="8" cap="flat">
              <a:solidFill>
                <a:srgbClr val="FFFFFF"/>
              </a:solidFill>
              <a:prstDash val="solid"/>
              <a:miter lim="800000"/>
            </a:ln>
          </p:spPr>
          <p:txBody>
            <a:bodyPr lIns="128558" tIns="64279" rIns="128558" bIns="64279"/>
            <a:lstStyle/>
            <a:p>
              <a:pPr fontAlgn="auto"/>
              <a:endParaRPr lang="zh-CN" altLang="en-US" sz="3375" noProof="1">
                <a:solidFill>
                  <a:srgbClr val="000000"/>
                </a:solidFill>
                <a:cs typeface="+mn-ea"/>
                <a:sym typeface="+mn-lt"/>
              </a:endParaRPr>
            </a:p>
          </p:txBody>
        </p:sp>
        <p:sp>
          <p:nvSpPr>
            <p:cNvPr id="68" name="Freeform 12"/>
            <p:cNvSpPr/>
            <p:nvPr/>
          </p:nvSpPr>
          <p:spPr bwMode="auto">
            <a:xfrm>
              <a:off x="4921487" y="3161840"/>
              <a:ext cx="467937" cy="580453"/>
            </a:xfrm>
            <a:custGeom>
              <a:avLst/>
              <a:gdLst>
                <a:gd name="T0" fmla="*/ 1005 w 1633"/>
                <a:gd name="T1" fmla="*/ 2024 h 2024"/>
                <a:gd name="T2" fmla="*/ 858 w 1633"/>
                <a:gd name="T3" fmla="*/ 2014 h 2024"/>
                <a:gd name="T4" fmla="*/ 829 w 1633"/>
                <a:gd name="T5" fmla="*/ 1964 h 2024"/>
                <a:gd name="T6" fmla="*/ 708 w 1633"/>
                <a:gd name="T7" fmla="*/ 1879 h 2024"/>
                <a:gd name="T8" fmla="*/ 709 w 1633"/>
                <a:gd name="T9" fmla="*/ 1836 h 2024"/>
                <a:gd name="T10" fmla="*/ 815 w 1633"/>
                <a:gd name="T11" fmla="*/ 1613 h 2024"/>
                <a:gd name="T12" fmla="*/ 717 w 1633"/>
                <a:gd name="T13" fmla="*/ 1470 h 2024"/>
                <a:gd name="T14" fmla="*/ 622 w 1633"/>
                <a:gd name="T15" fmla="*/ 1425 h 2024"/>
                <a:gd name="T16" fmla="*/ 526 w 1633"/>
                <a:gd name="T17" fmla="*/ 1445 h 2024"/>
                <a:gd name="T18" fmla="*/ 401 w 1633"/>
                <a:gd name="T19" fmla="*/ 1534 h 2024"/>
                <a:gd name="T20" fmla="*/ 301 w 1633"/>
                <a:gd name="T21" fmla="*/ 1538 h 2024"/>
                <a:gd name="T22" fmla="*/ 210 w 1633"/>
                <a:gd name="T23" fmla="*/ 1395 h 2024"/>
                <a:gd name="T24" fmla="*/ 194 w 1633"/>
                <a:gd name="T25" fmla="*/ 1365 h 2024"/>
                <a:gd name="T26" fmla="*/ 198 w 1633"/>
                <a:gd name="T27" fmla="*/ 1119 h 2024"/>
                <a:gd name="T28" fmla="*/ 0 w 1633"/>
                <a:gd name="T29" fmla="*/ 1137 h 2024"/>
                <a:gd name="T30" fmla="*/ 100 w 1633"/>
                <a:gd name="T31" fmla="*/ 1058 h 2024"/>
                <a:gd name="T32" fmla="*/ 193 w 1633"/>
                <a:gd name="T33" fmla="*/ 900 h 2024"/>
                <a:gd name="T34" fmla="*/ 150 w 1633"/>
                <a:gd name="T35" fmla="*/ 715 h 2024"/>
                <a:gd name="T36" fmla="*/ 145 w 1633"/>
                <a:gd name="T37" fmla="*/ 496 h 2024"/>
                <a:gd name="T38" fmla="*/ 126 w 1633"/>
                <a:gd name="T39" fmla="*/ 420 h 2024"/>
                <a:gd name="T40" fmla="*/ 251 w 1633"/>
                <a:gd name="T41" fmla="*/ 259 h 2024"/>
                <a:gd name="T42" fmla="*/ 440 w 1633"/>
                <a:gd name="T43" fmla="*/ 202 h 2024"/>
                <a:gd name="T44" fmla="*/ 520 w 1633"/>
                <a:gd name="T45" fmla="*/ 158 h 2024"/>
                <a:gd name="T46" fmla="*/ 473 w 1633"/>
                <a:gd name="T47" fmla="*/ 52 h 2024"/>
                <a:gd name="T48" fmla="*/ 646 w 1633"/>
                <a:gd name="T49" fmla="*/ 66 h 2024"/>
                <a:gd name="T50" fmla="*/ 735 w 1633"/>
                <a:gd name="T51" fmla="*/ 78 h 2024"/>
                <a:gd name="T52" fmla="*/ 955 w 1633"/>
                <a:gd name="T53" fmla="*/ 212 h 2024"/>
                <a:gd name="T54" fmla="*/ 1047 w 1633"/>
                <a:gd name="T55" fmla="*/ 247 h 2024"/>
                <a:gd name="T56" fmla="*/ 1137 w 1633"/>
                <a:gd name="T57" fmla="*/ 252 h 2024"/>
                <a:gd name="T58" fmla="*/ 1201 w 1633"/>
                <a:gd name="T59" fmla="*/ 179 h 2024"/>
                <a:gd name="T60" fmla="*/ 1319 w 1633"/>
                <a:gd name="T61" fmla="*/ 270 h 2024"/>
                <a:gd name="T62" fmla="*/ 1379 w 1633"/>
                <a:gd name="T63" fmla="*/ 304 h 2024"/>
                <a:gd name="T64" fmla="*/ 1573 w 1633"/>
                <a:gd name="T65" fmla="*/ 470 h 2024"/>
                <a:gd name="T66" fmla="*/ 1575 w 1633"/>
                <a:gd name="T67" fmla="*/ 715 h 2024"/>
                <a:gd name="T68" fmla="*/ 1506 w 1633"/>
                <a:gd name="T69" fmla="*/ 1044 h 2024"/>
                <a:gd name="T70" fmla="*/ 1521 w 1633"/>
                <a:gd name="T71" fmla="*/ 1107 h 2024"/>
                <a:gd name="T72" fmla="*/ 1587 w 1633"/>
                <a:gd name="T73" fmla="*/ 1344 h 2024"/>
                <a:gd name="T74" fmla="*/ 1605 w 1633"/>
                <a:gd name="T75" fmla="*/ 1525 h 2024"/>
                <a:gd name="T76" fmla="*/ 1633 w 1633"/>
                <a:gd name="T77" fmla="*/ 1722 h 2024"/>
                <a:gd name="T78" fmla="*/ 1297 w 1633"/>
                <a:gd name="T79" fmla="*/ 1727 h 2024"/>
                <a:gd name="T80" fmla="*/ 1357 w 1633"/>
                <a:gd name="T81" fmla="*/ 1856 h 2024"/>
                <a:gd name="T82" fmla="*/ 1341 w 1633"/>
                <a:gd name="T83" fmla="*/ 1911 h 2024"/>
                <a:gd name="T84" fmla="*/ 1223 w 1633"/>
                <a:gd name="T85" fmla="*/ 1810 h 2024"/>
                <a:gd name="T86" fmla="*/ 1121 w 1633"/>
                <a:gd name="T87" fmla="*/ 1804 h 2024"/>
                <a:gd name="T88" fmla="*/ 1063 w 1633"/>
                <a:gd name="T89" fmla="*/ 1891 h 2024"/>
                <a:gd name="T90" fmla="*/ 1005 w 1633"/>
                <a:gd name="T91" fmla="*/ 2024 h 20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633" h="2024">
                  <a:moveTo>
                    <a:pt x="1005" y="2024"/>
                  </a:moveTo>
                  <a:cubicBezTo>
                    <a:pt x="954" y="1970"/>
                    <a:pt x="899" y="2005"/>
                    <a:pt x="858" y="2014"/>
                  </a:cubicBezTo>
                  <a:cubicBezTo>
                    <a:pt x="848" y="1997"/>
                    <a:pt x="839" y="1980"/>
                    <a:pt x="829" y="1964"/>
                  </a:cubicBezTo>
                  <a:cubicBezTo>
                    <a:pt x="830" y="1852"/>
                    <a:pt x="753" y="1880"/>
                    <a:pt x="708" y="1879"/>
                  </a:cubicBezTo>
                  <a:cubicBezTo>
                    <a:pt x="708" y="1862"/>
                    <a:pt x="709" y="1849"/>
                    <a:pt x="709" y="1836"/>
                  </a:cubicBezTo>
                  <a:cubicBezTo>
                    <a:pt x="751" y="1762"/>
                    <a:pt x="805" y="1678"/>
                    <a:pt x="815" y="1613"/>
                  </a:cubicBezTo>
                  <a:cubicBezTo>
                    <a:pt x="765" y="1559"/>
                    <a:pt x="723" y="1516"/>
                    <a:pt x="717" y="1470"/>
                  </a:cubicBezTo>
                  <a:cubicBezTo>
                    <a:pt x="673" y="1410"/>
                    <a:pt x="654" y="1425"/>
                    <a:pt x="622" y="1425"/>
                  </a:cubicBezTo>
                  <a:cubicBezTo>
                    <a:pt x="590" y="1430"/>
                    <a:pt x="558" y="1436"/>
                    <a:pt x="526" y="1445"/>
                  </a:cubicBezTo>
                  <a:cubicBezTo>
                    <a:pt x="484" y="1487"/>
                    <a:pt x="439" y="1512"/>
                    <a:pt x="401" y="1534"/>
                  </a:cubicBezTo>
                  <a:cubicBezTo>
                    <a:pt x="365" y="1533"/>
                    <a:pt x="333" y="1535"/>
                    <a:pt x="301" y="1538"/>
                  </a:cubicBezTo>
                  <a:cubicBezTo>
                    <a:pt x="289" y="1452"/>
                    <a:pt x="235" y="1421"/>
                    <a:pt x="210" y="1395"/>
                  </a:cubicBezTo>
                  <a:cubicBezTo>
                    <a:pt x="203" y="1385"/>
                    <a:pt x="197" y="1375"/>
                    <a:pt x="194" y="1365"/>
                  </a:cubicBezTo>
                  <a:cubicBezTo>
                    <a:pt x="194" y="1283"/>
                    <a:pt x="195" y="1201"/>
                    <a:pt x="198" y="1119"/>
                  </a:cubicBezTo>
                  <a:cubicBezTo>
                    <a:pt x="119" y="1117"/>
                    <a:pt x="58" y="1119"/>
                    <a:pt x="0" y="1137"/>
                  </a:cubicBezTo>
                  <a:cubicBezTo>
                    <a:pt x="1" y="1055"/>
                    <a:pt x="33" y="1076"/>
                    <a:pt x="100" y="1058"/>
                  </a:cubicBezTo>
                  <a:cubicBezTo>
                    <a:pt x="161" y="1030"/>
                    <a:pt x="193" y="959"/>
                    <a:pt x="193" y="900"/>
                  </a:cubicBezTo>
                  <a:cubicBezTo>
                    <a:pt x="178" y="837"/>
                    <a:pt x="162" y="775"/>
                    <a:pt x="150" y="715"/>
                  </a:cubicBezTo>
                  <a:cubicBezTo>
                    <a:pt x="147" y="640"/>
                    <a:pt x="144" y="568"/>
                    <a:pt x="145" y="496"/>
                  </a:cubicBezTo>
                  <a:cubicBezTo>
                    <a:pt x="138" y="469"/>
                    <a:pt x="132" y="443"/>
                    <a:pt x="126" y="420"/>
                  </a:cubicBezTo>
                  <a:cubicBezTo>
                    <a:pt x="193" y="389"/>
                    <a:pt x="222" y="324"/>
                    <a:pt x="251" y="259"/>
                  </a:cubicBezTo>
                  <a:cubicBezTo>
                    <a:pt x="309" y="225"/>
                    <a:pt x="351" y="170"/>
                    <a:pt x="440" y="202"/>
                  </a:cubicBezTo>
                  <a:cubicBezTo>
                    <a:pt x="469" y="203"/>
                    <a:pt x="507" y="197"/>
                    <a:pt x="520" y="158"/>
                  </a:cubicBezTo>
                  <a:cubicBezTo>
                    <a:pt x="521" y="89"/>
                    <a:pt x="499" y="79"/>
                    <a:pt x="473" y="52"/>
                  </a:cubicBezTo>
                  <a:cubicBezTo>
                    <a:pt x="483" y="0"/>
                    <a:pt x="585" y="42"/>
                    <a:pt x="646" y="66"/>
                  </a:cubicBezTo>
                  <a:cubicBezTo>
                    <a:pt x="674" y="70"/>
                    <a:pt x="703" y="74"/>
                    <a:pt x="735" y="78"/>
                  </a:cubicBezTo>
                  <a:cubicBezTo>
                    <a:pt x="792" y="113"/>
                    <a:pt x="885" y="158"/>
                    <a:pt x="955" y="212"/>
                  </a:cubicBezTo>
                  <a:cubicBezTo>
                    <a:pt x="983" y="222"/>
                    <a:pt x="1015" y="233"/>
                    <a:pt x="1047" y="247"/>
                  </a:cubicBezTo>
                  <a:cubicBezTo>
                    <a:pt x="1076" y="247"/>
                    <a:pt x="1105" y="248"/>
                    <a:pt x="1137" y="252"/>
                  </a:cubicBezTo>
                  <a:cubicBezTo>
                    <a:pt x="1156" y="227"/>
                    <a:pt x="1178" y="201"/>
                    <a:pt x="1201" y="179"/>
                  </a:cubicBezTo>
                  <a:cubicBezTo>
                    <a:pt x="1230" y="179"/>
                    <a:pt x="1274" y="210"/>
                    <a:pt x="1319" y="270"/>
                  </a:cubicBezTo>
                  <a:cubicBezTo>
                    <a:pt x="1338" y="280"/>
                    <a:pt x="1357" y="291"/>
                    <a:pt x="1379" y="304"/>
                  </a:cubicBezTo>
                  <a:cubicBezTo>
                    <a:pt x="1430" y="319"/>
                    <a:pt x="1516" y="390"/>
                    <a:pt x="1573" y="470"/>
                  </a:cubicBezTo>
                  <a:cubicBezTo>
                    <a:pt x="1592" y="542"/>
                    <a:pt x="1614" y="618"/>
                    <a:pt x="1575" y="715"/>
                  </a:cubicBezTo>
                  <a:cubicBezTo>
                    <a:pt x="1475" y="824"/>
                    <a:pt x="1417" y="878"/>
                    <a:pt x="1506" y="1044"/>
                  </a:cubicBezTo>
                  <a:cubicBezTo>
                    <a:pt x="1509" y="1064"/>
                    <a:pt x="1515" y="1084"/>
                    <a:pt x="1521" y="1107"/>
                  </a:cubicBezTo>
                  <a:cubicBezTo>
                    <a:pt x="1544" y="1130"/>
                    <a:pt x="1575" y="1278"/>
                    <a:pt x="1587" y="1344"/>
                  </a:cubicBezTo>
                  <a:cubicBezTo>
                    <a:pt x="1628" y="1401"/>
                    <a:pt x="1628" y="1440"/>
                    <a:pt x="1605" y="1525"/>
                  </a:cubicBezTo>
                  <a:cubicBezTo>
                    <a:pt x="1605" y="1577"/>
                    <a:pt x="1601" y="1639"/>
                    <a:pt x="1633" y="1722"/>
                  </a:cubicBezTo>
                  <a:cubicBezTo>
                    <a:pt x="1521" y="1722"/>
                    <a:pt x="1409" y="1723"/>
                    <a:pt x="1297" y="1727"/>
                  </a:cubicBezTo>
                  <a:cubicBezTo>
                    <a:pt x="1271" y="1752"/>
                    <a:pt x="1319" y="1809"/>
                    <a:pt x="1357" y="1856"/>
                  </a:cubicBezTo>
                  <a:cubicBezTo>
                    <a:pt x="1351" y="1872"/>
                    <a:pt x="1344" y="1892"/>
                    <a:pt x="1341" y="1911"/>
                  </a:cubicBezTo>
                  <a:cubicBezTo>
                    <a:pt x="1293" y="1910"/>
                    <a:pt x="1230" y="1817"/>
                    <a:pt x="1223" y="1810"/>
                  </a:cubicBezTo>
                  <a:cubicBezTo>
                    <a:pt x="1188" y="1806"/>
                    <a:pt x="1153" y="1805"/>
                    <a:pt x="1121" y="1804"/>
                  </a:cubicBezTo>
                  <a:cubicBezTo>
                    <a:pt x="1102" y="1833"/>
                    <a:pt x="1082" y="1862"/>
                    <a:pt x="1063" y="1891"/>
                  </a:cubicBezTo>
                  <a:cubicBezTo>
                    <a:pt x="1060" y="1920"/>
                    <a:pt x="1056" y="1999"/>
                    <a:pt x="1005" y="2024"/>
                  </a:cubicBezTo>
                  <a:close/>
                </a:path>
              </a:pathLst>
            </a:custGeom>
            <a:grpFill/>
            <a:ln w="8" cap="flat">
              <a:solidFill>
                <a:srgbClr val="FFFFFF"/>
              </a:solidFill>
              <a:prstDash val="solid"/>
              <a:miter lim="800000"/>
            </a:ln>
          </p:spPr>
          <p:txBody>
            <a:bodyPr lIns="128558" tIns="64279" rIns="128558" bIns="64279"/>
            <a:lstStyle/>
            <a:p>
              <a:pPr fontAlgn="auto"/>
              <a:endParaRPr lang="zh-CN" altLang="en-US" sz="3375" noProof="1">
                <a:solidFill>
                  <a:srgbClr val="000000"/>
                </a:solidFill>
                <a:cs typeface="+mn-ea"/>
                <a:sym typeface="+mn-lt"/>
              </a:endParaRPr>
            </a:p>
          </p:txBody>
        </p:sp>
        <p:sp>
          <p:nvSpPr>
            <p:cNvPr id="69" name="Freeform 13"/>
            <p:cNvSpPr/>
            <p:nvPr/>
          </p:nvSpPr>
          <p:spPr bwMode="auto">
            <a:xfrm>
              <a:off x="5344209" y="3148171"/>
              <a:ext cx="412205" cy="593071"/>
            </a:xfrm>
            <a:custGeom>
              <a:avLst/>
              <a:gdLst>
                <a:gd name="T0" fmla="*/ 373 w 1437"/>
                <a:gd name="T1" fmla="*/ 2065 h 2065"/>
                <a:gd name="T2" fmla="*/ 300 w 1437"/>
                <a:gd name="T3" fmla="*/ 2034 h 2065"/>
                <a:gd name="T4" fmla="*/ 297 w 1437"/>
                <a:gd name="T5" fmla="*/ 2014 h 2065"/>
                <a:gd name="T6" fmla="*/ 422 w 1437"/>
                <a:gd name="T7" fmla="*/ 1860 h 2065"/>
                <a:gd name="T8" fmla="*/ 404 w 1437"/>
                <a:gd name="T9" fmla="*/ 1755 h 2065"/>
                <a:gd name="T10" fmla="*/ 282 w 1437"/>
                <a:gd name="T11" fmla="*/ 1784 h 2065"/>
                <a:gd name="T12" fmla="*/ 196 w 1437"/>
                <a:gd name="T13" fmla="*/ 1785 h 2065"/>
                <a:gd name="T14" fmla="*/ 162 w 1437"/>
                <a:gd name="T15" fmla="*/ 1660 h 2065"/>
                <a:gd name="T16" fmla="*/ 173 w 1437"/>
                <a:gd name="T17" fmla="*/ 1408 h 2065"/>
                <a:gd name="T18" fmla="*/ 144 w 1437"/>
                <a:gd name="T19" fmla="*/ 1378 h 2065"/>
                <a:gd name="T20" fmla="*/ 69 w 1437"/>
                <a:gd name="T21" fmla="*/ 1094 h 2065"/>
                <a:gd name="T22" fmla="*/ 54 w 1437"/>
                <a:gd name="T23" fmla="*/ 865 h 2065"/>
                <a:gd name="T24" fmla="*/ 151 w 1437"/>
                <a:gd name="T25" fmla="*/ 736 h 2065"/>
                <a:gd name="T26" fmla="*/ 152 w 1437"/>
                <a:gd name="T27" fmla="*/ 569 h 2065"/>
                <a:gd name="T28" fmla="*/ 114 w 1437"/>
                <a:gd name="T29" fmla="*/ 470 h 2065"/>
                <a:gd name="T30" fmla="*/ 89 w 1437"/>
                <a:gd name="T31" fmla="*/ 440 h 2065"/>
                <a:gd name="T32" fmla="*/ 163 w 1437"/>
                <a:gd name="T33" fmla="*/ 376 h 2065"/>
                <a:gd name="T34" fmla="*/ 268 w 1437"/>
                <a:gd name="T35" fmla="*/ 346 h 2065"/>
                <a:gd name="T36" fmla="*/ 291 w 1437"/>
                <a:gd name="T37" fmla="*/ 344 h 2065"/>
                <a:gd name="T38" fmla="*/ 512 w 1437"/>
                <a:gd name="T39" fmla="*/ 182 h 2065"/>
                <a:gd name="T40" fmla="*/ 784 w 1437"/>
                <a:gd name="T41" fmla="*/ 68 h 2065"/>
                <a:gd name="T42" fmla="*/ 890 w 1437"/>
                <a:gd name="T43" fmla="*/ 2 h 2065"/>
                <a:gd name="T44" fmla="*/ 896 w 1437"/>
                <a:gd name="T45" fmla="*/ 153 h 2065"/>
                <a:gd name="T46" fmla="*/ 979 w 1437"/>
                <a:gd name="T47" fmla="*/ 181 h 2065"/>
                <a:gd name="T48" fmla="*/ 1040 w 1437"/>
                <a:gd name="T49" fmla="*/ 55 h 2065"/>
                <a:gd name="T50" fmla="*/ 1151 w 1437"/>
                <a:gd name="T51" fmla="*/ 179 h 2065"/>
                <a:gd name="T52" fmla="*/ 1314 w 1437"/>
                <a:gd name="T53" fmla="*/ 144 h 2065"/>
                <a:gd name="T54" fmla="*/ 1369 w 1437"/>
                <a:gd name="T55" fmla="*/ 145 h 2065"/>
                <a:gd name="T56" fmla="*/ 1285 w 1437"/>
                <a:gd name="T57" fmla="*/ 316 h 2065"/>
                <a:gd name="T58" fmla="*/ 1437 w 1437"/>
                <a:gd name="T59" fmla="*/ 540 h 2065"/>
                <a:gd name="T60" fmla="*/ 1433 w 1437"/>
                <a:gd name="T61" fmla="*/ 615 h 2065"/>
                <a:gd name="T62" fmla="*/ 1388 w 1437"/>
                <a:gd name="T63" fmla="*/ 699 h 2065"/>
                <a:gd name="T64" fmla="*/ 1167 w 1437"/>
                <a:gd name="T65" fmla="*/ 791 h 2065"/>
                <a:gd name="T66" fmla="*/ 1079 w 1437"/>
                <a:gd name="T67" fmla="*/ 956 h 2065"/>
                <a:gd name="T68" fmla="*/ 1082 w 1437"/>
                <a:gd name="T69" fmla="*/ 1084 h 2065"/>
                <a:gd name="T70" fmla="*/ 1018 w 1437"/>
                <a:gd name="T71" fmla="*/ 1151 h 2065"/>
                <a:gd name="T72" fmla="*/ 930 w 1437"/>
                <a:gd name="T73" fmla="*/ 1375 h 2065"/>
                <a:gd name="T74" fmla="*/ 907 w 1437"/>
                <a:gd name="T75" fmla="*/ 1463 h 2065"/>
                <a:gd name="T76" fmla="*/ 817 w 1437"/>
                <a:gd name="T77" fmla="*/ 1631 h 2065"/>
                <a:gd name="T78" fmla="*/ 826 w 1437"/>
                <a:gd name="T79" fmla="*/ 1703 h 2065"/>
                <a:gd name="T80" fmla="*/ 786 w 1437"/>
                <a:gd name="T81" fmla="*/ 1918 h 2065"/>
                <a:gd name="T82" fmla="*/ 805 w 1437"/>
                <a:gd name="T83" fmla="*/ 1964 h 2065"/>
                <a:gd name="T84" fmla="*/ 696 w 1437"/>
                <a:gd name="T85" fmla="*/ 2024 h 2065"/>
                <a:gd name="T86" fmla="*/ 466 w 1437"/>
                <a:gd name="T87" fmla="*/ 2034 h 2065"/>
                <a:gd name="T88" fmla="*/ 373 w 1437"/>
                <a:gd name="T89" fmla="*/ 2065 h 20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437" h="2065">
                  <a:moveTo>
                    <a:pt x="373" y="2065"/>
                  </a:moveTo>
                  <a:cubicBezTo>
                    <a:pt x="351" y="2041"/>
                    <a:pt x="322" y="2044"/>
                    <a:pt x="300" y="2034"/>
                  </a:cubicBezTo>
                  <a:cubicBezTo>
                    <a:pt x="297" y="2027"/>
                    <a:pt x="297" y="2020"/>
                    <a:pt x="297" y="2014"/>
                  </a:cubicBezTo>
                  <a:cubicBezTo>
                    <a:pt x="339" y="1962"/>
                    <a:pt x="380" y="1911"/>
                    <a:pt x="422" y="1860"/>
                  </a:cubicBezTo>
                  <a:cubicBezTo>
                    <a:pt x="423" y="1798"/>
                    <a:pt x="416" y="1784"/>
                    <a:pt x="404" y="1755"/>
                  </a:cubicBezTo>
                  <a:cubicBezTo>
                    <a:pt x="340" y="1753"/>
                    <a:pt x="321" y="1762"/>
                    <a:pt x="282" y="1784"/>
                  </a:cubicBezTo>
                  <a:cubicBezTo>
                    <a:pt x="253" y="1783"/>
                    <a:pt x="225" y="1783"/>
                    <a:pt x="196" y="1785"/>
                  </a:cubicBezTo>
                  <a:cubicBezTo>
                    <a:pt x="183" y="1742"/>
                    <a:pt x="171" y="1700"/>
                    <a:pt x="162" y="1660"/>
                  </a:cubicBezTo>
                  <a:cubicBezTo>
                    <a:pt x="162" y="1562"/>
                    <a:pt x="191" y="1484"/>
                    <a:pt x="173" y="1408"/>
                  </a:cubicBezTo>
                  <a:cubicBezTo>
                    <a:pt x="163" y="1398"/>
                    <a:pt x="154" y="1388"/>
                    <a:pt x="144" y="1378"/>
                  </a:cubicBezTo>
                  <a:cubicBezTo>
                    <a:pt x="145" y="1273"/>
                    <a:pt x="81" y="1170"/>
                    <a:pt x="69" y="1094"/>
                  </a:cubicBezTo>
                  <a:cubicBezTo>
                    <a:pt x="22" y="992"/>
                    <a:pt x="0" y="942"/>
                    <a:pt x="54" y="865"/>
                  </a:cubicBezTo>
                  <a:cubicBezTo>
                    <a:pt x="86" y="856"/>
                    <a:pt x="135" y="765"/>
                    <a:pt x="151" y="736"/>
                  </a:cubicBezTo>
                  <a:cubicBezTo>
                    <a:pt x="151" y="681"/>
                    <a:pt x="152" y="625"/>
                    <a:pt x="152" y="569"/>
                  </a:cubicBezTo>
                  <a:cubicBezTo>
                    <a:pt x="139" y="536"/>
                    <a:pt x="127" y="503"/>
                    <a:pt x="114" y="470"/>
                  </a:cubicBezTo>
                  <a:cubicBezTo>
                    <a:pt x="105" y="460"/>
                    <a:pt x="95" y="450"/>
                    <a:pt x="89" y="440"/>
                  </a:cubicBezTo>
                  <a:cubicBezTo>
                    <a:pt x="111" y="418"/>
                    <a:pt x="137" y="395"/>
                    <a:pt x="163" y="376"/>
                  </a:cubicBezTo>
                  <a:cubicBezTo>
                    <a:pt x="166" y="377"/>
                    <a:pt x="259" y="366"/>
                    <a:pt x="268" y="346"/>
                  </a:cubicBezTo>
                  <a:cubicBezTo>
                    <a:pt x="275" y="343"/>
                    <a:pt x="281" y="343"/>
                    <a:pt x="291" y="344"/>
                  </a:cubicBezTo>
                  <a:cubicBezTo>
                    <a:pt x="339" y="270"/>
                    <a:pt x="445" y="236"/>
                    <a:pt x="512" y="182"/>
                  </a:cubicBezTo>
                  <a:cubicBezTo>
                    <a:pt x="554" y="98"/>
                    <a:pt x="698" y="131"/>
                    <a:pt x="784" y="68"/>
                  </a:cubicBezTo>
                  <a:cubicBezTo>
                    <a:pt x="810" y="0"/>
                    <a:pt x="810" y="0"/>
                    <a:pt x="890" y="2"/>
                  </a:cubicBezTo>
                  <a:cubicBezTo>
                    <a:pt x="890" y="51"/>
                    <a:pt x="893" y="100"/>
                    <a:pt x="896" y="153"/>
                  </a:cubicBezTo>
                  <a:cubicBezTo>
                    <a:pt x="912" y="179"/>
                    <a:pt x="943" y="177"/>
                    <a:pt x="979" y="181"/>
                  </a:cubicBezTo>
                  <a:cubicBezTo>
                    <a:pt x="1030" y="140"/>
                    <a:pt x="1014" y="80"/>
                    <a:pt x="1040" y="55"/>
                  </a:cubicBezTo>
                  <a:cubicBezTo>
                    <a:pt x="1050" y="78"/>
                    <a:pt x="1078" y="160"/>
                    <a:pt x="1151" y="179"/>
                  </a:cubicBezTo>
                  <a:cubicBezTo>
                    <a:pt x="1205" y="180"/>
                    <a:pt x="1250" y="175"/>
                    <a:pt x="1314" y="144"/>
                  </a:cubicBezTo>
                  <a:cubicBezTo>
                    <a:pt x="1330" y="144"/>
                    <a:pt x="1349" y="144"/>
                    <a:pt x="1369" y="145"/>
                  </a:cubicBezTo>
                  <a:cubicBezTo>
                    <a:pt x="1340" y="206"/>
                    <a:pt x="1266" y="237"/>
                    <a:pt x="1285" y="316"/>
                  </a:cubicBezTo>
                  <a:cubicBezTo>
                    <a:pt x="1339" y="377"/>
                    <a:pt x="1386" y="443"/>
                    <a:pt x="1437" y="540"/>
                  </a:cubicBezTo>
                  <a:cubicBezTo>
                    <a:pt x="1433" y="562"/>
                    <a:pt x="1433" y="589"/>
                    <a:pt x="1433" y="615"/>
                  </a:cubicBezTo>
                  <a:cubicBezTo>
                    <a:pt x="1414" y="634"/>
                    <a:pt x="1407" y="660"/>
                    <a:pt x="1388" y="699"/>
                  </a:cubicBezTo>
                  <a:cubicBezTo>
                    <a:pt x="1310" y="795"/>
                    <a:pt x="1244" y="754"/>
                    <a:pt x="1167" y="791"/>
                  </a:cubicBezTo>
                  <a:cubicBezTo>
                    <a:pt x="1086" y="858"/>
                    <a:pt x="1067" y="838"/>
                    <a:pt x="1079" y="956"/>
                  </a:cubicBezTo>
                  <a:cubicBezTo>
                    <a:pt x="1111" y="990"/>
                    <a:pt x="1108" y="1032"/>
                    <a:pt x="1082" y="1084"/>
                  </a:cubicBezTo>
                  <a:cubicBezTo>
                    <a:pt x="1059" y="1106"/>
                    <a:pt x="1037" y="1129"/>
                    <a:pt x="1018" y="1151"/>
                  </a:cubicBezTo>
                  <a:cubicBezTo>
                    <a:pt x="905" y="1227"/>
                    <a:pt x="912" y="1207"/>
                    <a:pt x="930" y="1375"/>
                  </a:cubicBezTo>
                  <a:cubicBezTo>
                    <a:pt x="920" y="1404"/>
                    <a:pt x="914" y="1433"/>
                    <a:pt x="907" y="1463"/>
                  </a:cubicBezTo>
                  <a:cubicBezTo>
                    <a:pt x="836" y="1523"/>
                    <a:pt x="817" y="1526"/>
                    <a:pt x="817" y="1631"/>
                  </a:cubicBezTo>
                  <a:cubicBezTo>
                    <a:pt x="820" y="1654"/>
                    <a:pt x="823" y="1677"/>
                    <a:pt x="826" y="1703"/>
                  </a:cubicBezTo>
                  <a:cubicBezTo>
                    <a:pt x="803" y="1752"/>
                    <a:pt x="777" y="1843"/>
                    <a:pt x="786" y="1918"/>
                  </a:cubicBezTo>
                  <a:cubicBezTo>
                    <a:pt x="793" y="1931"/>
                    <a:pt x="799" y="1948"/>
                    <a:pt x="805" y="1964"/>
                  </a:cubicBezTo>
                  <a:cubicBezTo>
                    <a:pt x="767" y="1983"/>
                    <a:pt x="731" y="2002"/>
                    <a:pt x="696" y="2024"/>
                  </a:cubicBezTo>
                  <a:cubicBezTo>
                    <a:pt x="620" y="1943"/>
                    <a:pt x="546" y="2000"/>
                    <a:pt x="466" y="2034"/>
                  </a:cubicBezTo>
                  <a:cubicBezTo>
                    <a:pt x="434" y="2043"/>
                    <a:pt x="402" y="2052"/>
                    <a:pt x="373" y="2065"/>
                  </a:cubicBezTo>
                  <a:close/>
                </a:path>
              </a:pathLst>
            </a:custGeom>
            <a:grpFill/>
            <a:ln w="8" cap="flat">
              <a:solidFill>
                <a:srgbClr val="FFFFFF"/>
              </a:solidFill>
              <a:prstDash val="solid"/>
              <a:miter lim="800000"/>
            </a:ln>
          </p:spPr>
          <p:txBody>
            <a:bodyPr lIns="128558" tIns="64279" rIns="128558" bIns="64279"/>
            <a:lstStyle/>
            <a:p>
              <a:pPr fontAlgn="auto"/>
              <a:endParaRPr lang="zh-CN" altLang="en-US" sz="3375" noProof="1">
                <a:solidFill>
                  <a:srgbClr val="000000"/>
                </a:solidFill>
                <a:cs typeface="+mn-ea"/>
                <a:sym typeface="+mn-lt"/>
              </a:endParaRPr>
            </a:p>
          </p:txBody>
        </p:sp>
        <p:sp>
          <p:nvSpPr>
            <p:cNvPr id="70" name="Freeform 14"/>
            <p:cNvSpPr/>
            <p:nvPr/>
          </p:nvSpPr>
          <p:spPr bwMode="auto">
            <a:xfrm>
              <a:off x="3956172" y="2732812"/>
              <a:ext cx="849647" cy="862266"/>
            </a:xfrm>
            <a:custGeom>
              <a:avLst/>
              <a:gdLst>
                <a:gd name="T0" fmla="*/ 1276 w 2963"/>
                <a:gd name="T1" fmla="*/ 2996 h 3007"/>
                <a:gd name="T2" fmla="*/ 1069 w 2963"/>
                <a:gd name="T3" fmla="*/ 2837 h 3007"/>
                <a:gd name="T4" fmla="*/ 1061 w 2963"/>
                <a:gd name="T5" fmla="*/ 2565 h 3007"/>
                <a:gd name="T6" fmla="*/ 804 w 2963"/>
                <a:gd name="T7" fmla="*/ 2257 h 3007"/>
                <a:gd name="T8" fmla="*/ 677 w 2963"/>
                <a:gd name="T9" fmla="*/ 2123 h 3007"/>
                <a:gd name="T10" fmla="*/ 579 w 2963"/>
                <a:gd name="T11" fmla="*/ 1901 h 3007"/>
                <a:gd name="T12" fmla="*/ 447 w 2963"/>
                <a:gd name="T13" fmla="*/ 2095 h 3007"/>
                <a:gd name="T14" fmla="*/ 420 w 2963"/>
                <a:gd name="T15" fmla="*/ 1802 h 3007"/>
                <a:gd name="T16" fmla="*/ 396 w 2963"/>
                <a:gd name="T17" fmla="*/ 1458 h 3007"/>
                <a:gd name="T18" fmla="*/ 446 w 2963"/>
                <a:gd name="T19" fmla="*/ 1240 h 3007"/>
                <a:gd name="T20" fmla="*/ 320 w 2963"/>
                <a:gd name="T21" fmla="*/ 935 h 3007"/>
                <a:gd name="T22" fmla="*/ 41 w 2963"/>
                <a:gd name="T23" fmla="*/ 581 h 3007"/>
                <a:gd name="T24" fmla="*/ 9 w 2963"/>
                <a:gd name="T25" fmla="*/ 551 h 3007"/>
                <a:gd name="T26" fmla="*/ 84 w 2963"/>
                <a:gd name="T27" fmla="*/ 248 h 3007"/>
                <a:gd name="T28" fmla="*/ 12 w 2963"/>
                <a:gd name="T29" fmla="*/ 83 h 3007"/>
                <a:gd name="T30" fmla="*/ 346 w 2963"/>
                <a:gd name="T31" fmla="*/ 206 h 3007"/>
                <a:gd name="T32" fmla="*/ 613 w 2963"/>
                <a:gd name="T33" fmla="*/ 543 h 3007"/>
                <a:gd name="T34" fmla="*/ 744 w 2963"/>
                <a:gd name="T35" fmla="*/ 504 h 3007"/>
                <a:gd name="T36" fmla="*/ 865 w 2963"/>
                <a:gd name="T37" fmla="*/ 573 h 3007"/>
                <a:gd name="T38" fmla="*/ 951 w 2963"/>
                <a:gd name="T39" fmla="*/ 608 h 3007"/>
                <a:gd name="T40" fmla="*/ 1146 w 2963"/>
                <a:gd name="T41" fmla="*/ 540 h 3007"/>
                <a:gd name="T42" fmla="*/ 1135 w 2963"/>
                <a:gd name="T43" fmla="*/ 229 h 3007"/>
                <a:gd name="T44" fmla="*/ 1263 w 2963"/>
                <a:gd name="T45" fmla="*/ 337 h 3007"/>
                <a:gd name="T46" fmla="*/ 1480 w 2963"/>
                <a:gd name="T47" fmla="*/ 293 h 3007"/>
                <a:gd name="T48" fmla="*/ 1606 w 2963"/>
                <a:gd name="T49" fmla="*/ 48 h 3007"/>
                <a:gd name="T50" fmla="*/ 1794 w 2963"/>
                <a:gd name="T51" fmla="*/ 226 h 3007"/>
                <a:gd name="T52" fmla="*/ 1984 w 2963"/>
                <a:gd name="T53" fmla="*/ 476 h 3007"/>
                <a:gd name="T54" fmla="*/ 2328 w 2963"/>
                <a:gd name="T55" fmla="*/ 626 h 3007"/>
                <a:gd name="T56" fmla="*/ 2612 w 2963"/>
                <a:gd name="T57" fmla="*/ 633 h 3007"/>
                <a:gd name="T58" fmla="*/ 2899 w 2963"/>
                <a:gd name="T59" fmla="*/ 725 h 3007"/>
                <a:gd name="T60" fmla="*/ 2962 w 2963"/>
                <a:gd name="T61" fmla="*/ 937 h 3007"/>
                <a:gd name="T62" fmla="*/ 2678 w 2963"/>
                <a:gd name="T63" fmla="*/ 1368 h 3007"/>
                <a:gd name="T64" fmla="*/ 2340 w 2963"/>
                <a:gd name="T65" fmla="*/ 1222 h 3007"/>
                <a:gd name="T66" fmla="*/ 2324 w 2963"/>
                <a:gd name="T67" fmla="*/ 1366 h 3007"/>
                <a:gd name="T68" fmla="*/ 2337 w 2963"/>
                <a:gd name="T69" fmla="*/ 1759 h 3007"/>
                <a:gd name="T70" fmla="*/ 2432 w 2963"/>
                <a:gd name="T71" fmla="*/ 2027 h 3007"/>
                <a:gd name="T72" fmla="*/ 2580 w 2963"/>
                <a:gd name="T73" fmla="*/ 2299 h 3007"/>
                <a:gd name="T74" fmla="*/ 2318 w 2963"/>
                <a:gd name="T75" fmla="*/ 2387 h 3007"/>
                <a:gd name="T76" fmla="*/ 2142 w 2963"/>
                <a:gd name="T77" fmla="*/ 2308 h 3007"/>
                <a:gd name="T78" fmla="*/ 1949 w 2963"/>
                <a:gd name="T79" fmla="*/ 2073 h 3007"/>
                <a:gd name="T80" fmla="*/ 1734 w 2963"/>
                <a:gd name="T81" fmla="*/ 2127 h 3007"/>
                <a:gd name="T82" fmla="*/ 1648 w 2963"/>
                <a:gd name="T83" fmla="*/ 2230 h 3007"/>
                <a:gd name="T84" fmla="*/ 1537 w 2963"/>
                <a:gd name="T85" fmla="*/ 2528 h 3007"/>
                <a:gd name="T86" fmla="*/ 1517 w 2963"/>
                <a:gd name="T87" fmla="*/ 2681 h 3007"/>
                <a:gd name="T88" fmla="*/ 1580 w 2963"/>
                <a:gd name="T89" fmla="*/ 2896 h 3007"/>
                <a:gd name="T90" fmla="*/ 1304 w 2963"/>
                <a:gd name="T91" fmla="*/ 3007 h 30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963" h="3007">
                  <a:moveTo>
                    <a:pt x="1304" y="3007"/>
                  </a:moveTo>
                  <a:cubicBezTo>
                    <a:pt x="1295" y="3003"/>
                    <a:pt x="1285" y="3000"/>
                    <a:pt x="1276" y="2996"/>
                  </a:cubicBezTo>
                  <a:cubicBezTo>
                    <a:pt x="1206" y="2936"/>
                    <a:pt x="1164" y="2931"/>
                    <a:pt x="1113" y="2891"/>
                  </a:cubicBezTo>
                  <a:cubicBezTo>
                    <a:pt x="1097" y="2871"/>
                    <a:pt x="1082" y="2854"/>
                    <a:pt x="1069" y="2837"/>
                  </a:cubicBezTo>
                  <a:cubicBezTo>
                    <a:pt x="1069" y="2821"/>
                    <a:pt x="1069" y="2804"/>
                    <a:pt x="1069" y="2791"/>
                  </a:cubicBezTo>
                  <a:cubicBezTo>
                    <a:pt x="1153" y="2692"/>
                    <a:pt x="1108" y="2638"/>
                    <a:pt x="1061" y="2565"/>
                  </a:cubicBezTo>
                  <a:cubicBezTo>
                    <a:pt x="991" y="2491"/>
                    <a:pt x="966" y="2399"/>
                    <a:pt x="928" y="2359"/>
                  </a:cubicBezTo>
                  <a:cubicBezTo>
                    <a:pt x="881" y="2240"/>
                    <a:pt x="890" y="2269"/>
                    <a:pt x="804" y="2257"/>
                  </a:cubicBezTo>
                  <a:cubicBezTo>
                    <a:pt x="785" y="2247"/>
                    <a:pt x="766" y="2240"/>
                    <a:pt x="750" y="2233"/>
                  </a:cubicBezTo>
                  <a:cubicBezTo>
                    <a:pt x="724" y="2197"/>
                    <a:pt x="699" y="2160"/>
                    <a:pt x="677" y="2123"/>
                  </a:cubicBezTo>
                  <a:cubicBezTo>
                    <a:pt x="658" y="2070"/>
                    <a:pt x="639" y="2018"/>
                    <a:pt x="623" y="1965"/>
                  </a:cubicBezTo>
                  <a:cubicBezTo>
                    <a:pt x="608" y="1941"/>
                    <a:pt x="592" y="1921"/>
                    <a:pt x="579" y="1901"/>
                  </a:cubicBezTo>
                  <a:cubicBezTo>
                    <a:pt x="448" y="1898"/>
                    <a:pt x="515" y="2021"/>
                    <a:pt x="472" y="2105"/>
                  </a:cubicBezTo>
                  <a:cubicBezTo>
                    <a:pt x="463" y="2101"/>
                    <a:pt x="453" y="2098"/>
                    <a:pt x="447" y="2095"/>
                  </a:cubicBezTo>
                  <a:cubicBezTo>
                    <a:pt x="447" y="2016"/>
                    <a:pt x="406" y="1946"/>
                    <a:pt x="394" y="1893"/>
                  </a:cubicBezTo>
                  <a:cubicBezTo>
                    <a:pt x="426" y="1875"/>
                    <a:pt x="420" y="1806"/>
                    <a:pt x="420" y="1802"/>
                  </a:cubicBezTo>
                  <a:cubicBezTo>
                    <a:pt x="423" y="1760"/>
                    <a:pt x="427" y="1721"/>
                    <a:pt x="433" y="1682"/>
                  </a:cubicBezTo>
                  <a:cubicBezTo>
                    <a:pt x="392" y="1605"/>
                    <a:pt x="380" y="1517"/>
                    <a:pt x="396" y="1458"/>
                  </a:cubicBezTo>
                  <a:cubicBezTo>
                    <a:pt x="416" y="1432"/>
                    <a:pt x="435" y="1407"/>
                    <a:pt x="458" y="1384"/>
                  </a:cubicBezTo>
                  <a:cubicBezTo>
                    <a:pt x="451" y="1335"/>
                    <a:pt x="449" y="1286"/>
                    <a:pt x="446" y="1240"/>
                  </a:cubicBezTo>
                  <a:cubicBezTo>
                    <a:pt x="424" y="1203"/>
                    <a:pt x="401" y="1170"/>
                    <a:pt x="382" y="1137"/>
                  </a:cubicBezTo>
                  <a:cubicBezTo>
                    <a:pt x="364" y="1061"/>
                    <a:pt x="342" y="975"/>
                    <a:pt x="320" y="935"/>
                  </a:cubicBezTo>
                  <a:cubicBezTo>
                    <a:pt x="240" y="842"/>
                    <a:pt x="164" y="738"/>
                    <a:pt x="152" y="659"/>
                  </a:cubicBezTo>
                  <a:cubicBezTo>
                    <a:pt x="114" y="632"/>
                    <a:pt x="76" y="605"/>
                    <a:pt x="41" y="581"/>
                  </a:cubicBezTo>
                  <a:cubicBezTo>
                    <a:pt x="34" y="571"/>
                    <a:pt x="28" y="561"/>
                    <a:pt x="22" y="551"/>
                  </a:cubicBezTo>
                  <a:cubicBezTo>
                    <a:pt x="15" y="551"/>
                    <a:pt x="12" y="551"/>
                    <a:pt x="9" y="551"/>
                  </a:cubicBezTo>
                  <a:cubicBezTo>
                    <a:pt x="9" y="495"/>
                    <a:pt x="0" y="443"/>
                    <a:pt x="13" y="414"/>
                  </a:cubicBezTo>
                  <a:cubicBezTo>
                    <a:pt x="87" y="379"/>
                    <a:pt x="84" y="311"/>
                    <a:pt x="84" y="248"/>
                  </a:cubicBezTo>
                  <a:cubicBezTo>
                    <a:pt x="59" y="215"/>
                    <a:pt x="33" y="182"/>
                    <a:pt x="11" y="152"/>
                  </a:cubicBezTo>
                  <a:cubicBezTo>
                    <a:pt x="11" y="129"/>
                    <a:pt x="11" y="106"/>
                    <a:pt x="12" y="83"/>
                  </a:cubicBezTo>
                  <a:cubicBezTo>
                    <a:pt x="85" y="78"/>
                    <a:pt x="159" y="77"/>
                    <a:pt x="235" y="75"/>
                  </a:cubicBezTo>
                  <a:cubicBezTo>
                    <a:pt x="264" y="86"/>
                    <a:pt x="318" y="143"/>
                    <a:pt x="346" y="206"/>
                  </a:cubicBezTo>
                  <a:cubicBezTo>
                    <a:pt x="346" y="294"/>
                    <a:pt x="425" y="401"/>
                    <a:pt x="514" y="482"/>
                  </a:cubicBezTo>
                  <a:cubicBezTo>
                    <a:pt x="546" y="486"/>
                    <a:pt x="578" y="474"/>
                    <a:pt x="613" y="543"/>
                  </a:cubicBezTo>
                  <a:cubicBezTo>
                    <a:pt x="645" y="544"/>
                    <a:pt x="677" y="542"/>
                    <a:pt x="722" y="507"/>
                  </a:cubicBezTo>
                  <a:cubicBezTo>
                    <a:pt x="728" y="504"/>
                    <a:pt x="734" y="504"/>
                    <a:pt x="744" y="504"/>
                  </a:cubicBezTo>
                  <a:cubicBezTo>
                    <a:pt x="747" y="507"/>
                    <a:pt x="754" y="511"/>
                    <a:pt x="760" y="518"/>
                  </a:cubicBezTo>
                  <a:cubicBezTo>
                    <a:pt x="760" y="560"/>
                    <a:pt x="811" y="565"/>
                    <a:pt x="865" y="573"/>
                  </a:cubicBezTo>
                  <a:cubicBezTo>
                    <a:pt x="871" y="583"/>
                    <a:pt x="881" y="593"/>
                    <a:pt x="890" y="606"/>
                  </a:cubicBezTo>
                  <a:cubicBezTo>
                    <a:pt x="910" y="606"/>
                    <a:pt x="929" y="607"/>
                    <a:pt x="951" y="608"/>
                  </a:cubicBezTo>
                  <a:cubicBezTo>
                    <a:pt x="967" y="592"/>
                    <a:pt x="986" y="576"/>
                    <a:pt x="1006" y="563"/>
                  </a:cubicBezTo>
                  <a:cubicBezTo>
                    <a:pt x="1050" y="554"/>
                    <a:pt x="1098" y="546"/>
                    <a:pt x="1146" y="540"/>
                  </a:cubicBezTo>
                  <a:cubicBezTo>
                    <a:pt x="1153" y="527"/>
                    <a:pt x="1159" y="515"/>
                    <a:pt x="1169" y="505"/>
                  </a:cubicBezTo>
                  <a:cubicBezTo>
                    <a:pt x="1169" y="403"/>
                    <a:pt x="1094" y="271"/>
                    <a:pt x="1135" y="229"/>
                  </a:cubicBezTo>
                  <a:cubicBezTo>
                    <a:pt x="1158" y="243"/>
                    <a:pt x="1180" y="286"/>
                    <a:pt x="1240" y="310"/>
                  </a:cubicBezTo>
                  <a:cubicBezTo>
                    <a:pt x="1247" y="317"/>
                    <a:pt x="1253" y="327"/>
                    <a:pt x="1263" y="337"/>
                  </a:cubicBezTo>
                  <a:cubicBezTo>
                    <a:pt x="1304" y="358"/>
                    <a:pt x="1368" y="363"/>
                    <a:pt x="1429" y="341"/>
                  </a:cubicBezTo>
                  <a:cubicBezTo>
                    <a:pt x="1445" y="325"/>
                    <a:pt x="1461" y="309"/>
                    <a:pt x="1480" y="293"/>
                  </a:cubicBezTo>
                  <a:cubicBezTo>
                    <a:pt x="1481" y="195"/>
                    <a:pt x="1449" y="168"/>
                    <a:pt x="1443" y="122"/>
                  </a:cubicBezTo>
                  <a:cubicBezTo>
                    <a:pt x="1475" y="90"/>
                    <a:pt x="1539" y="0"/>
                    <a:pt x="1606" y="48"/>
                  </a:cubicBezTo>
                  <a:cubicBezTo>
                    <a:pt x="1628" y="97"/>
                    <a:pt x="1638" y="134"/>
                    <a:pt x="1720" y="191"/>
                  </a:cubicBezTo>
                  <a:cubicBezTo>
                    <a:pt x="1743" y="202"/>
                    <a:pt x="1768" y="212"/>
                    <a:pt x="1794" y="226"/>
                  </a:cubicBezTo>
                  <a:cubicBezTo>
                    <a:pt x="1828" y="279"/>
                    <a:pt x="1911" y="314"/>
                    <a:pt x="1962" y="410"/>
                  </a:cubicBezTo>
                  <a:cubicBezTo>
                    <a:pt x="1968" y="430"/>
                    <a:pt x="1974" y="453"/>
                    <a:pt x="1984" y="476"/>
                  </a:cubicBezTo>
                  <a:cubicBezTo>
                    <a:pt x="2000" y="513"/>
                    <a:pt x="2047" y="599"/>
                    <a:pt x="2117" y="624"/>
                  </a:cubicBezTo>
                  <a:cubicBezTo>
                    <a:pt x="2187" y="622"/>
                    <a:pt x="2258" y="624"/>
                    <a:pt x="2328" y="626"/>
                  </a:cubicBezTo>
                  <a:cubicBezTo>
                    <a:pt x="2376" y="601"/>
                    <a:pt x="2405" y="572"/>
                    <a:pt x="2478" y="584"/>
                  </a:cubicBezTo>
                  <a:cubicBezTo>
                    <a:pt x="2523" y="598"/>
                    <a:pt x="2568" y="616"/>
                    <a:pt x="2612" y="633"/>
                  </a:cubicBezTo>
                  <a:cubicBezTo>
                    <a:pt x="2654" y="634"/>
                    <a:pt x="2699" y="635"/>
                    <a:pt x="2743" y="640"/>
                  </a:cubicBezTo>
                  <a:cubicBezTo>
                    <a:pt x="2791" y="677"/>
                    <a:pt x="2807" y="713"/>
                    <a:pt x="2899" y="725"/>
                  </a:cubicBezTo>
                  <a:cubicBezTo>
                    <a:pt x="2918" y="742"/>
                    <a:pt x="2941" y="759"/>
                    <a:pt x="2963" y="779"/>
                  </a:cubicBezTo>
                  <a:cubicBezTo>
                    <a:pt x="2963" y="832"/>
                    <a:pt x="2962" y="884"/>
                    <a:pt x="2962" y="937"/>
                  </a:cubicBezTo>
                  <a:cubicBezTo>
                    <a:pt x="2898" y="1000"/>
                    <a:pt x="2856" y="1094"/>
                    <a:pt x="2833" y="1182"/>
                  </a:cubicBezTo>
                  <a:cubicBezTo>
                    <a:pt x="2791" y="1247"/>
                    <a:pt x="2739" y="1308"/>
                    <a:pt x="2678" y="1368"/>
                  </a:cubicBezTo>
                  <a:cubicBezTo>
                    <a:pt x="2550" y="1398"/>
                    <a:pt x="2551" y="1342"/>
                    <a:pt x="2471" y="1284"/>
                  </a:cubicBezTo>
                  <a:cubicBezTo>
                    <a:pt x="2427" y="1224"/>
                    <a:pt x="2369" y="1220"/>
                    <a:pt x="2340" y="1222"/>
                  </a:cubicBezTo>
                  <a:cubicBezTo>
                    <a:pt x="2334" y="1229"/>
                    <a:pt x="2328" y="1235"/>
                    <a:pt x="2324" y="1241"/>
                  </a:cubicBezTo>
                  <a:cubicBezTo>
                    <a:pt x="2324" y="1281"/>
                    <a:pt x="2324" y="1323"/>
                    <a:pt x="2324" y="1366"/>
                  </a:cubicBezTo>
                  <a:cubicBezTo>
                    <a:pt x="2349" y="1419"/>
                    <a:pt x="2352" y="1465"/>
                    <a:pt x="2351" y="1543"/>
                  </a:cubicBezTo>
                  <a:cubicBezTo>
                    <a:pt x="2335" y="1599"/>
                    <a:pt x="2319" y="1680"/>
                    <a:pt x="2337" y="1759"/>
                  </a:cubicBezTo>
                  <a:cubicBezTo>
                    <a:pt x="2353" y="1776"/>
                    <a:pt x="2369" y="1796"/>
                    <a:pt x="2385" y="1816"/>
                  </a:cubicBezTo>
                  <a:cubicBezTo>
                    <a:pt x="2426" y="1837"/>
                    <a:pt x="2509" y="1950"/>
                    <a:pt x="2432" y="2027"/>
                  </a:cubicBezTo>
                  <a:cubicBezTo>
                    <a:pt x="2361" y="2074"/>
                    <a:pt x="2358" y="2051"/>
                    <a:pt x="2357" y="2153"/>
                  </a:cubicBezTo>
                  <a:cubicBezTo>
                    <a:pt x="2389" y="2219"/>
                    <a:pt x="2498" y="2212"/>
                    <a:pt x="2580" y="2299"/>
                  </a:cubicBezTo>
                  <a:cubicBezTo>
                    <a:pt x="2580" y="2328"/>
                    <a:pt x="2579" y="2401"/>
                    <a:pt x="2547" y="2432"/>
                  </a:cubicBezTo>
                  <a:cubicBezTo>
                    <a:pt x="2458" y="2430"/>
                    <a:pt x="2365" y="2411"/>
                    <a:pt x="2318" y="2387"/>
                  </a:cubicBezTo>
                  <a:cubicBezTo>
                    <a:pt x="2315" y="2328"/>
                    <a:pt x="2299" y="2272"/>
                    <a:pt x="2283" y="2242"/>
                  </a:cubicBezTo>
                  <a:cubicBezTo>
                    <a:pt x="2203" y="2240"/>
                    <a:pt x="2197" y="2283"/>
                    <a:pt x="2142" y="2308"/>
                  </a:cubicBezTo>
                  <a:cubicBezTo>
                    <a:pt x="2114" y="2304"/>
                    <a:pt x="2088" y="2303"/>
                    <a:pt x="2062" y="2302"/>
                  </a:cubicBezTo>
                  <a:cubicBezTo>
                    <a:pt x="1973" y="2235"/>
                    <a:pt x="1961" y="2143"/>
                    <a:pt x="1949" y="2073"/>
                  </a:cubicBezTo>
                  <a:cubicBezTo>
                    <a:pt x="1936" y="2057"/>
                    <a:pt x="1923" y="2040"/>
                    <a:pt x="1914" y="2027"/>
                  </a:cubicBezTo>
                  <a:cubicBezTo>
                    <a:pt x="1786" y="2024"/>
                    <a:pt x="1754" y="2006"/>
                    <a:pt x="1734" y="2127"/>
                  </a:cubicBezTo>
                  <a:cubicBezTo>
                    <a:pt x="1699" y="2162"/>
                    <a:pt x="1677" y="2155"/>
                    <a:pt x="1645" y="2174"/>
                  </a:cubicBezTo>
                  <a:cubicBezTo>
                    <a:pt x="1645" y="2190"/>
                    <a:pt x="1644" y="2210"/>
                    <a:pt x="1648" y="2230"/>
                  </a:cubicBezTo>
                  <a:cubicBezTo>
                    <a:pt x="1673" y="2263"/>
                    <a:pt x="1727" y="2320"/>
                    <a:pt x="1704" y="2401"/>
                  </a:cubicBezTo>
                  <a:cubicBezTo>
                    <a:pt x="1675" y="2460"/>
                    <a:pt x="1582" y="2496"/>
                    <a:pt x="1537" y="2528"/>
                  </a:cubicBezTo>
                  <a:cubicBezTo>
                    <a:pt x="1531" y="2538"/>
                    <a:pt x="1524" y="2547"/>
                    <a:pt x="1518" y="2557"/>
                  </a:cubicBezTo>
                  <a:cubicBezTo>
                    <a:pt x="1518" y="2596"/>
                    <a:pt x="1517" y="2639"/>
                    <a:pt x="1517" y="2681"/>
                  </a:cubicBezTo>
                  <a:cubicBezTo>
                    <a:pt x="1542" y="2738"/>
                    <a:pt x="1603" y="2707"/>
                    <a:pt x="1602" y="2844"/>
                  </a:cubicBezTo>
                  <a:cubicBezTo>
                    <a:pt x="1593" y="2860"/>
                    <a:pt x="1586" y="2876"/>
                    <a:pt x="1580" y="2896"/>
                  </a:cubicBezTo>
                  <a:cubicBezTo>
                    <a:pt x="1554" y="2905"/>
                    <a:pt x="1532" y="2918"/>
                    <a:pt x="1509" y="2930"/>
                  </a:cubicBezTo>
                  <a:cubicBezTo>
                    <a:pt x="1439" y="2955"/>
                    <a:pt x="1372" y="2979"/>
                    <a:pt x="1304" y="3007"/>
                  </a:cubicBezTo>
                  <a:close/>
                </a:path>
              </a:pathLst>
            </a:custGeom>
            <a:solidFill>
              <a:schemeClr val="accent1"/>
            </a:solidFill>
            <a:ln w="8" cap="flat">
              <a:solidFill>
                <a:srgbClr val="FFFFFF"/>
              </a:solidFill>
              <a:prstDash val="solid"/>
              <a:miter lim="800000"/>
            </a:ln>
          </p:spPr>
          <p:txBody>
            <a:bodyPr lIns="128558" tIns="64279" rIns="128558" bIns="64279"/>
            <a:lstStyle/>
            <a:p>
              <a:pPr fontAlgn="auto"/>
              <a:endParaRPr lang="zh-CN" altLang="en-US" sz="3375" noProof="1">
                <a:solidFill>
                  <a:srgbClr val="000000"/>
                </a:solidFill>
                <a:cs typeface="+mn-ea"/>
                <a:sym typeface="+mn-lt"/>
              </a:endParaRPr>
            </a:p>
          </p:txBody>
        </p:sp>
        <p:sp>
          <p:nvSpPr>
            <p:cNvPr id="71" name="Freeform 15"/>
            <p:cNvSpPr/>
            <p:nvPr/>
          </p:nvSpPr>
          <p:spPr bwMode="auto">
            <a:xfrm>
              <a:off x="2370443" y="2326917"/>
              <a:ext cx="1708758" cy="1091502"/>
            </a:xfrm>
            <a:custGeom>
              <a:avLst/>
              <a:gdLst>
                <a:gd name="T0" fmla="*/ 3842 w 5957"/>
                <a:gd name="T1" fmla="*/ 3778 h 3807"/>
                <a:gd name="T2" fmla="*/ 3757 w 5957"/>
                <a:gd name="T3" fmla="*/ 3615 h 3807"/>
                <a:gd name="T4" fmla="*/ 3627 w 5957"/>
                <a:gd name="T5" fmla="*/ 3399 h 3807"/>
                <a:gd name="T6" fmla="*/ 3452 w 5957"/>
                <a:gd name="T7" fmla="*/ 3349 h 3807"/>
                <a:gd name="T8" fmla="*/ 3216 w 5957"/>
                <a:gd name="T9" fmla="*/ 3179 h 3807"/>
                <a:gd name="T10" fmla="*/ 3070 w 5957"/>
                <a:gd name="T11" fmla="*/ 3159 h 3807"/>
                <a:gd name="T12" fmla="*/ 2890 w 5957"/>
                <a:gd name="T13" fmla="*/ 3298 h 3807"/>
                <a:gd name="T14" fmla="*/ 2844 w 5957"/>
                <a:gd name="T15" fmla="*/ 3471 h 3807"/>
                <a:gd name="T16" fmla="*/ 2782 w 5957"/>
                <a:gd name="T17" fmla="*/ 3181 h 3807"/>
                <a:gd name="T18" fmla="*/ 2401 w 5957"/>
                <a:gd name="T19" fmla="*/ 3214 h 3807"/>
                <a:gd name="T20" fmla="*/ 2195 w 5957"/>
                <a:gd name="T21" fmla="*/ 3048 h 3807"/>
                <a:gd name="T22" fmla="*/ 1851 w 5957"/>
                <a:gd name="T23" fmla="*/ 2860 h 3807"/>
                <a:gd name="T24" fmla="*/ 1711 w 5957"/>
                <a:gd name="T25" fmla="*/ 2758 h 3807"/>
                <a:gd name="T26" fmla="*/ 1479 w 5957"/>
                <a:gd name="T27" fmla="*/ 2461 h 3807"/>
                <a:gd name="T28" fmla="*/ 1314 w 5957"/>
                <a:gd name="T29" fmla="*/ 2401 h 3807"/>
                <a:gd name="T30" fmla="*/ 1117 w 5957"/>
                <a:gd name="T31" fmla="*/ 2193 h 3807"/>
                <a:gd name="T32" fmla="*/ 892 w 5957"/>
                <a:gd name="T33" fmla="*/ 1902 h 3807"/>
                <a:gd name="T34" fmla="*/ 693 w 5957"/>
                <a:gd name="T35" fmla="*/ 1959 h 3807"/>
                <a:gd name="T36" fmla="*/ 461 w 5957"/>
                <a:gd name="T37" fmla="*/ 1715 h 3807"/>
                <a:gd name="T38" fmla="*/ 67 w 5957"/>
                <a:gd name="T39" fmla="*/ 1397 h 3807"/>
                <a:gd name="T40" fmla="*/ 103 w 5957"/>
                <a:gd name="T41" fmla="*/ 1195 h 3807"/>
                <a:gd name="T42" fmla="*/ 147 w 5957"/>
                <a:gd name="T43" fmla="*/ 858 h 3807"/>
                <a:gd name="T44" fmla="*/ 322 w 5957"/>
                <a:gd name="T45" fmla="*/ 951 h 3807"/>
                <a:gd name="T46" fmla="*/ 337 w 5957"/>
                <a:gd name="T47" fmla="*/ 660 h 3807"/>
                <a:gd name="T48" fmla="*/ 336 w 5957"/>
                <a:gd name="T49" fmla="*/ 297 h 3807"/>
                <a:gd name="T50" fmla="*/ 486 w 5957"/>
                <a:gd name="T51" fmla="*/ 301 h 3807"/>
                <a:gd name="T52" fmla="*/ 694 w 5957"/>
                <a:gd name="T53" fmla="*/ 221 h 3807"/>
                <a:gd name="T54" fmla="*/ 967 w 5957"/>
                <a:gd name="T55" fmla="*/ 21 h 3807"/>
                <a:gd name="T56" fmla="*/ 1263 w 5957"/>
                <a:gd name="T57" fmla="*/ 143 h 3807"/>
                <a:gd name="T58" fmla="*/ 1551 w 5957"/>
                <a:gd name="T59" fmla="*/ 88 h 3807"/>
                <a:gd name="T60" fmla="*/ 1754 w 5957"/>
                <a:gd name="T61" fmla="*/ 283 h 3807"/>
                <a:gd name="T62" fmla="*/ 2039 w 5957"/>
                <a:gd name="T63" fmla="*/ 235 h 3807"/>
                <a:gd name="T64" fmla="*/ 2400 w 5957"/>
                <a:gd name="T65" fmla="*/ 254 h 3807"/>
                <a:gd name="T66" fmla="*/ 2771 w 5957"/>
                <a:gd name="T67" fmla="*/ 145 h 3807"/>
                <a:gd name="T68" fmla="*/ 3221 w 5957"/>
                <a:gd name="T69" fmla="*/ 180 h 3807"/>
                <a:gd name="T70" fmla="*/ 3345 w 5957"/>
                <a:gd name="T71" fmla="*/ 343 h 3807"/>
                <a:gd name="T72" fmla="*/ 3359 w 5957"/>
                <a:gd name="T73" fmla="*/ 635 h 3807"/>
                <a:gd name="T74" fmla="*/ 3515 w 5957"/>
                <a:gd name="T75" fmla="*/ 1356 h 3807"/>
                <a:gd name="T76" fmla="*/ 3792 w 5957"/>
                <a:gd name="T77" fmla="*/ 1468 h 3807"/>
                <a:gd name="T78" fmla="*/ 4349 w 5957"/>
                <a:gd name="T79" fmla="*/ 1799 h 3807"/>
                <a:gd name="T80" fmla="*/ 4748 w 5957"/>
                <a:gd name="T81" fmla="*/ 1829 h 3807"/>
                <a:gd name="T82" fmla="*/ 4913 w 5957"/>
                <a:gd name="T83" fmla="*/ 2046 h 3807"/>
                <a:gd name="T84" fmla="*/ 5094 w 5957"/>
                <a:gd name="T85" fmla="*/ 2237 h 3807"/>
                <a:gd name="T86" fmla="*/ 5187 w 5957"/>
                <a:gd name="T87" fmla="*/ 2174 h 3807"/>
                <a:gd name="T88" fmla="*/ 5395 w 5957"/>
                <a:gd name="T89" fmla="*/ 2173 h 3807"/>
                <a:gd name="T90" fmla="*/ 5530 w 5957"/>
                <a:gd name="T91" fmla="*/ 2000 h 3807"/>
                <a:gd name="T92" fmla="*/ 5825 w 5957"/>
                <a:gd name="T93" fmla="*/ 2377 h 3807"/>
                <a:gd name="T94" fmla="*/ 5957 w 5957"/>
                <a:gd name="T95" fmla="*/ 2783 h 3807"/>
                <a:gd name="T96" fmla="*/ 5916 w 5957"/>
                <a:gd name="T97" fmla="*/ 3205 h 3807"/>
                <a:gd name="T98" fmla="*/ 5900 w 5957"/>
                <a:gd name="T99" fmla="*/ 3270 h 3807"/>
                <a:gd name="T100" fmla="*/ 5714 w 5957"/>
                <a:gd name="T101" fmla="*/ 3258 h 3807"/>
                <a:gd name="T102" fmla="*/ 5735 w 5957"/>
                <a:gd name="T103" fmla="*/ 3527 h 3807"/>
                <a:gd name="T104" fmla="*/ 5623 w 5957"/>
                <a:gd name="T105" fmla="*/ 3541 h 3807"/>
                <a:gd name="T106" fmla="*/ 5352 w 5957"/>
                <a:gd name="T107" fmla="*/ 3567 h 3807"/>
                <a:gd name="T108" fmla="*/ 5192 w 5957"/>
                <a:gd name="T109" fmla="*/ 3566 h 3807"/>
                <a:gd name="T110" fmla="*/ 4985 w 5957"/>
                <a:gd name="T111" fmla="*/ 3410 h 3807"/>
                <a:gd name="T112" fmla="*/ 4780 w 5957"/>
                <a:gd name="T113" fmla="*/ 3438 h 3807"/>
                <a:gd name="T114" fmla="*/ 4505 w 5957"/>
                <a:gd name="T115" fmla="*/ 3621 h 3807"/>
                <a:gd name="T116" fmla="*/ 4277 w 5957"/>
                <a:gd name="T117" fmla="*/ 3762 h 38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5957" h="3807">
                  <a:moveTo>
                    <a:pt x="4098" y="3807"/>
                  </a:moveTo>
                  <a:cubicBezTo>
                    <a:pt x="4066" y="3773"/>
                    <a:pt x="3868" y="3778"/>
                    <a:pt x="3842" y="3778"/>
                  </a:cubicBezTo>
                  <a:cubicBezTo>
                    <a:pt x="3830" y="3781"/>
                    <a:pt x="3817" y="3784"/>
                    <a:pt x="3804" y="3790"/>
                  </a:cubicBezTo>
                  <a:cubicBezTo>
                    <a:pt x="3622" y="3772"/>
                    <a:pt x="3725" y="3706"/>
                    <a:pt x="3757" y="3615"/>
                  </a:cubicBezTo>
                  <a:cubicBezTo>
                    <a:pt x="3757" y="3592"/>
                    <a:pt x="3757" y="3569"/>
                    <a:pt x="3757" y="3546"/>
                  </a:cubicBezTo>
                  <a:cubicBezTo>
                    <a:pt x="3636" y="3504"/>
                    <a:pt x="3646" y="3471"/>
                    <a:pt x="3627" y="3399"/>
                  </a:cubicBezTo>
                  <a:cubicBezTo>
                    <a:pt x="3621" y="3389"/>
                    <a:pt x="3615" y="3379"/>
                    <a:pt x="3608" y="3372"/>
                  </a:cubicBezTo>
                  <a:cubicBezTo>
                    <a:pt x="3544" y="3371"/>
                    <a:pt x="3497" y="3363"/>
                    <a:pt x="3452" y="3349"/>
                  </a:cubicBezTo>
                  <a:cubicBezTo>
                    <a:pt x="3433" y="3322"/>
                    <a:pt x="3417" y="3295"/>
                    <a:pt x="3401" y="3272"/>
                  </a:cubicBezTo>
                  <a:cubicBezTo>
                    <a:pt x="3321" y="3247"/>
                    <a:pt x="3248" y="3206"/>
                    <a:pt x="3216" y="3179"/>
                  </a:cubicBezTo>
                  <a:cubicBezTo>
                    <a:pt x="3204" y="3172"/>
                    <a:pt x="3191" y="3165"/>
                    <a:pt x="3178" y="3162"/>
                  </a:cubicBezTo>
                  <a:cubicBezTo>
                    <a:pt x="3140" y="3161"/>
                    <a:pt x="3105" y="3160"/>
                    <a:pt x="3070" y="3159"/>
                  </a:cubicBezTo>
                  <a:cubicBezTo>
                    <a:pt x="3021" y="3187"/>
                    <a:pt x="2992" y="3239"/>
                    <a:pt x="2932" y="3260"/>
                  </a:cubicBezTo>
                  <a:cubicBezTo>
                    <a:pt x="2916" y="3273"/>
                    <a:pt x="2903" y="3286"/>
                    <a:pt x="2890" y="3298"/>
                  </a:cubicBezTo>
                  <a:cubicBezTo>
                    <a:pt x="2880" y="3315"/>
                    <a:pt x="2874" y="3331"/>
                    <a:pt x="2867" y="3347"/>
                  </a:cubicBezTo>
                  <a:cubicBezTo>
                    <a:pt x="2857" y="3386"/>
                    <a:pt x="2851" y="3428"/>
                    <a:pt x="2844" y="3471"/>
                  </a:cubicBezTo>
                  <a:cubicBezTo>
                    <a:pt x="2694" y="3444"/>
                    <a:pt x="2736" y="3311"/>
                    <a:pt x="2782" y="3230"/>
                  </a:cubicBezTo>
                  <a:cubicBezTo>
                    <a:pt x="2782" y="3214"/>
                    <a:pt x="2782" y="3197"/>
                    <a:pt x="2782" y="3181"/>
                  </a:cubicBezTo>
                  <a:cubicBezTo>
                    <a:pt x="2715" y="3127"/>
                    <a:pt x="2718" y="3147"/>
                    <a:pt x="2674" y="3139"/>
                  </a:cubicBezTo>
                  <a:cubicBezTo>
                    <a:pt x="2546" y="3162"/>
                    <a:pt x="2485" y="3167"/>
                    <a:pt x="2401" y="3214"/>
                  </a:cubicBezTo>
                  <a:cubicBezTo>
                    <a:pt x="2309" y="3212"/>
                    <a:pt x="2261" y="3145"/>
                    <a:pt x="2239" y="3095"/>
                  </a:cubicBezTo>
                  <a:cubicBezTo>
                    <a:pt x="2223" y="3079"/>
                    <a:pt x="2207" y="3062"/>
                    <a:pt x="2195" y="3048"/>
                  </a:cubicBezTo>
                  <a:cubicBezTo>
                    <a:pt x="2112" y="3046"/>
                    <a:pt x="2032" y="3044"/>
                    <a:pt x="1952" y="3042"/>
                  </a:cubicBezTo>
                  <a:cubicBezTo>
                    <a:pt x="1885" y="2995"/>
                    <a:pt x="1876" y="2906"/>
                    <a:pt x="1851" y="2860"/>
                  </a:cubicBezTo>
                  <a:cubicBezTo>
                    <a:pt x="1800" y="2842"/>
                    <a:pt x="1797" y="2845"/>
                    <a:pt x="1778" y="2812"/>
                  </a:cubicBezTo>
                  <a:cubicBezTo>
                    <a:pt x="1755" y="2792"/>
                    <a:pt x="1733" y="2775"/>
                    <a:pt x="1711" y="2758"/>
                  </a:cubicBezTo>
                  <a:cubicBezTo>
                    <a:pt x="1669" y="2740"/>
                    <a:pt x="1628" y="2726"/>
                    <a:pt x="1587" y="2712"/>
                  </a:cubicBezTo>
                  <a:cubicBezTo>
                    <a:pt x="1463" y="2598"/>
                    <a:pt x="1495" y="2582"/>
                    <a:pt x="1479" y="2461"/>
                  </a:cubicBezTo>
                  <a:cubicBezTo>
                    <a:pt x="1470" y="2441"/>
                    <a:pt x="1460" y="2421"/>
                    <a:pt x="1451" y="2401"/>
                  </a:cubicBezTo>
                  <a:cubicBezTo>
                    <a:pt x="1403" y="2400"/>
                    <a:pt x="1358" y="2399"/>
                    <a:pt x="1314" y="2401"/>
                  </a:cubicBezTo>
                  <a:cubicBezTo>
                    <a:pt x="1218" y="2366"/>
                    <a:pt x="1225" y="2336"/>
                    <a:pt x="1212" y="2277"/>
                  </a:cubicBezTo>
                  <a:cubicBezTo>
                    <a:pt x="1171" y="2224"/>
                    <a:pt x="1142" y="2207"/>
                    <a:pt x="1117" y="2193"/>
                  </a:cubicBezTo>
                  <a:cubicBezTo>
                    <a:pt x="1075" y="2156"/>
                    <a:pt x="1034" y="2119"/>
                    <a:pt x="996" y="2082"/>
                  </a:cubicBezTo>
                  <a:cubicBezTo>
                    <a:pt x="961" y="2022"/>
                    <a:pt x="926" y="1962"/>
                    <a:pt x="892" y="1902"/>
                  </a:cubicBezTo>
                  <a:cubicBezTo>
                    <a:pt x="825" y="1900"/>
                    <a:pt x="805" y="1903"/>
                    <a:pt x="767" y="1919"/>
                  </a:cubicBezTo>
                  <a:cubicBezTo>
                    <a:pt x="741" y="1931"/>
                    <a:pt x="716" y="1944"/>
                    <a:pt x="693" y="1959"/>
                  </a:cubicBezTo>
                  <a:cubicBezTo>
                    <a:pt x="655" y="1958"/>
                    <a:pt x="616" y="1957"/>
                    <a:pt x="581" y="1957"/>
                  </a:cubicBezTo>
                  <a:cubicBezTo>
                    <a:pt x="480" y="1885"/>
                    <a:pt x="474" y="1790"/>
                    <a:pt x="461" y="1715"/>
                  </a:cubicBezTo>
                  <a:cubicBezTo>
                    <a:pt x="430" y="1665"/>
                    <a:pt x="401" y="1615"/>
                    <a:pt x="373" y="1565"/>
                  </a:cubicBezTo>
                  <a:cubicBezTo>
                    <a:pt x="278" y="1464"/>
                    <a:pt x="160" y="1429"/>
                    <a:pt x="67" y="1397"/>
                  </a:cubicBezTo>
                  <a:cubicBezTo>
                    <a:pt x="0" y="1346"/>
                    <a:pt x="39" y="1298"/>
                    <a:pt x="58" y="1266"/>
                  </a:cubicBezTo>
                  <a:cubicBezTo>
                    <a:pt x="84" y="1250"/>
                    <a:pt x="97" y="1204"/>
                    <a:pt x="103" y="1195"/>
                  </a:cubicBezTo>
                  <a:cubicBezTo>
                    <a:pt x="104" y="1116"/>
                    <a:pt x="108" y="1041"/>
                    <a:pt x="111" y="966"/>
                  </a:cubicBezTo>
                  <a:cubicBezTo>
                    <a:pt x="77" y="867"/>
                    <a:pt x="48" y="856"/>
                    <a:pt x="147" y="858"/>
                  </a:cubicBezTo>
                  <a:cubicBezTo>
                    <a:pt x="156" y="865"/>
                    <a:pt x="166" y="875"/>
                    <a:pt x="179" y="885"/>
                  </a:cubicBezTo>
                  <a:cubicBezTo>
                    <a:pt x="191" y="919"/>
                    <a:pt x="251" y="1041"/>
                    <a:pt x="322" y="951"/>
                  </a:cubicBezTo>
                  <a:cubicBezTo>
                    <a:pt x="332" y="919"/>
                    <a:pt x="342" y="890"/>
                    <a:pt x="351" y="860"/>
                  </a:cubicBezTo>
                  <a:cubicBezTo>
                    <a:pt x="345" y="791"/>
                    <a:pt x="339" y="726"/>
                    <a:pt x="337" y="660"/>
                  </a:cubicBezTo>
                  <a:cubicBezTo>
                    <a:pt x="318" y="607"/>
                    <a:pt x="299" y="558"/>
                    <a:pt x="280" y="508"/>
                  </a:cubicBezTo>
                  <a:cubicBezTo>
                    <a:pt x="258" y="393"/>
                    <a:pt x="268" y="347"/>
                    <a:pt x="336" y="297"/>
                  </a:cubicBezTo>
                  <a:cubicBezTo>
                    <a:pt x="345" y="281"/>
                    <a:pt x="355" y="264"/>
                    <a:pt x="368" y="248"/>
                  </a:cubicBezTo>
                  <a:cubicBezTo>
                    <a:pt x="406" y="266"/>
                    <a:pt x="444" y="283"/>
                    <a:pt x="486" y="301"/>
                  </a:cubicBezTo>
                  <a:cubicBezTo>
                    <a:pt x="521" y="301"/>
                    <a:pt x="556" y="302"/>
                    <a:pt x="594" y="303"/>
                  </a:cubicBezTo>
                  <a:cubicBezTo>
                    <a:pt x="623" y="275"/>
                    <a:pt x="658" y="262"/>
                    <a:pt x="694" y="221"/>
                  </a:cubicBezTo>
                  <a:cubicBezTo>
                    <a:pt x="733" y="114"/>
                    <a:pt x="775" y="59"/>
                    <a:pt x="877" y="3"/>
                  </a:cubicBezTo>
                  <a:cubicBezTo>
                    <a:pt x="906" y="3"/>
                    <a:pt x="906" y="0"/>
                    <a:pt x="967" y="21"/>
                  </a:cubicBezTo>
                  <a:cubicBezTo>
                    <a:pt x="1011" y="52"/>
                    <a:pt x="1059" y="82"/>
                    <a:pt x="1107" y="113"/>
                  </a:cubicBezTo>
                  <a:cubicBezTo>
                    <a:pt x="1106" y="202"/>
                    <a:pt x="1202" y="161"/>
                    <a:pt x="1263" y="143"/>
                  </a:cubicBezTo>
                  <a:cubicBezTo>
                    <a:pt x="1298" y="138"/>
                    <a:pt x="1337" y="132"/>
                    <a:pt x="1375" y="126"/>
                  </a:cubicBezTo>
                  <a:cubicBezTo>
                    <a:pt x="1452" y="50"/>
                    <a:pt x="1443" y="14"/>
                    <a:pt x="1551" y="88"/>
                  </a:cubicBezTo>
                  <a:cubicBezTo>
                    <a:pt x="1550" y="180"/>
                    <a:pt x="1550" y="170"/>
                    <a:pt x="1646" y="235"/>
                  </a:cubicBezTo>
                  <a:cubicBezTo>
                    <a:pt x="1681" y="249"/>
                    <a:pt x="1716" y="266"/>
                    <a:pt x="1754" y="283"/>
                  </a:cubicBezTo>
                  <a:cubicBezTo>
                    <a:pt x="1783" y="284"/>
                    <a:pt x="1812" y="285"/>
                    <a:pt x="1844" y="286"/>
                  </a:cubicBezTo>
                  <a:cubicBezTo>
                    <a:pt x="1898" y="261"/>
                    <a:pt x="1959" y="239"/>
                    <a:pt x="2039" y="235"/>
                  </a:cubicBezTo>
                  <a:cubicBezTo>
                    <a:pt x="2148" y="195"/>
                    <a:pt x="2145" y="179"/>
                    <a:pt x="2272" y="247"/>
                  </a:cubicBezTo>
                  <a:cubicBezTo>
                    <a:pt x="2314" y="248"/>
                    <a:pt x="2355" y="249"/>
                    <a:pt x="2400" y="254"/>
                  </a:cubicBezTo>
                  <a:cubicBezTo>
                    <a:pt x="2442" y="222"/>
                    <a:pt x="2432" y="192"/>
                    <a:pt x="2483" y="181"/>
                  </a:cubicBezTo>
                  <a:cubicBezTo>
                    <a:pt x="2576" y="104"/>
                    <a:pt x="2621" y="66"/>
                    <a:pt x="2771" y="145"/>
                  </a:cubicBezTo>
                  <a:cubicBezTo>
                    <a:pt x="2873" y="148"/>
                    <a:pt x="3011" y="128"/>
                    <a:pt x="3135" y="132"/>
                  </a:cubicBezTo>
                  <a:cubicBezTo>
                    <a:pt x="3164" y="145"/>
                    <a:pt x="3193" y="163"/>
                    <a:pt x="3221" y="180"/>
                  </a:cubicBezTo>
                  <a:cubicBezTo>
                    <a:pt x="3244" y="203"/>
                    <a:pt x="3278" y="250"/>
                    <a:pt x="3342" y="268"/>
                  </a:cubicBezTo>
                  <a:cubicBezTo>
                    <a:pt x="3342" y="291"/>
                    <a:pt x="3342" y="317"/>
                    <a:pt x="3345" y="343"/>
                  </a:cubicBezTo>
                  <a:cubicBezTo>
                    <a:pt x="3370" y="383"/>
                    <a:pt x="3443" y="447"/>
                    <a:pt x="3414" y="538"/>
                  </a:cubicBezTo>
                  <a:cubicBezTo>
                    <a:pt x="3395" y="570"/>
                    <a:pt x="3375" y="603"/>
                    <a:pt x="3359" y="635"/>
                  </a:cubicBezTo>
                  <a:cubicBezTo>
                    <a:pt x="3359" y="674"/>
                    <a:pt x="3359" y="714"/>
                    <a:pt x="3359" y="753"/>
                  </a:cubicBezTo>
                  <a:cubicBezTo>
                    <a:pt x="3380" y="956"/>
                    <a:pt x="3337" y="1168"/>
                    <a:pt x="3515" y="1356"/>
                  </a:cubicBezTo>
                  <a:cubicBezTo>
                    <a:pt x="3543" y="1373"/>
                    <a:pt x="3604" y="1417"/>
                    <a:pt x="3658" y="1441"/>
                  </a:cubicBezTo>
                  <a:cubicBezTo>
                    <a:pt x="3703" y="1449"/>
                    <a:pt x="3747" y="1457"/>
                    <a:pt x="3792" y="1468"/>
                  </a:cubicBezTo>
                  <a:cubicBezTo>
                    <a:pt x="3855" y="1597"/>
                    <a:pt x="3954" y="1642"/>
                    <a:pt x="4120" y="1673"/>
                  </a:cubicBezTo>
                  <a:cubicBezTo>
                    <a:pt x="4187" y="1727"/>
                    <a:pt x="4231" y="1783"/>
                    <a:pt x="4349" y="1799"/>
                  </a:cubicBezTo>
                  <a:cubicBezTo>
                    <a:pt x="4458" y="1799"/>
                    <a:pt x="4567" y="1798"/>
                    <a:pt x="4675" y="1801"/>
                  </a:cubicBezTo>
                  <a:cubicBezTo>
                    <a:pt x="4697" y="1808"/>
                    <a:pt x="4723" y="1819"/>
                    <a:pt x="4748" y="1829"/>
                  </a:cubicBezTo>
                  <a:cubicBezTo>
                    <a:pt x="4780" y="1850"/>
                    <a:pt x="4815" y="1873"/>
                    <a:pt x="4850" y="1897"/>
                  </a:cubicBezTo>
                  <a:cubicBezTo>
                    <a:pt x="4869" y="1947"/>
                    <a:pt x="4891" y="1997"/>
                    <a:pt x="4913" y="2046"/>
                  </a:cubicBezTo>
                  <a:cubicBezTo>
                    <a:pt x="4935" y="2135"/>
                    <a:pt x="4932" y="2145"/>
                    <a:pt x="5027" y="2232"/>
                  </a:cubicBezTo>
                  <a:cubicBezTo>
                    <a:pt x="5050" y="2233"/>
                    <a:pt x="5072" y="2234"/>
                    <a:pt x="5094" y="2237"/>
                  </a:cubicBezTo>
                  <a:cubicBezTo>
                    <a:pt x="5104" y="2218"/>
                    <a:pt x="5117" y="2199"/>
                    <a:pt x="5130" y="2179"/>
                  </a:cubicBezTo>
                  <a:cubicBezTo>
                    <a:pt x="5149" y="2177"/>
                    <a:pt x="5168" y="2174"/>
                    <a:pt x="5187" y="2174"/>
                  </a:cubicBezTo>
                  <a:cubicBezTo>
                    <a:pt x="5187" y="2210"/>
                    <a:pt x="5228" y="2238"/>
                    <a:pt x="5286" y="2239"/>
                  </a:cubicBezTo>
                  <a:cubicBezTo>
                    <a:pt x="5321" y="2217"/>
                    <a:pt x="5357" y="2195"/>
                    <a:pt x="5395" y="2173"/>
                  </a:cubicBezTo>
                  <a:cubicBezTo>
                    <a:pt x="5437" y="2122"/>
                    <a:pt x="5472" y="2047"/>
                    <a:pt x="5517" y="2003"/>
                  </a:cubicBezTo>
                  <a:cubicBezTo>
                    <a:pt x="5521" y="1999"/>
                    <a:pt x="5524" y="1999"/>
                    <a:pt x="5530" y="2000"/>
                  </a:cubicBezTo>
                  <a:cubicBezTo>
                    <a:pt x="5546" y="2023"/>
                    <a:pt x="5591" y="2057"/>
                    <a:pt x="5648" y="2094"/>
                  </a:cubicBezTo>
                  <a:cubicBezTo>
                    <a:pt x="5667" y="2177"/>
                    <a:pt x="5739" y="2280"/>
                    <a:pt x="5825" y="2377"/>
                  </a:cubicBezTo>
                  <a:cubicBezTo>
                    <a:pt x="5844" y="2446"/>
                    <a:pt x="5863" y="2516"/>
                    <a:pt x="5885" y="2585"/>
                  </a:cubicBezTo>
                  <a:cubicBezTo>
                    <a:pt x="5913" y="2628"/>
                    <a:pt x="5957" y="2688"/>
                    <a:pt x="5957" y="2783"/>
                  </a:cubicBezTo>
                  <a:cubicBezTo>
                    <a:pt x="5886" y="2866"/>
                    <a:pt x="5883" y="2857"/>
                    <a:pt x="5885" y="2988"/>
                  </a:cubicBezTo>
                  <a:cubicBezTo>
                    <a:pt x="5901" y="3044"/>
                    <a:pt x="5949" y="3120"/>
                    <a:pt x="5916" y="3205"/>
                  </a:cubicBezTo>
                  <a:cubicBezTo>
                    <a:pt x="5916" y="3224"/>
                    <a:pt x="5916" y="3247"/>
                    <a:pt x="5916" y="3270"/>
                  </a:cubicBezTo>
                  <a:cubicBezTo>
                    <a:pt x="5909" y="3270"/>
                    <a:pt x="5903" y="3270"/>
                    <a:pt x="5900" y="3270"/>
                  </a:cubicBezTo>
                  <a:cubicBezTo>
                    <a:pt x="5900" y="3243"/>
                    <a:pt x="5852" y="3223"/>
                    <a:pt x="5839" y="3206"/>
                  </a:cubicBezTo>
                  <a:cubicBezTo>
                    <a:pt x="5760" y="3204"/>
                    <a:pt x="5750" y="3233"/>
                    <a:pt x="5714" y="3258"/>
                  </a:cubicBezTo>
                  <a:cubicBezTo>
                    <a:pt x="5714" y="3307"/>
                    <a:pt x="5733" y="3364"/>
                    <a:pt x="5745" y="3449"/>
                  </a:cubicBezTo>
                  <a:cubicBezTo>
                    <a:pt x="5742" y="3475"/>
                    <a:pt x="5739" y="3501"/>
                    <a:pt x="5735" y="3527"/>
                  </a:cubicBezTo>
                  <a:cubicBezTo>
                    <a:pt x="5722" y="3530"/>
                    <a:pt x="5710" y="3537"/>
                    <a:pt x="5697" y="3543"/>
                  </a:cubicBezTo>
                  <a:cubicBezTo>
                    <a:pt x="5671" y="3542"/>
                    <a:pt x="5646" y="3542"/>
                    <a:pt x="5623" y="3541"/>
                  </a:cubicBezTo>
                  <a:cubicBezTo>
                    <a:pt x="5588" y="3494"/>
                    <a:pt x="5557" y="3451"/>
                    <a:pt x="5525" y="3408"/>
                  </a:cubicBezTo>
                  <a:cubicBezTo>
                    <a:pt x="5401" y="3342"/>
                    <a:pt x="5327" y="3439"/>
                    <a:pt x="5352" y="3567"/>
                  </a:cubicBezTo>
                  <a:cubicBezTo>
                    <a:pt x="5342" y="3583"/>
                    <a:pt x="5332" y="3599"/>
                    <a:pt x="5326" y="3619"/>
                  </a:cubicBezTo>
                  <a:cubicBezTo>
                    <a:pt x="5271" y="3617"/>
                    <a:pt x="5205" y="3580"/>
                    <a:pt x="5192" y="3566"/>
                  </a:cubicBezTo>
                  <a:cubicBezTo>
                    <a:pt x="5186" y="3540"/>
                    <a:pt x="5179" y="3517"/>
                    <a:pt x="5176" y="3494"/>
                  </a:cubicBezTo>
                  <a:cubicBezTo>
                    <a:pt x="5100" y="3449"/>
                    <a:pt x="5033" y="3431"/>
                    <a:pt x="4985" y="3410"/>
                  </a:cubicBezTo>
                  <a:cubicBezTo>
                    <a:pt x="4972" y="3394"/>
                    <a:pt x="4960" y="3377"/>
                    <a:pt x="4950" y="3364"/>
                  </a:cubicBezTo>
                  <a:cubicBezTo>
                    <a:pt x="4845" y="3361"/>
                    <a:pt x="4854" y="3381"/>
                    <a:pt x="4780" y="3438"/>
                  </a:cubicBezTo>
                  <a:cubicBezTo>
                    <a:pt x="4736" y="3460"/>
                    <a:pt x="4691" y="3485"/>
                    <a:pt x="4649" y="3510"/>
                  </a:cubicBezTo>
                  <a:cubicBezTo>
                    <a:pt x="4547" y="3527"/>
                    <a:pt x="4563" y="3540"/>
                    <a:pt x="4505" y="3621"/>
                  </a:cubicBezTo>
                  <a:cubicBezTo>
                    <a:pt x="4370" y="3634"/>
                    <a:pt x="4383" y="3634"/>
                    <a:pt x="4309" y="3734"/>
                  </a:cubicBezTo>
                  <a:cubicBezTo>
                    <a:pt x="4296" y="3743"/>
                    <a:pt x="4287" y="3753"/>
                    <a:pt x="4277" y="3762"/>
                  </a:cubicBezTo>
                  <a:cubicBezTo>
                    <a:pt x="4194" y="3773"/>
                    <a:pt x="4155" y="3789"/>
                    <a:pt x="4098" y="3807"/>
                  </a:cubicBezTo>
                  <a:close/>
                </a:path>
              </a:pathLst>
            </a:custGeom>
            <a:grpFill/>
            <a:ln w="8" cap="flat">
              <a:solidFill>
                <a:srgbClr val="FFFFFF"/>
              </a:solidFill>
              <a:prstDash val="solid"/>
              <a:miter lim="800000"/>
            </a:ln>
          </p:spPr>
          <p:txBody>
            <a:bodyPr lIns="128558" tIns="64279" rIns="128558" bIns="64279"/>
            <a:lstStyle/>
            <a:p>
              <a:pPr fontAlgn="auto"/>
              <a:endParaRPr lang="zh-CN" altLang="en-US" sz="3375" noProof="1">
                <a:solidFill>
                  <a:srgbClr val="000000"/>
                </a:solidFill>
                <a:cs typeface="+mn-ea"/>
                <a:sym typeface="+mn-lt"/>
              </a:endParaRPr>
            </a:p>
          </p:txBody>
        </p:sp>
        <p:sp>
          <p:nvSpPr>
            <p:cNvPr id="72" name="Freeform 16"/>
            <p:cNvSpPr/>
            <p:nvPr/>
          </p:nvSpPr>
          <p:spPr bwMode="auto">
            <a:xfrm>
              <a:off x="5721712" y="3086131"/>
              <a:ext cx="321773" cy="329133"/>
            </a:xfrm>
            <a:custGeom>
              <a:avLst/>
              <a:gdLst>
                <a:gd name="T0" fmla="*/ 478 w 1119"/>
                <a:gd name="T1" fmla="*/ 1150 h 1150"/>
                <a:gd name="T2" fmla="*/ 325 w 1119"/>
                <a:gd name="T3" fmla="*/ 1080 h 1150"/>
                <a:gd name="T4" fmla="*/ 259 w 1119"/>
                <a:gd name="T5" fmla="*/ 876 h 1150"/>
                <a:gd name="T6" fmla="*/ 202 w 1119"/>
                <a:gd name="T7" fmla="*/ 822 h 1150"/>
                <a:gd name="T8" fmla="*/ 145 w 1119"/>
                <a:gd name="T9" fmla="*/ 814 h 1150"/>
                <a:gd name="T10" fmla="*/ 0 w 1119"/>
                <a:gd name="T11" fmla="*/ 519 h 1150"/>
                <a:gd name="T12" fmla="*/ 80 w 1119"/>
                <a:gd name="T13" fmla="*/ 396 h 1150"/>
                <a:gd name="T14" fmla="*/ 180 w 1119"/>
                <a:gd name="T15" fmla="*/ 294 h 1150"/>
                <a:gd name="T16" fmla="*/ 219 w 1119"/>
                <a:gd name="T17" fmla="*/ 233 h 1150"/>
                <a:gd name="T18" fmla="*/ 226 w 1119"/>
                <a:gd name="T19" fmla="*/ 73 h 1150"/>
                <a:gd name="T20" fmla="*/ 347 w 1119"/>
                <a:gd name="T21" fmla="*/ 56 h 1150"/>
                <a:gd name="T22" fmla="*/ 430 w 1119"/>
                <a:gd name="T23" fmla="*/ 58 h 1150"/>
                <a:gd name="T24" fmla="*/ 622 w 1119"/>
                <a:gd name="T25" fmla="*/ 53 h 1150"/>
                <a:gd name="T26" fmla="*/ 778 w 1119"/>
                <a:gd name="T27" fmla="*/ 103 h 1150"/>
                <a:gd name="T28" fmla="*/ 916 w 1119"/>
                <a:gd name="T29" fmla="*/ 64 h 1150"/>
                <a:gd name="T30" fmla="*/ 993 w 1119"/>
                <a:gd name="T31" fmla="*/ 98 h 1150"/>
                <a:gd name="T32" fmla="*/ 1114 w 1119"/>
                <a:gd name="T33" fmla="*/ 115 h 1150"/>
                <a:gd name="T34" fmla="*/ 975 w 1119"/>
                <a:gd name="T35" fmla="*/ 301 h 1150"/>
                <a:gd name="T36" fmla="*/ 1068 w 1119"/>
                <a:gd name="T37" fmla="*/ 303 h 1150"/>
                <a:gd name="T38" fmla="*/ 1107 w 1119"/>
                <a:gd name="T39" fmla="*/ 265 h 1150"/>
                <a:gd name="T40" fmla="*/ 1097 w 1119"/>
                <a:gd name="T41" fmla="*/ 343 h 1150"/>
                <a:gd name="T42" fmla="*/ 981 w 1119"/>
                <a:gd name="T43" fmla="*/ 390 h 1150"/>
                <a:gd name="T44" fmla="*/ 987 w 1119"/>
                <a:gd name="T45" fmla="*/ 449 h 1150"/>
                <a:gd name="T46" fmla="*/ 1048 w 1119"/>
                <a:gd name="T47" fmla="*/ 483 h 1150"/>
                <a:gd name="T48" fmla="*/ 1034 w 1119"/>
                <a:gd name="T49" fmla="*/ 650 h 1150"/>
                <a:gd name="T50" fmla="*/ 1027 w 1119"/>
                <a:gd name="T51" fmla="*/ 780 h 1150"/>
                <a:gd name="T52" fmla="*/ 1001 w 1119"/>
                <a:gd name="T53" fmla="*/ 786 h 1150"/>
                <a:gd name="T54" fmla="*/ 998 w 1119"/>
                <a:gd name="T55" fmla="*/ 747 h 1150"/>
                <a:gd name="T56" fmla="*/ 822 w 1119"/>
                <a:gd name="T57" fmla="*/ 873 h 1150"/>
                <a:gd name="T58" fmla="*/ 799 w 1119"/>
                <a:gd name="T59" fmla="*/ 929 h 1150"/>
                <a:gd name="T60" fmla="*/ 792 w 1119"/>
                <a:gd name="T61" fmla="*/ 1109 h 1150"/>
                <a:gd name="T62" fmla="*/ 760 w 1119"/>
                <a:gd name="T63" fmla="*/ 1101 h 1150"/>
                <a:gd name="T64" fmla="*/ 478 w 1119"/>
                <a:gd name="T65" fmla="*/ 1150 h 1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119" h="1150">
                  <a:moveTo>
                    <a:pt x="478" y="1150"/>
                  </a:moveTo>
                  <a:cubicBezTo>
                    <a:pt x="386" y="1131"/>
                    <a:pt x="360" y="1117"/>
                    <a:pt x="325" y="1080"/>
                  </a:cubicBezTo>
                  <a:cubicBezTo>
                    <a:pt x="303" y="1011"/>
                    <a:pt x="281" y="942"/>
                    <a:pt x="259" y="876"/>
                  </a:cubicBezTo>
                  <a:cubicBezTo>
                    <a:pt x="240" y="856"/>
                    <a:pt x="221" y="839"/>
                    <a:pt x="202" y="822"/>
                  </a:cubicBezTo>
                  <a:cubicBezTo>
                    <a:pt x="183" y="818"/>
                    <a:pt x="164" y="814"/>
                    <a:pt x="145" y="814"/>
                  </a:cubicBezTo>
                  <a:cubicBezTo>
                    <a:pt x="177" y="694"/>
                    <a:pt x="47" y="569"/>
                    <a:pt x="0" y="519"/>
                  </a:cubicBezTo>
                  <a:cubicBezTo>
                    <a:pt x="0" y="466"/>
                    <a:pt x="61" y="429"/>
                    <a:pt x="80" y="396"/>
                  </a:cubicBezTo>
                  <a:cubicBezTo>
                    <a:pt x="81" y="334"/>
                    <a:pt x="138" y="326"/>
                    <a:pt x="180" y="294"/>
                  </a:cubicBezTo>
                  <a:cubicBezTo>
                    <a:pt x="193" y="271"/>
                    <a:pt x="206" y="252"/>
                    <a:pt x="219" y="233"/>
                  </a:cubicBezTo>
                  <a:cubicBezTo>
                    <a:pt x="219" y="184"/>
                    <a:pt x="213" y="85"/>
                    <a:pt x="226" y="73"/>
                  </a:cubicBezTo>
                  <a:cubicBezTo>
                    <a:pt x="258" y="70"/>
                    <a:pt x="287" y="15"/>
                    <a:pt x="347" y="56"/>
                  </a:cubicBezTo>
                  <a:cubicBezTo>
                    <a:pt x="373" y="57"/>
                    <a:pt x="402" y="57"/>
                    <a:pt x="430" y="58"/>
                  </a:cubicBezTo>
                  <a:cubicBezTo>
                    <a:pt x="469" y="7"/>
                    <a:pt x="552" y="35"/>
                    <a:pt x="622" y="53"/>
                  </a:cubicBezTo>
                  <a:cubicBezTo>
                    <a:pt x="644" y="86"/>
                    <a:pt x="711" y="134"/>
                    <a:pt x="778" y="103"/>
                  </a:cubicBezTo>
                  <a:cubicBezTo>
                    <a:pt x="814" y="78"/>
                    <a:pt x="856" y="0"/>
                    <a:pt x="916" y="64"/>
                  </a:cubicBezTo>
                  <a:cubicBezTo>
                    <a:pt x="942" y="74"/>
                    <a:pt x="967" y="85"/>
                    <a:pt x="993" y="98"/>
                  </a:cubicBezTo>
                  <a:cubicBezTo>
                    <a:pt x="1031" y="103"/>
                    <a:pt x="1072" y="107"/>
                    <a:pt x="1114" y="115"/>
                  </a:cubicBezTo>
                  <a:cubicBezTo>
                    <a:pt x="1101" y="144"/>
                    <a:pt x="912" y="234"/>
                    <a:pt x="975" y="301"/>
                  </a:cubicBezTo>
                  <a:cubicBezTo>
                    <a:pt x="1004" y="302"/>
                    <a:pt x="1036" y="303"/>
                    <a:pt x="1068" y="303"/>
                  </a:cubicBezTo>
                  <a:cubicBezTo>
                    <a:pt x="1081" y="291"/>
                    <a:pt x="1094" y="278"/>
                    <a:pt x="1107" y="265"/>
                  </a:cubicBezTo>
                  <a:cubicBezTo>
                    <a:pt x="1110" y="278"/>
                    <a:pt x="1119" y="321"/>
                    <a:pt x="1097" y="343"/>
                  </a:cubicBezTo>
                  <a:cubicBezTo>
                    <a:pt x="1036" y="355"/>
                    <a:pt x="1013" y="368"/>
                    <a:pt x="981" y="390"/>
                  </a:cubicBezTo>
                  <a:cubicBezTo>
                    <a:pt x="981" y="409"/>
                    <a:pt x="984" y="429"/>
                    <a:pt x="987" y="449"/>
                  </a:cubicBezTo>
                  <a:cubicBezTo>
                    <a:pt x="1006" y="459"/>
                    <a:pt x="1025" y="469"/>
                    <a:pt x="1048" y="483"/>
                  </a:cubicBezTo>
                  <a:cubicBezTo>
                    <a:pt x="1035" y="535"/>
                    <a:pt x="1034" y="571"/>
                    <a:pt x="1034" y="650"/>
                  </a:cubicBezTo>
                  <a:cubicBezTo>
                    <a:pt x="1040" y="673"/>
                    <a:pt x="1059" y="749"/>
                    <a:pt x="1027" y="780"/>
                  </a:cubicBezTo>
                  <a:cubicBezTo>
                    <a:pt x="1017" y="780"/>
                    <a:pt x="1008" y="783"/>
                    <a:pt x="1001" y="786"/>
                  </a:cubicBezTo>
                  <a:cubicBezTo>
                    <a:pt x="998" y="773"/>
                    <a:pt x="998" y="760"/>
                    <a:pt x="998" y="747"/>
                  </a:cubicBezTo>
                  <a:cubicBezTo>
                    <a:pt x="941" y="706"/>
                    <a:pt x="851" y="845"/>
                    <a:pt x="822" y="873"/>
                  </a:cubicBezTo>
                  <a:cubicBezTo>
                    <a:pt x="812" y="890"/>
                    <a:pt x="806" y="909"/>
                    <a:pt x="799" y="929"/>
                  </a:cubicBezTo>
                  <a:cubicBezTo>
                    <a:pt x="796" y="987"/>
                    <a:pt x="792" y="1046"/>
                    <a:pt x="792" y="1109"/>
                  </a:cubicBezTo>
                  <a:cubicBezTo>
                    <a:pt x="779" y="1105"/>
                    <a:pt x="769" y="1101"/>
                    <a:pt x="760" y="1101"/>
                  </a:cubicBezTo>
                  <a:cubicBezTo>
                    <a:pt x="629" y="1098"/>
                    <a:pt x="581" y="1110"/>
                    <a:pt x="478" y="1150"/>
                  </a:cubicBezTo>
                  <a:close/>
                </a:path>
              </a:pathLst>
            </a:custGeom>
            <a:solidFill>
              <a:schemeClr val="accent1"/>
            </a:solidFill>
            <a:ln w="8" cap="flat">
              <a:solidFill>
                <a:srgbClr val="FFFFFF"/>
              </a:solidFill>
              <a:prstDash val="solid"/>
              <a:miter lim="800000"/>
            </a:ln>
          </p:spPr>
          <p:txBody>
            <a:bodyPr lIns="128558" tIns="64279" rIns="128558" bIns="64279"/>
            <a:lstStyle/>
            <a:p>
              <a:pPr fontAlgn="auto"/>
              <a:endParaRPr lang="zh-CN" altLang="en-US" sz="3375" noProof="1">
                <a:solidFill>
                  <a:srgbClr val="000000"/>
                </a:solidFill>
                <a:cs typeface="+mn-ea"/>
                <a:sym typeface="+mn-lt"/>
              </a:endParaRPr>
            </a:p>
          </p:txBody>
        </p:sp>
        <p:sp>
          <p:nvSpPr>
            <p:cNvPr id="73" name="Freeform 17"/>
            <p:cNvSpPr/>
            <p:nvPr/>
          </p:nvSpPr>
          <p:spPr bwMode="auto">
            <a:xfrm>
              <a:off x="4629160" y="2943122"/>
              <a:ext cx="404845" cy="437442"/>
            </a:xfrm>
            <a:custGeom>
              <a:avLst/>
              <a:gdLst>
                <a:gd name="T0" fmla="*/ 1136 w 1411"/>
                <a:gd name="T1" fmla="*/ 1526 h 1526"/>
                <a:gd name="T2" fmla="*/ 913 w 1411"/>
                <a:gd name="T3" fmla="*/ 1307 h 1526"/>
                <a:gd name="T4" fmla="*/ 656 w 1411"/>
                <a:gd name="T5" fmla="*/ 1094 h 1526"/>
                <a:gd name="T6" fmla="*/ 601 w 1411"/>
                <a:gd name="T7" fmla="*/ 1188 h 1526"/>
                <a:gd name="T8" fmla="*/ 463 w 1411"/>
                <a:gd name="T9" fmla="*/ 1332 h 1526"/>
                <a:gd name="T10" fmla="*/ 462 w 1411"/>
                <a:gd name="T11" fmla="*/ 1345 h 1526"/>
                <a:gd name="T12" fmla="*/ 427 w 1411"/>
                <a:gd name="T13" fmla="*/ 1360 h 1526"/>
                <a:gd name="T14" fmla="*/ 360 w 1411"/>
                <a:gd name="T15" fmla="*/ 1385 h 1526"/>
                <a:gd name="T16" fmla="*/ 121 w 1411"/>
                <a:gd name="T17" fmla="*/ 1300 h 1526"/>
                <a:gd name="T18" fmla="*/ 128 w 1411"/>
                <a:gd name="T19" fmla="*/ 1127 h 1526"/>
                <a:gd name="T20" fmla="*/ 11 w 1411"/>
                <a:gd name="T21" fmla="*/ 973 h 1526"/>
                <a:gd name="T22" fmla="*/ 35 w 1411"/>
                <a:gd name="T23" fmla="*/ 712 h 1526"/>
                <a:gd name="T24" fmla="*/ 7 w 1411"/>
                <a:gd name="T25" fmla="*/ 525 h 1526"/>
                <a:gd name="T26" fmla="*/ 17 w 1411"/>
                <a:gd name="T27" fmla="*/ 518 h 1526"/>
                <a:gd name="T28" fmla="*/ 122 w 1411"/>
                <a:gd name="T29" fmla="*/ 590 h 1526"/>
                <a:gd name="T30" fmla="*/ 198 w 1411"/>
                <a:gd name="T31" fmla="*/ 667 h 1526"/>
                <a:gd name="T32" fmla="*/ 542 w 1411"/>
                <a:gd name="T33" fmla="*/ 378 h 1526"/>
                <a:gd name="T34" fmla="*/ 648 w 1411"/>
                <a:gd name="T35" fmla="*/ 207 h 1526"/>
                <a:gd name="T36" fmla="*/ 649 w 1411"/>
                <a:gd name="T37" fmla="*/ 66 h 1526"/>
                <a:gd name="T38" fmla="*/ 713 w 1411"/>
                <a:gd name="T39" fmla="*/ 28 h 1526"/>
                <a:gd name="T40" fmla="*/ 975 w 1411"/>
                <a:gd name="T41" fmla="*/ 81 h 1526"/>
                <a:gd name="T42" fmla="*/ 1080 w 1411"/>
                <a:gd name="T43" fmla="*/ 182 h 1526"/>
                <a:gd name="T44" fmla="*/ 1207 w 1411"/>
                <a:gd name="T45" fmla="*/ 218 h 1526"/>
                <a:gd name="T46" fmla="*/ 1410 w 1411"/>
                <a:gd name="T47" fmla="*/ 452 h 1526"/>
                <a:gd name="T48" fmla="*/ 1227 w 1411"/>
                <a:gd name="T49" fmla="*/ 595 h 1526"/>
                <a:gd name="T50" fmla="*/ 860 w 1411"/>
                <a:gd name="T51" fmla="*/ 638 h 1526"/>
                <a:gd name="T52" fmla="*/ 869 w 1411"/>
                <a:gd name="T53" fmla="*/ 704 h 1526"/>
                <a:gd name="T54" fmla="*/ 928 w 1411"/>
                <a:gd name="T55" fmla="*/ 947 h 1526"/>
                <a:gd name="T56" fmla="*/ 1017 w 1411"/>
                <a:gd name="T57" fmla="*/ 1038 h 1526"/>
                <a:gd name="T58" fmla="*/ 1103 w 1411"/>
                <a:gd name="T59" fmla="*/ 1161 h 1526"/>
                <a:gd name="T60" fmla="*/ 1134 w 1411"/>
                <a:gd name="T61" fmla="*/ 1277 h 1526"/>
                <a:gd name="T62" fmla="*/ 1136 w 1411"/>
                <a:gd name="T63" fmla="*/ 1526 h 15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411" h="1526">
                  <a:moveTo>
                    <a:pt x="1136" y="1526"/>
                  </a:moveTo>
                  <a:cubicBezTo>
                    <a:pt x="1018" y="1470"/>
                    <a:pt x="967" y="1377"/>
                    <a:pt x="913" y="1307"/>
                  </a:cubicBezTo>
                  <a:cubicBezTo>
                    <a:pt x="895" y="1150"/>
                    <a:pt x="790" y="1016"/>
                    <a:pt x="656" y="1094"/>
                  </a:cubicBezTo>
                  <a:cubicBezTo>
                    <a:pt x="617" y="1133"/>
                    <a:pt x="611" y="1123"/>
                    <a:pt x="601" y="1188"/>
                  </a:cubicBezTo>
                  <a:cubicBezTo>
                    <a:pt x="568" y="1243"/>
                    <a:pt x="514" y="1287"/>
                    <a:pt x="463" y="1332"/>
                  </a:cubicBezTo>
                  <a:cubicBezTo>
                    <a:pt x="462" y="1335"/>
                    <a:pt x="462" y="1338"/>
                    <a:pt x="462" y="1345"/>
                  </a:cubicBezTo>
                  <a:cubicBezTo>
                    <a:pt x="440" y="1344"/>
                    <a:pt x="434" y="1354"/>
                    <a:pt x="427" y="1360"/>
                  </a:cubicBezTo>
                  <a:cubicBezTo>
                    <a:pt x="405" y="1366"/>
                    <a:pt x="382" y="1376"/>
                    <a:pt x="360" y="1385"/>
                  </a:cubicBezTo>
                  <a:cubicBezTo>
                    <a:pt x="258" y="1382"/>
                    <a:pt x="168" y="1351"/>
                    <a:pt x="121" y="1300"/>
                  </a:cubicBezTo>
                  <a:cubicBezTo>
                    <a:pt x="156" y="1229"/>
                    <a:pt x="147" y="1180"/>
                    <a:pt x="128" y="1127"/>
                  </a:cubicBezTo>
                  <a:cubicBezTo>
                    <a:pt x="77" y="1073"/>
                    <a:pt x="20" y="1019"/>
                    <a:pt x="11" y="973"/>
                  </a:cubicBezTo>
                  <a:cubicBezTo>
                    <a:pt x="18" y="885"/>
                    <a:pt x="25" y="797"/>
                    <a:pt x="35" y="712"/>
                  </a:cubicBezTo>
                  <a:cubicBezTo>
                    <a:pt x="13" y="626"/>
                    <a:pt x="0" y="580"/>
                    <a:pt x="7" y="525"/>
                  </a:cubicBezTo>
                  <a:cubicBezTo>
                    <a:pt x="10" y="521"/>
                    <a:pt x="14" y="518"/>
                    <a:pt x="17" y="518"/>
                  </a:cubicBezTo>
                  <a:cubicBezTo>
                    <a:pt x="52" y="542"/>
                    <a:pt x="87" y="566"/>
                    <a:pt x="122" y="590"/>
                  </a:cubicBezTo>
                  <a:cubicBezTo>
                    <a:pt x="147" y="613"/>
                    <a:pt x="173" y="640"/>
                    <a:pt x="198" y="667"/>
                  </a:cubicBezTo>
                  <a:cubicBezTo>
                    <a:pt x="364" y="740"/>
                    <a:pt x="493" y="511"/>
                    <a:pt x="542" y="378"/>
                  </a:cubicBezTo>
                  <a:cubicBezTo>
                    <a:pt x="577" y="320"/>
                    <a:pt x="613" y="262"/>
                    <a:pt x="648" y="207"/>
                  </a:cubicBezTo>
                  <a:cubicBezTo>
                    <a:pt x="648" y="158"/>
                    <a:pt x="649" y="112"/>
                    <a:pt x="649" y="66"/>
                  </a:cubicBezTo>
                  <a:cubicBezTo>
                    <a:pt x="668" y="53"/>
                    <a:pt x="691" y="41"/>
                    <a:pt x="713" y="28"/>
                  </a:cubicBezTo>
                  <a:cubicBezTo>
                    <a:pt x="803" y="24"/>
                    <a:pt x="873" y="0"/>
                    <a:pt x="975" y="81"/>
                  </a:cubicBezTo>
                  <a:cubicBezTo>
                    <a:pt x="1010" y="114"/>
                    <a:pt x="1045" y="148"/>
                    <a:pt x="1080" y="182"/>
                  </a:cubicBezTo>
                  <a:cubicBezTo>
                    <a:pt x="1121" y="192"/>
                    <a:pt x="1163" y="203"/>
                    <a:pt x="1207" y="218"/>
                  </a:cubicBezTo>
                  <a:cubicBezTo>
                    <a:pt x="1261" y="248"/>
                    <a:pt x="1411" y="347"/>
                    <a:pt x="1410" y="452"/>
                  </a:cubicBezTo>
                  <a:cubicBezTo>
                    <a:pt x="1340" y="493"/>
                    <a:pt x="1285" y="557"/>
                    <a:pt x="1227" y="595"/>
                  </a:cubicBezTo>
                  <a:cubicBezTo>
                    <a:pt x="1096" y="644"/>
                    <a:pt x="956" y="568"/>
                    <a:pt x="860" y="638"/>
                  </a:cubicBezTo>
                  <a:cubicBezTo>
                    <a:pt x="863" y="658"/>
                    <a:pt x="866" y="681"/>
                    <a:pt x="869" y="704"/>
                  </a:cubicBezTo>
                  <a:cubicBezTo>
                    <a:pt x="916" y="777"/>
                    <a:pt x="794" y="852"/>
                    <a:pt x="928" y="947"/>
                  </a:cubicBezTo>
                  <a:cubicBezTo>
                    <a:pt x="957" y="978"/>
                    <a:pt x="985" y="1008"/>
                    <a:pt x="1017" y="1038"/>
                  </a:cubicBezTo>
                  <a:cubicBezTo>
                    <a:pt x="1045" y="1078"/>
                    <a:pt x="1074" y="1118"/>
                    <a:pt x="1103" y="1161"/>
                  </a:cubicBezTo>
                  <a:cubicBezTo>
                    <a:pt x="1112" y="1198"/>
                    <a:pt x="1121" y="1237"/>
                    <a:pt x="1134" y="1277"/>
                  </a:cubicBezTo>
                  <a:cubicBezTo>
                    <a:pt x="1133" y="1359"/>
                    <a:pt x="1133" y="1440"/>
                    <a:pt x="1136" y="1526"/>
                  </a:cubicBezTo>
                  <a:close/>
                </a:path>
              </a:pathLst>
            </a:custGeom>
            <a:grpFill/>
            <a:ln w="8" cap="flat">
              <a:solidFill>
                <a:srgbClr val="FFFFFF"/>
              </a:solidFill>
              <a:prstDash val="solid"/>
              <a:miter lim="800000"/>
            </a:ln>
          </p:spPr>
          <p:txBody>
            <a:bodyPr lIns="128558" tIns="64279" rIns="128558" bIns="64279"/>
            <a:lstStyle/>
            <a:p>
              <a:pPr fontAlgn="auto"/>
              <a:endParaRPr lang="zh-CN" altLang="en-US" sz="3375" noProof="1">
                <a:solidFill>
                  <a:srgbClr val="000000"/>
                </a:solidFill>
                <a:cs typeface="+mn-ea"/>
                <a:sym typeface="+mn-lt"/>
              </a:endParaRPr>
            </a:p>
          </p:txBody>
        </p:sp>
        <p:sp>
          <p:nvSpPr>
            <p:cNvPr id="74" name="Freeform 18"/>
            <p:cNvSpPr/>
            <p:nvPr/>
          </p:nvSpPr>
          <p:spPr bwMode="auto">
            <a:xfrm>
              <a:off x="4884685" y="2855844"/>
              <a:ext cx="658266" cy="416411"/>
            </a:xfrm>
            <a:custGeom>
              <a:avLst/>
              <a:gdLst>
                <a:gd name="T0" fmla="*/ 244 w 2294"/>
                <a:gd name="T1" fmla="*/ 1452 h 1452"/>
                <a:gd name="T2" fmla="*/ 15 w 2294"/>
                <a:gd name="T3" fmla="*/ 1178 h 1452"/>
                <a:gd name="T4" fmla="*/ 22 w 2294"/>
                <a:gd name="T5" fmla="*/ 1083 h 1452"/>
                <a:gd name="T6" fmla="*/ 26 w 2294"/>
                <a:gd name="T7" fmla="*/ 1018 h 1452"/>
                <a:gd name="T8" fmla="*/ 0 w 2294"/>
                <a:gd name="T9" fmla="*/ 961 h 1452"/>
                <a:gd name="T10" fmla="*/ 294 w 2294"/>
                <a:gd name="T11" fmla="*/ 949 h 1452"/>
                <a:gd name="T12" fmla="*/ 464 w 2294"/>
                <a:gd name="T13" fmla="*/ 829 h 1452"/>
                <a:gd name="T14" fmla="*/ 548 w 2294"/>
                <a:gd name="T15" fmla="*/ 772 h 1452"/>
                <a:gd name="T16" fmla="*/ 551 w 2294"/>
                <a:gd name="T17" fmla="*/ 710 h 1452"/>
                <a:gd name="T18" fmla="*/ 329 w 2294"/>
                <a:gd name="T19" fmla="*/ 488 h 1452"/>
                <a:gd name="T20" fmla="*/ 313 w 2294"/>
                <a:gd name="T21" fmla="*/ 448 h 1452"/>
                <a:gd name="T22" fmla="*/ 308 w 2294"/>
                <a:gd name="T23" fmla="*/ 301 h 1452"/>
                <a:gd name="T24" fmla="*/ 423 w 2294"/>
                <a:gd name="T25" fmla="*/ 212 h 1452"/>
                <a:gd name="T26" fmla="*/ 415 w 2294"/>
                <a:gd name="T27" fmla="*/ 71 h 1452"/>
                <a:gd name="T28" fmla="*/ 335 w 2294"/>
                <a:gd name="T29" fmla="*/ 0 h 1452"/>
                <a:gd name="T30" fmla="*/ 607 w 2294"/>
                <a:gd name="T31" fmla="*/ 7 h 1452"/>
                <a:gd name="T32" fmla="*/ 718 w 2294"/>
                <a:gd name="T33" fmla="*/ 30 h 1452"/>
                <a:gd name="T34" fmla="*/ 963 w 2294"/>
                <a:gd name="T35" fmla="*/ 213 h 1452"/>
                <a:gd name="T36" fmla="*/ 1037 w 2294"/>
                <a:gd name="T37" fmla="*/ 247 h 1452"/>
                <a:gd name="T38" fmla="*/ 1394 w 2294"/>
                <a:gd name="T39" fmla="*/ 263 h 1452"/>
                <a:gd name="T40" fmla="*/ 1512 w 2294"/>
                <a:gd name="T41" fmla="*/ 344 h 1452"/>
                <a:gd name="T42" fmla="*/ 1601 w 2294"/>
                <a:gd name="T43" fmla="*/ 458 h 1452"/>
                <a:gd name="T44" fmla="*/ 1767 w 2294"/>
                <a:gd name="T45" fmla="*/ 479 h 1452"/>
                <a:gd name="T46" fmla="*/ 1888 w 2294"/>
                <a:gd name="T47" fmla="*/ 537 h 1452"/>
                <a:gd name="T48" fmla="*/ 2038 w 2294"/>
                <a:gd name="T49" fmla="*/ 574 h 1452"/>
                <a:gd name="T50" fmla="*/ 2085 w 2294"/>
                <a:gd name="T51" fmla="*/ 647 h 1452"/>
                <a:gd name="T52" fmla="*/ 2194 w 2294"/>
                <a:gd name="T53" fmla="*/ 715 h 1452"/>
                <a:gd name="T54" fmla="*/ 2142 w 2294"/>
                <a:gd name="T55" fmla="*/ 825 h 1452"/>
                <a:gd name="T56" fmla="*/ 2227 w 2294"/>
                <a:gd name="T57" fmla="*/ 952 h 1452"/>
                <a:gd name="T58" fmla="*/ 2294 w 2294"/>
                <a:gd name="T59" fmla="*/ 1081 h 1452"/>
                <a:gd name="T60" fmla="*/ 2294 w 2294"/>
                <a:gd name="T61" fmla="*/ 1094 h 1452"/>
                <a:gd name="T62" fmla="*/ 1951 w 2294"/>
                <a:gd name="T63" fmla="*/ 1266 h 1452"/>
                <a:gd name="T64" fmla="*/ 1874 w 2294"/>
                <a:gd name="T65" fmla="*/ 1329 h 1452"/>
                <a:gd name="T66" fmla="*/ 1691 w 2294"/>
                <a:gd name="T67" fmla="*/ 1416 h 1452"/>
                <a:gd name="T68" fmla="*/ 1656 w 2294"/>
                <a:gd name="T69" fmla="*/ 1435 h 1452"/>
                <a:gd name="T70" fmla="*/ 1561 w 2294"/>
                <a:gd name="T71" fmla="*/ 1348 h 1452"/>
                <a:gd name="T72" fmla="*/ 1370 w 2294"/>
                <a:gd name="T73" fmla="*/ 1215 h 1452"/>
                <a:gd name="T74" fmla="*/ 1251 w 2294"/>
                <a:gd name="T75" fmla="*/ 1284 h 1452"/>
                <a:gd name="T76" fmla="*/ 875 w 2294"/>
                <a:gd name="T77" fmla="*/ 1111 h 1452"/>
                <a:gd name="T78" fmla="*/ 696 w 2294"/>
                <a:gd name="T79" fmla="*/ 1064 h 1452"/>
                <a:gd name="T80" fmla="*/ 619 w 2294"/>
                <a:gd name="T81" fmla="*/ 1196 h 1452"/>
                <a:gd name="T82" fmla="*/ 599 w 2294"/>
                <a:gd name="T83" fmla="*/ 1232 h 1452"/>
                <a:gd name="T84" fmla="*/ 555 w 2294"/>
                <a:gd name="T85" fmla="*/ 1224 h 1452"/>
                <a:gd name="T86" fmla="*/ 295 w 2294"/>
                <a:gd name="T87" fmla="*/ 1417 h 1452"/>
                <a:gd name="T88" fmla="*/ 244 w 2294"/>
                <a:gd name="T89" fmla="*/ 1452 h 14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294" h="1452">
                  <a:moveTo>
                    <a:pt x="244" y="1452"/>
                  </a:moveTo>
                  <a:cubicBezTo>
                    <a:pt x="190" y="1336"/>
                    <a:pt x="79" y="1248"/>
                    <a:pt x="15" y="1178"/>
                  </a:cubicBezTo>
                  <a:cubicBezTo>
                    <a:pt x="3" y="1125"/>
                    <a:pt x="9" y="1112"/>
                    <a:pt x="22" y="1083"/>
                  </a:cubicBezTo>
                  <a:cubicBezTo>
                    <a:pt x="22" y="1060"/>
                    <a:pt x="22" y="1037"/>
                    <a:pt x="26" y="1018"/>
                  </a:cubicBezTo>
                  <a:cubicBezTo>
                    <a:pt x="16" y="998"/>
                    <a:pt x="7" y="978"/>
                    <a:pt x="0" y="961"/>
                  </a:cubicBezTo>
                  <a:cubicBezTo>
                    <a:pt x="49" y="923"/>
                    <a:pt x="215" y="947"/>
                    <a:pt x="294" y="949"/>
                  </a:cubicBezTo>
                  <a:cubicBezTo>
                    <a:pt x="358" y="928"/>
                    <a:pt x="416" y="883"/>
                    <a:pt x="464" y="829"/>
                  </a:cubicBezTo>
                  <a:cubicBezTo>
                    <a:pt x="490" y="810"/>
                    <a:pt x="519" y="791"/>
                    <a:pt x="548" y="772"/>
                  </a:cubicBezTo>
                  <a:cubicBezTo>
                    <a:pt x="548" y="749"/>
                    <a:pt x="548" y="729"/>
                    <a:pt x="551" y="710"/>
                  </a:cubicBezTo>
                  <a:cubicBezTo>
                    <a:pt x="485" y="597"/>
                    <a:pt x="406" y="529"/>
                    <a:pt x="329" y="488"/>
                  </a:cubicBezTo>
                  <a:cubicBezTo>
                    <a:pt x="323" y="475"/>
                    <a:pt x="316" y="462"/>
                    <a:pt x="313" y="448"/>
                  </a:cubicBezTo>
                  <a:cubicBezTo>
                    <a:pt x="310" y="399"/>
                    <a:pt x="308" y="350"/>
                    <a:pt x="308" y="301"/>
                  </a:cubicBezTo>
                  <a:cubicBezTo>
                    <a:pt x="346" y="263"/>
                    <a:pt x="363" y="234"/>
                    <a:pt x="423" y="212"/>
                  </a:cubicBezTo>
                  <a:cubicBezTo>
                    <a:pt x="488" y="171"/>
                    <a:pt x="434" y="98"/>
                    <a:pt x="415" y="71"/>
                  </a:cubicBezTo>
                  <a:cubicBezTo>
                    <a:pt x="380" y="44"/>
                    <a:pt x="348" y="30"/>
                    <a:pt x="335" y="0"/>
                  </a:cubicBezTo>
                  <a:cubicBezTo>
                    <a:pt x="425" y="3"/>
                    <a:pt x="514" y="5"/>
                    <a:pt x="607" y="7"/>
                  </a:cubicBezTo>
                  <a:cubicBezTo>
                    <a:pt x="642" y="15"/>
                    <a:pt x="680" y="22"/>
                    <a:pt x="718" y="30"/>
                  </a:cubicBezTo>
                  <a:cubicBezTo>
                    <a:pt x="750" y="99"/>
                    <a:pt x="852" y="184"/>
                    <a:pt x="963" y="213"/>
                  </a:cubicBezTo>
                  <a:cubicBezTo>
                    <a:pt x="986" y="223"/>
                    <a:pt x="1011" y="234"/>
                    <a:pt x="1037" y="247"/>
                  </a:cubicBezTo>
                  <a:cubicBezTo>
                    <a:pt x="1155" y="250"/>
                    <a:pt x="1273" y="257"/>
                    <a:pt x="1394" y="263"/>
                  </a:cubicBezTo>
                  <a:cubicBezTo>
                    <a:pt x="1433" y="290"/>
                    <a:pt x="1471" y="317"/>
                    <a:pt x="1512" y="344"/>
                  </a:cubicBezTo>
                  <a:cubicBezTo>
                    <a:pt x="1518" y="371"/>
                    <a:pt x="1544" y="417"/>
                    <a:pt x="1601" y="458"/>
                  </a:cubicBezTo>
                  <a:cubicBezTo>
                    <a:pt x="1655" y="463"/>
                    <a:pt x="1709" y="471"/>
                    <a:pt x="1767" y="479"/>
                  </a:cubicBezTo>
                  <a:cubicBezTo>
                    <a:pt x="1805" y="496"/>
                    <a:pt x="1847" y="517"/>
                    <a:pt x="1888" y="537"/>
                  </a:cubicBezTo>
                  <a:cubicBezTo>
                    <a:pt x="1904" y="554"/>
                    <a:pt x="1978" y="526"/>
                    <a:pt x="2038" y="574"/>
                  </a:cubicBezTo>
                  <a:cubicBezTo>
                    <a:pt x="2038" y="594"/>
                    <a:pt x="2050" y="617"/>
                    <a:pt x="2085" y="647"/>
                  </a:cubicBezTo>
                  <a:cubicBezTo>
                    <a:pt x="2095" y="647"/>
                    <a:pt x="2194" y="660"/>
                    <a:pt x="2194" y="715"/>
                  </a:cubicBezTo>
                  <a:cubicBezTo>
                    <a:pt x="2155" y="763"/>
                    <a:pt x="2152" y="747"/>
                    <a:pt x="2142" y="825"/>
                  </a:cubicBezTo>
                  <a:cubicBezTo>
                    <a:pt x="2155" y="852"/>
                    <a:pt x="2202" y="883"/>
                    <a:pt x="2227" y="952"/>
                  </a:cubicBezTo>
                  <a:cubicBezTo>
                    <a:pt x="2227" y="988"/>
                    <a:pt x="2227" y="1047"/>
                    <a:pt x="2294" y="1081"/>
                  </a:cubicBezTo>
                  <a:cubicBezTo>
                    <a:pt x="2294" y="1085"/>
                    <a:pt x="2294" y="1088"/>
                    <a:pt x="2294" y="1094"/>
                  </a:cubicBezTo>
                  <a:cubicBezTo>
                    <a:pt x="2121" y="1110"/>
                    <a:pt x="2086" y="1178"/>
                    <a:pt x="1951" y="1266"/>
                  </a:cubicBezTo>
                  <a:cubicBezTo>
                    <a:pt x="1916" y="1275"/>
                    <a:pt x="1896" y="1300"/>
                    <a:pt x="1874" y="1329"/>
                  </a:cubicBezTo>
                  <a:cubicBezTo>
                    <a:pt x="1787" y="1370"/>
                    <a:pt x="1749" y="1339"/>
                    <a:pt x="1691" y="1416"/>
                  </a:cubicBezTo>
                  <a:cubicBezTo>
                    <a:pt x="1678" y="1423"/>
                    <a:pt x="1665" y="1429"/>
                    <a:pt x="1656" y="1435"/>
                  </a:cubicBezTo>
                  <a:cubicBezTo>
                    <a:pt x="1624" y="1405"/>
                    <a:pt x="1592" y="1375"/>
                    <a:pt x="1561" y="1348"/>
                  </a:cubicBezTo>
                  <a:cubicBezTo>
                    <a:pt x="1455" y="1322"/>
                    <a:pt x="1420" y="1252"/>
                    <a:pt x="1370" y="1215"/>
                  </a:cubicBezTo>
                  <a:cubicBezTo>
                    <a:pt x="1287" y="1213"/>
                    <a:pt x="1296" y="1220"/>
                    <a:pt x="1251" y="1284"/>
                  </a:cubicBezTo>
                  <a:cubicBezTo>
                    <a:pt x="1094" y="1274"/>
                    <a:pt x="970" y="1172"/>
                    <a:pt x="875" y="1111"/>
                  </a:cubicBezTo>
                  <a:cubicBezTo>
                    <a:pt x="795" y="1102"/>
                    <a:pt x="735" y="1081"/>
                    <a:pt x="696" y="1064"/>
                  </a:cubicBezTo>
                  <a:cubicBezTo>
                    <a:pt x="562" y="1061"/>
                    <a:pt x="521" y="1076"/>
                    <a:pt x="619" y="1196"/>
                  </a:cubicBezTo>
                  <a:cubicBezTo>
                    <a:pt x="612" y="1206"/>
                    <a:pt x="606" y="1219"/>
                    <a:pt x="599" y="1232"/>
                  </a:cubicBezTo>
                  <a:cubicBezTo>
                    <a:pt x="584" y="1228"/>
                    <a:pt x="568" y="1224"/>
                    <a:pt x="555" y="1224"/>
                  </a:cubicBezTo>
                  <a:cubicBezTo>
                    <a:pt x="395" y="1220"/>
                    <a:pt x="356" y="1281"/>
                    <a:pt x="295" y="1417"/>
                  </a:cubicBezTo>
                  <a:cubicBezTo>
                    <a:pt x="276" y="1427"/>
                    <a:pt x="260" y="1439"/>
                    <a:pt x="244" y="1452"/>
                  </a:cubicBezTo>
                  <a:close/>
                </a:path>
              </a:pathLst>
            </a:custGeom>
            <a:grpFill/>
            <a:ln w="8" cap="flat">
              <a:solidFill>
                <a:srgbClr val="FFFFFF"/>
              </a:solidFill>
              <a:prstDash val="solid"/>
              <a:miter lim="800000"/>
            </a:ln>
          </p:spPr>
          <p:txBody>
            <a:bodyPr lIns="128558" tIns="64279" rIns="128558" bIns="64279"/>
            <a:lstStyle/>
            <a:p>
              <a:pPr fontAlgn="auto"/>
              <a:endParaRPr lang="zh-CN" altLang="en-US" sz="3375" noProof="1">
                <a:solidFill>
                  <a:srgbClr val="000000"/>
                </a:solidFill>
                <a:cs typeface="+mn-ea"/>
                <a:sym typeface="+mn-lt"/>
              </a:endParaRPr>
            </a:p>
          </p:txBody>
        </p:sp>
        <p:sp>
          <p:nvSpPr>
            <p:cNvPr id="75" name="Freeform 19"/>
            <p:cNvSpPr/>
            <p:nvPr/>
          </p:nvSpPr>
          <p:spPr bwMode="auto">
            <a:xfrm>
              <a:off x="5429384" y="2677081"/>
              <a:ext cx="404845" cy="516309"/>
            </a:xfrm>
            <a:custGeom>
              <a:avLst/>
              <a:gdLst>
                <a:gd name="T0" fmla="*/ 648 w 1411"/>
                <a:gd name="T1" fmla="*/ 1792 h 1801"/>
                <a:gd name="T2" fmla="*/ 632 w 1411"/>
                <a:gd name="T3" fmla="*/ 1779 h 1801"/>
                <a:gd name="T4" fmla="*/ 636 w 1411"/>
                <a:gd name="T5" fmla="*/ 1641 h 1801"/>
                <a:gd name="T6" fmla="*/ 607 w 1411"/>
                <a:gd name="T7" fmla="*/ 1614 h 1801"/>
                <a:gd name="T8" fmla="*/ 460 w 1411"/>
                <a:gd name="T9" fmla="*/ 1693 h 1801"/>
                <a:gd name="T10" fmla="*/ 428 w 1411"/>
                <a:gd name="T11" fmla="*/ 1708 h 1801"/>
                <a:gd name="T12" fmla="*/ 383 w 1411"/>
                <a:gd name="T13" fmla="*/ 1655 h 1801"/>
                <a:gd name="T14" fmla="*/ 364 w 1411"/>
                <a:gd name="T15" fmla="*/ 1621 h 1801"/>
                <a:gd name="T16" fmla="*/ 301 w 1411"/>
                <a:gd name="T17" fmla="*/ 1459 h 1801"/>
                <a:gd name="T18" fmla="*/ 276 w 1411"/>
                <a:gd name="T19" fmla="*/ 1439 h 1801"/>
                <a:gd name="T20" fmla="*/ 331 w 1411"/>
                <a:gd name="T21" fmla="*/ 1355 h 1801"/>
                <a:gd name="T22" fmla="*/ 178 w 1411"/>
                <a:gd name="T23" fmla="*/ 1220 h 1801"/>
                <a:gd name="T24" fmla="*/ 172 w 1411"/>
                <a:gd name="T25" fmla="*/ 1178 h 1801"/>
                <a:gd name="T26" fmla="*/ 156 w 1411"/>
                <a:gd name="T27" fmla="*/ 1168 h 1801"/>
                <a:gd name="T28" fmla="*/ 256 w 1411"/>
                <a:gd name="T29" fmla="*/ 1072 h 1801"/>
                <a:gd name="T30" fmla="*/ 304 w 1411"/>
                <a:gd name="T31" fmla="*/ 1011 h 1801"/>
                <a:gd name="T32" fmla="*/ 235 w 1411"/>
                <a:gd name="T33" fmla="*/ 783 h 1801"/>
                <a:gd name="T34" fmla="*/ 165 w 1411"/>
                <a:gd name="T35" fmla="*/ 781 h 1801"/>
                <a:gd name="T36" fmla="*/ 139 w 1411"/>
                <a:gd name="T37" fmla="*/ 810 h 1801"/>
                <a:gd name="T38" fmla="*/ 117 w 1411"/>
                <a:gd name="T39" fmla="*/ 813 h 1801"/>
                <a:gd name="T40" fmla="*/ 57 w 1411"/>
                <a:gd name="T41" fmla="*/ 661 h 1801"/>
                <a:gd name="T42" fmla="*/ 0 w 1411"/>
                <a:gd name="T43" fmla="*/ 617 h 1801"/>
                <a:gd name="T44" fmla="*/ 128 w 1411"/>
                <a:gd name="T45" fmla="*/ 456 h 1801"/>
                <a:gd name="T46" fmla="*/ 133 w 1411"/>
                <a:gd name="T47" fmla="*/ 217 h 1801"/>
                <a:gd name="T48" fmla="*/ 143 w 1411"/>
                <a:gd name="T49" fmla="*/ 211 h 1801"/>
                <a:gd name="T50" fmla="*/ 174 w 1411"/>
                <a:gd name="T51" fmla="*/ 225 h 1801"/>
                <a:gd name="T52" fmla="*/ 273 w 1411"/>
                <a:gd name="T53" fmla="*/ 368 h 1801"/>
                <a:gd name="T54" fmla="*/ 333 w 1411"/>
                <a:gd name="T55" fmla="*/ 370 h 1801"/>
                <a:gd name="T56" fmla="*/ 401 w 1411"/>
                <a:gd name="T57" fmla="*/ 204 h 1801"/>
                <a:gd name="T58" fmla="*/ 405 w 1411"/>
                <a:gd name="T59" fmla="*/ 165 h 1801"/>
                <a:gd name="T60" fmla="*/ 291 w 1411"/>
                <a:gd name="T61" fmla="*/ 51 h 1801"/>
                <a:gd name="T62" fmla="*/ 342 w 1411"/>
                <a:gd name="T63" fmla="*/ 0 h 1801"/>
                <a:gd name="T64" fmla="*/ 358 w 1411"/>
                <a:gd name="T65" fmla="*/ 0 h 1801"/>
                <a:gd name="T66" fmla="*/ 485 w 1411"/>
                <a:gd name="T67" fmla="*/ 187 h 1801"/>
                <a:gd name="T68" fmla="*/ 535 w 1411"/>
                <a:gd name="T69" fmla="*/ 250 h 1801"/>
                <a:gd name="T70" fmla="*/ 756 w 1411"/>
                <a:gd name="T71" fmla="*/ 302 h 1801"/>
                <a:gd name="T72" fmla="*/ 800 w 1411"/>
                <a:gd name="T73" fmla="*/ 339 h 1801"/>
                <a:gd name="T74" fmla="*/ 952 w 1411"/>
                <a:gd name="T75" fmla="*/ 618 h 1801"/>
                <a:gd name="T76" fmla="*/ 964 w 1411"/>
                <a:gd name="T77" fmla="*/ 641 h 1801"/>
                <a:gd name="T78" fmla="*/ 1086 w 1411"/>
                <a:gd name="T79" fmla="*/ 621 h 1801"/>
                <a:gd name="T80" fmla="*/ 1150 w 1411"/>
                <a:gd name="T81" fmla="*/ 577 h 1801"/>
                <a:gd name="T82" fmla="*/ 1194 w 1411"/>
                <a:gd name="T83" fmla="*/ 703 h 1801"/>
                <a:gd name="T84" fmla="*/ 1057 w 1411"/>
                <a:gd name="T85" fmla="*/ 719 h 1801"/>
                <a:gd name="T86" fmla="*/ 1021 w 1411"/>
                <a:gd name="T87" fmla="*/ 796 h 1801"/>
                <a:gd name="T88" fmla="*/ 1014 w 1411"/>
                <a:gd name="T89" fmla="*/ 872 h 1801"/>
                <a:gd name="T90" fmla="*/ 985 w 1411"/>
                <a:gd name="T91" fmla="*/ 956 h 1801"/>
                <a:gd name="T92" fmla="*/ 1112 w 1411"/>
                <a:gd name="T93" fmla="*/ 1084 h 1801"/>
                <a:gd name="T94" fmla="*/ 1188 w 1411"/>
                <a:gd name="T95" fmla="*/ 1141 h 1801"/>
                <a:gd name="T96" fmla="*/ 1236 w 1411"/>
                <a:gd name="T97" fmla="*/ 1185 h 1801"/>
                <a:gd name="T98" fmla="*/ 1380 w 1411"/>
                <a:gd name="T99" fmla="*/ 1205 h 1801"/>
                <a:gd name="T100" fmla="*/ 1408 w 1411"/>
                <a:gd name="T101" fmla="*/ 1229 h 1801"/>
                <a:gd name="T102" fmla="*/ 1411 w 1411"/>
                <a:gd name="T103" fmla="*/ 1274 h 1801"/>
                <a:gd name="T104" fmla="*/ 1260 w 1411"/>
                <a:gd name="T105" fmla="*/ 1395 h 1801"/>
                <a:gd name="T106" fmla="*/ 1266 w 1411"/>
                <a:gd name="T107" fmla="*/ 1457 h 1801"/>
                <a:gd name="T108" fmla="*/ 1209 w 1411"/>
                <a:gd name="T109" fmla="*/ 1489 h 1801"/>
                <a:gd name="T110" fmla="*/ 1208 w 1411"/>
                <a:gd name="T111" fmla="*/ 1646 h 1801"/>
                <a:gd name="T112" fmla="*/ 996 w 1411"/>
                <a:gd name="T113" fmla="*/ 1762 h 1801"/>
                <a:gd name="T114" fmla="*/ 833 w 1411"/>
                <a:gd name="T115" fmla="*/ 1777 h 1801"/>
                <a:gd name="T116" fmla="*/ 751 w 1411"/>
                <a:gd name="T117" fmla="*/ 1657 h 1801"/>
                <a:gd name="T118" fmla="*/ 699 w 1411"/>
                <a:gd name="T119" fmla="*/ 1699 h 1801"/>
                <a:gd name="T120" fmla="*/ 680 w 1411"/>
                <a:gd name="T121" fmla="*/ 1793 h 1801"/>
                <a:gd name="T122" fmla="*/ 648 w 1411"/>
                <a:gd name="T123" fmla="*/ 1792 h 18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411" h="1801">
                  <a:moveTo>
                    <a:pt x="648" y="1792"/>
                  </a:moveTo>
                  <a:cubicBezTo>
                    <a:pt x="641" y="1786"/>
                    <a:pt x="635" y="1782"/>
                    <a:pt x="632" y="1779"/>
                  </a:cubicBezTo>
                  <a:cubicBezTo>
                    <a:pt x="632" y="1733"/>
                    <a:pt x="632" y="1687"/>
                    <a:pt x="636" y="1641"/>
                  </a:cubicBezTo>
                  <a:cubicBezTo>
                    <a:pt x="626" y="1631"/>
                    <a:pt x="617" y="1621"/>
                    <a:pt x="607" y="1614"/>
                  </a:cubicBezTo>
                  <a:cubicBezTo>
                    <a:pt x="502" y="1612"/>
                    <a:pt x="502" y="1608"/>
                    <a:pt x="460" y="1693"/>
                  </a:cubicBezTo>
                  <a:cubicBezTo>
                    <a:pt x="447" y="1696"/>
                    <a:pt x="437" y="1702"/>
                    <a:pt x="428" y="1708"/>
                  </a:cubicBezTo>
                  <a:cubicBezTo>
                    <a:pt x="428" y="1682"/>
                    <a:pt x="406" y="1672"/>
                    <a:pt x="383" y="1655"/>
                  </a:cubicBezTo>
                  <a:cubicBezTo>
                    <a:pt x="377" y="1641"/>
                    <a:pt x="371" y="1631"/>
                    <a:pt x="364" y="1621"/>
                  </a:cubicBezTo>
                  <a:cubicBezTo>
                    <a:pt x="365" y="1517"/>
                    <a:pt x="320" y="1519"/>
                    <a:pt x="301" y="1459"/>
                  </a:cubicBezTo>
                  <a:cubicBezTo>
                    <a:pt x="292" y="1453"/>
                    <a:pt x="282" y="1446"/>
                    <a:pt x="276" y="1439"/>
                  </a:cubicBezTo>
                  <a:cubicBezTo>
                    <a:pt x="276" y="1383"/>
                    <a:pt x="305" y="1381"/>
                    <a:pt x="331" y="1355"/>
                  </a:cubicBezTo>
                  <a:cubicBezTo>
                    <a:pt x="331" y="1241"/>
                    <a:pt x="223" y="1258"/>
                    <a:pt x="178" y="1220"/>
                  </a:cubicBezTo>
                  <a:cubicBezTo>
                    <a:pt x="175" y="1204"/>
                    <a:pt x="172" y="1191"/>
                    <a:pt x="172" y="1178"/>
                  </a:cubicBezTo>
                  <a:cubicBezTo>
                    <a:pt x="166" y="1174"/>
                    <a:pt x="159" y="1171"/>
                    <a:pt x="156" y="1168"/>
                  </a:cubicBezTo>
                  <a:cubicBezTo>
                    <a:pt x="156" y="1115"/>
                    <a:pt x="211" y="1087"/>
                    <a:pt x="256" y="1072"/>
                  </a:cubicBezTo>
                  <a:cubicBezTo>
                    <a:pt x="272" y="1049"/>
                    <a:pt x="288" y="1030"/>
                    <a:pt x="304" y="1011"/>
                  </a:cubicBezTo>
                  <a:cubicBezTo>
                    <a:pt x="305" y="919"/>
                    <a:pt x="283" y="833"/>
                    <a:pt x="235" y="783"/>
                  </a:cubicBezTo>
                  <a:cubicBezTo>
                    <a:pt x="210" y="782"/>
                    <a:pt x="187" y="782"/>
                    <a:pt x="165" y="781"/>
                  </a:cubicBezTo>
                  <a:cubicBezTo>
                    <a:pt x="155" y="791"/>
                    <a:pt x="146" y="800"/>
                    <a:pt x="139" y="810"/>
                  </a:cubicBezTo>
                  <a:cubicBezTo>
                    <a:pt x="129" y="810"/>
                    <a:pt x="123" y="810"/>
                    <a:pt x="117" y="813"/>
                  </a:cubicBezTo>
                  <a:cubicBezTo>
                    <a:pt x="66" y="769"/>
                    <a:pt x="66" y="697"/>
                    <a:pt x="57" y="661"/>
                  </a:cubicBezTo>
                  <a:cubicBezTo>
                    <a:pt x="38" y="644"/>
                    <a:pt x="19" y="630"/>
                    <a:pt x="0" y="617"/>
                  </a:cubicBezTo>
                  <a:cubicBezTo>
                    <a:pt x="0" y="548"/>
                    <a:pt x="83" y="504"/>
                    <a:pt x="128" y="456"/>
                  </a:cubicBezTo>
                  <a:cubicBezTo>
                    <a:pt x="148" y="368"/>
                    <a:pt x="133" y="293"/>
                    <a:pt x="133" y="217"/>
                  </a:cubicBezTo>
                  <a:cubicBezTo>
                    <a:pt x="136" y="214"/>
                    <a:pt x="139" y="211"/>
                    <a:pt x="143" y="211"/>
                  </a:cubicBezTo>
                  <a:cubicBezTo>
                    <a:pt x="152" y="215"/>
                    <a:pt x="162" y="218"/>
                    <a:pt x="174" y="225"/>
                  </a:cubicBezTo>
                  <a:cubicBezTo>
                    <a:pt x="184" y="245"/>
                    <a:pt x="206" y="344"/>
                    <a:pt x="273" y="368"/>
                  </a:cubicBezTo>
                  <a:cubicBezTo>
                    <a:pt x="292" y="369"/>
                    <a:pt x="311" y="369"/>
                    <a:pt x="333" y="370"/>
                  </a:cubicBezTo>
                  <a:cubicBezTo>
                    <a:pt x="378" y="302"/>
                    <a:pt x="366" y="262"/>
                    <a:pt x="401" y="204"/>
                  </a:cubicBezTo>
                  <a:cubicBezTo>
                    <a:pt x="402" y="191"/>
                    <a:pt x="402" y="178"/>
                    <a:pt x="405" y="165"/>
                  </a:cubicBezTo>
                  <a:cubicBezTo>
                    <a:pt x="367" y="125"/>
                    <a:pt x="329" y="88"/>
                    <a:pt x="291" y="51"/>
                  </a:cubicBezTo>
                  <a:cubicBezTo>
                    <a:pt x="291" y="12"/>
                    <a:pt x="323" y="16"/>
                    <a:pt x="342" y="0"/>
                  </a:cubicBezTo>
                  <a:cubicBezTo>
                    <a:pt x="345" y="0"/>
                    <a:pt x="352" y="0"/>
                    <a:pt x="358" y="0"/>
                  </a:cubicBezTo>
                  <a:cubicBezTo>
                    <a:pt x="399" y="44"/>
                    <a:pt x="456" y="98"/>
                    <a:pt x="485" y="187"/>
                  </a:cubicBezTo>
                  <a:cubicBezTo>
                    <a:pt x="500" y="207"/>
                    <a:pt x="516" y="227"/>
                    <a:pt x="535" y="250"/>
                  </a:cubicBezTo>
                  <a:cubicBezTo>
                    <a:pt x="609" y="265"/>
                    <a:pt x="682" y="284"/>
                    <a:pt x="756" y="302"/>
                  </a:cubicBezTo>
                  <a:cubicBezTo>
                    <a:pt x="768" y="312"/>
                    <a:pt x="784" y="325"/>
                    <a:pt x="800" y="339"/>
                  </a:cubicBezTo>
                  <a:cubicBezTo>
                    <a:pt x="835" y="409"/>
                    <a:pt x="853" y="547"/>
                    <a:pt x="952" y="618"/>
                  </a:cubicBezTo>
                  <a:cubicBezTo>
                    <a:pt x="955" y="624"/>
                    <a:pt x="958" y="631"/>
                    <a:pt x="964" y="641"/>
                  </a:cubicBezTo>
                  <a:cubicBezTo>
                    <a:pt x="993" y="642"/>
                    <a:pt x="1047" y="646"/>
                    <a:pt x="1086" y="621"/>
                  </a:cubicBezTo>
                  <a:cubicBezTo>
                    <a:pt x="1093" y="553"/>
                    <a:pt x="1083" y="585"/>
                    <a:pt x="1150" y="577"/>
                  </a:cubicBezTo>
                  <a:cubicBezTo>
                    <a:pt x="1156" y="587"/>
                    <a:pt x="1194" y="650"/>
                    <a:pt x="1194" y="703"/>
                  </a:cubicBezTo>
                  <a:cubicBezTo>
                    <a:pt x="1149" y="724"/>
                    <a:pt x="1089" y="720"/>
                    <a:pt x="1057" y="719"/>
                  </a:cubicBezTo>
                  <a:cubicBezTo>
                    <a:pt x="1044" y="745"/>
                    <a:pt x="1031" y="770"/>
                    <a:pt x="1021" y="796"/>
                  </a:cubicBezTo>
                  <a:cubicBezTo>
                    <a:pt x="1018" y="819"/>
                    <a:pt x="1014" y="845"/>
                    <a:pt x="1014" y="872"/>
                  </a:cubicBezTo>
                  <a:cubicBezTo>
                    <a:pt x="982" y="894"/>
                    <a:pt x="985" y="897"/>
                    <a:pt x="985" y="956"/>
                  </a:cubicBezTo>
                  <a:cubicBezTo>
                    <a:pt x="1026" y="996"/>
                    <a:pt x="1067" y="1040"/>
                    <a:pt x="1112" y="1084"/>
                  </a:cubicBezTo>
                  <a:cubicBezTo>
                    <a:pt x="1122" y="1087"/>
                    <a:pt x="1173" y="1088"/>
                    <a:pt x="1188" y="1141"/>
                  </a:cubicBezTo>
                  <a:cubicBezTo>
                    <a:pt x="1204" y="1155"/>
                    <a:pt x="1220" y="1168"/>
                    <a:pt x="1236" y="1185"/>
                  </a:cubicBezTo>
                  <a:cubicBezTo>
                    <a:pt x="1284" y="1189"/>
                    <a:pt x="1332" y="1197"/>
                    <a:pt x="1380" y="1205"/>
                  </a:cubicBezTo>
                  <a:cubicBezTo>
                    <a:pt x="1389" y="1212"/>
                    <a:pt x="1399" y="1219"/>
                    <a:pt x="1408" y="1229"/>
                  </a:cubicBezTo>
                  <a:cubicBezTo>
                    <a:pt x="1408" y="1242"/>
                    <a:pt x="1408" y="1258"/>
                    <a:pt x="1411" y="1274"/>
                  </a:cubicBezTo>
                  <a:cubicBezTo>
                    <a:pt x="1344" y="1342"/>
                    <a:pt x="1261" y="1290"/>
                    <a:pt x="1260" y="1395"/>
                  </a:cubicBezTo>
                  <a:cubicBezTo>
                    <a:pt x="1270" y="1415"/>
                    <a:pt x="1276" y="1432"/>
                    <a:pt x="1266" y="1457"/>
                  </a:cubicBezTo>
                  <a:cubicBezTo>
                    <a:pt x="1241" y="1463"/>
                    <a:pt x="1221" y="1479"/>
                    <a:pt x="1209" y="1489"/>
                  </a:cubicBezTo>
                  <a:cubicBezTo>
                    <a:pt x="1208" y="1541"/>
                    <a:pt x="1208" y="1594"/>
                    <a:pt x="1208" y="1646"/>
                  </a:cubicBezTo>
                  <a:cubicBezTo>
                    <a:pt x="1146" y="1736"/>
                    <a:pt x="1086" y="1748"/>
                    <a:pt x="996" y="1762"/>
                  </a:cubicBezTo>
                  <a:cubicBezTo>
                    <a:pt x="929" y="1783"/>
                    <a:pt x="881" y="1801"/>
                    <a:pt x="833" y="1777"/>
                  </a:cubicBezTo>
                  <a:cubicBezTo>
                    <a:pt x="785" y="1727"/>
                    <a:pt x="776" y="1684"/>
                    <a:pt x="751" y="1657"/>
                  </a:cubicBezTo>
                  <a:cubicBezTo>
                    <a:pt x="709" y="1660"/>
                    <a:pt x="719" y="1660"/>
                    <a:pt x="699" y="1699"/>
                  </a:cubicBezTo>
                  <a:cubicBezTo>
                    <a:pt x="693" y="1728"/>
                    <a:pt x="686" y="1760"/>
                    <a:pt x="680" y="1793"/>
                  </a:cubicBezTo>
                  <a:cubicBezTo>
                    <a:pt x="667" y="1793"/>
                    <a:pt x="657" y="1792"/>
                    <a:pt x="648" y="1792"/>
                  </a:cubicBezTo>
                  <a:close/>
                </a:path>
              </a:pathLst>
            </a:custGeom>
            <a:grpFill/>
            <a:ln w="8" cap="flat">
              <a:solidFill>
                <a:srgbClr val="FFFFFF"/>
              </a:solidFill>
              <a:prstDash val="solid"/>
              <a:miter lim="800000"/>
            </a:ln>
          </p:spPr>
          <p:txBody>
            <a:bodyPr lIns="128558" tIns="64279" rIns="128558" bIns="64279"/>
            <a:lstStyle/>
            <a:p>
              <a:pPr fontAlgn="auto"/>
              <a:endParaRPr lang="zh-CN" altLang="en-US" sz="3375" noProof="1">
                <a:solidFill>
                  <a:srgbClr val="000000"/>
                </a:solidFill>
                <a:cs typeface="+mn-ea"/>
                <a:sym typeface="+mn-lt"/>
              </a:endParaRPr>
            </a:p>
          </p:txBody>
        </p:sp>
        <p:sp>
          <p:nvSpPr>
            <p:cNvPr id="76" name="Freeform 20"/>
            <p:cNvSpPr/>
            <p:nvPr/>
          </p:nvSpPr>
          <p:spPr bwMode="auto">
            <a:xfrm>
              <a:off x="5531382" y="2610833"/>
              <a:ext cx="478453" cy="484762"/>
            </a:xfrm>
            <a:custGeom>
              <a:avLst/>
              <a:gdLst>
                <a:gd name="T0" fmla="*/ 1054 w 1669"/>
                <a:gd name="T1" fmla="*/ 1690 h 1690"/>
                <a:gd name="T2" fmla="*/ 952 w 1669"/>
                <a:gd name="T3" fmla="*/ 1665 h 1690"/>
                <a:gd name="T4" fmla="*/ 952 w 1669"/>
                <a:gd name="T5" fmla="*/ 1625 h 1690"/>
                <a:gd name="T6" fmla="*/ 1061 w 1669"/>
                <a:gd name="T7" fmla="*/ 1556 h 1690"/>
                <a:gd name="T8" fmla="*/ 1090 w 1669"/>
                <a:gd name="T9" fmla="*/ 1517 h 1690"/>
                <a:gd name="T10" fmla="*/ 918 w 1669"/>
                <a:gd name="T11" fmla="*/ 1389 h 1690"/>
                <a:gd name="T12" fmla="*/ 842 w 1669"/>
                <a:gd name="T13" fmla="*/ 1315 h 1690"/>
                <a:gd name="T14" fmla="*/ 728 w 1669"/>
                <a:gd name="T15" fmla="*/ 1230 h 1690"/>
                <a:gd name="T16" fmla="*/ 658 w 1669"/>
                <a:gd name="T17" fmla="*/ 1146 h 1690"/>
                <a:gd name="T18" fmla="*/ 697 w 1669"/>
                <a:gd name="T19" fmla="*/ 1043 h 1690"/>
                <a:gd name="T20" fmla="*/ 720 w 1669"/>
                <a:gd name="T21" fmla="*/ 981 h 1690"/>
                <a:gd name="T22" fmla="*/ 870 w 1669"/>
                <a:gd name="T23" fmla="*/ 952 h 1690"/>
                <a:gd name="T24" fmla="*/ 810 w 1669"/>
                <a:gd name="T25" fmla="*/ 774 h 1690"/>
                <a:gd name="T26" fmla="*/ 711 w 1669"/>
                <a:gd name="T27" fmla="*/ 784 h 1690"/>
                <a:gd name="T28" fmla="*/ 701 w 1669"/>
                <a:gd name="T29" fmla="*/ 836 h 1690"/>
                <a:gd name="T30" fmla="*/ 634 w 1669"/>
                <a:gd name="T31" fmla="*/ 845 h 1690"/>
                <a:gd name="T32" fmla="*/ 583 w 1669"/>
                <a:gd name="T33" fmla="*/ 794 h 1690"/>
                <a:gd name="T34" fmla="*/ 448 w 1669"/>
                <a:gd name="T35" fmla="*/ 519 h 1690"/>
                <a:gd name="T36" fmla="*/ 310 w 1669"/>
                <a:gd name="T37" fmla="*/ 483 h 1690"/>
                <a:gd name="T38" fmla="*/ 196 w 1669"/>
                <a:gd name="T39" fmla="*/ 444 h 1690"/>
                <a:gd name="T40" fmla="*/ 170 w 1669"/>
                <a:gd name="T41" fmla="*/ 414 h 1690"/>
                <a:gd name="T42" fmla="*/ 21 w 1669"/>
                <a:gd name="T43" fmla="*/ 200 h 1690"/>
                <a:gd name="T44" fmla="*/ 76 w 1669"/>
                <a:gd name="T45" fmla="*/ 113 h 1690"/>
                <a:gd name="T46" fmla="*/ 111 w 1669"/>
                <a:gd name="T47" fmla="*/ 150 h 1690"/>
                <a:gd name="T48" fmla="*/ 111 w 1669"/>
                <a:gd name="T49" fmla="*/ 160 h 1690"/>
                <a:gd name="T50" fmla="*/ 203 w 1669"/>
                <a:gd name="T51" fmla="*/ 267 h 1690"/>
                <a:gd name="T52" fmla="*/ 359 w 1669"/>
                <a:gd name="T53" fmla="*/ 301 h 1690"/>
                <a:gd name="T54" fmla="*/ 510 w 1669"/>
                <a:gd name="T55" fmla="*/ 236 h 1690"/>
                <a:gd name="T56" fmla="*/ 561 w 1669"/>
                <a:gd name="T57" fmla="*/ 240 h 1690"/>
                <a:gd name="T58" fmla="*/ 629 w 1669"/>
                <a:gd name="T59" fmla="*/ 157 h 1690"/>
                <a:gd name="T60" fmla="*/ 738 w 1669"/>
                <a:gd name="T61" fmla="*/ 2 h 1690"/>
                <a:gd name="T62" fmla="*/ 741 w 1669"/>
                <a:gd name="T63" fmla="*/ 84 h 1690"/>
                <a:gd name="T64" fmla="*/ 839 w 1669"/>
                <a:gd name="T65" fmla="*/ 165 h 1690"/>
                <a:gd name="T66" fmla="*/ 1050 w 1669"/>
                <a:gd name="T67" fmla="*/ 285 h 1690"/>
                <a:gd name="T68" fmla="*/ 1274 w 1669"/>
                <a:gd name="T69" fmla="*/ 697 h 1690"/>
                <a:gd name="T70" fmla="*/ 1334 w 1669"/>
                <a:gd name="T71" fmla="*/ 869 h 1690"/>
                <a:gd name="T72" fmla="*/ 1617 w 1669"/>
                <a:gd name="T73" fmla="*/ 1053 h 1690"/>
                <a:gd name="T74" fmla="*/ 1617 w 1669"/>
                <a:gd name="T75" fmla="*/ 1072 h 1690"/>
                <a:gd name="T76" fmla="*/ 1444 w 1669"/>
                <a:gd name="T77" fmla="*/ 1081 h 1690"/>
                <a:gd name="T78" fmla="*/ 1444 w 1669"/>
                <a:gd name="T79" fmla="*/ 1147 h 1690"/>
                <a:gd name="T80" fmla="*/ 1546 w 1669"/>
                <a:gd name="T81" fmla="*/ 1188 h 1690"/>
                <a:gd name="T82" fmla="*/ 1539 w 1669"/>
                <a:gd name="T83" fmla="*/ 1270 h 1690"/>
                <a:gd name="T84" fmla="*/ 1660 w 1669"/>
                <a:gd name="T85" fmla="*/ 1332 h 1690"/>
                <a:gd name="T86" fmla="*/ 1669 w 1669"/>
                <a:gd name="T87" fmla="*/ 1352 h 1690"/>
                <a:gd name="T88" fmla="*/ 1541 w 1669"/>
                <a:gd name="T89" fmla="*/ 1480 h 1690"/>
                <a:gd name="T90" fmla="*/ 1541 w 1669"/>
                <a:gd name="T91" fmla="*/ 1496 h 1690"/>
                <a:gd name="T92" fmla="*/ 1390 w 1669"/>
                <a:gd name="T93" fmla="*/ 1620 h 1690"/>
                <a:gd name="T94" fmla="*/ 1284 w 1669"/>
                <a:gd name="T95" fmla="*/ 1653 h 1690"/>
                <a:gd name="T96" fmla="*/ 1278 w 1669"/>
                <a:gd name="T97" fmla="*/ 1670 h 1690"/>
                <a:gd name="T98" fmla="*/ 1125 w 1669"/>
                <a:gd name="T99" fmla="*/ 1656 h 1690"/>
                <a:gd name="T100" fmla="*/ 1054 w 1669"/>
                <a:gd name="T101" fmla="*/ 1690 h 16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669" h="1690">
                  <a:moveTo>
                    <a:pt x="1054" y="1690"/>
                  </a:moveTo>
                  <a:cubicBezTo>
                    <a:pt x="1000" y="1666"/>
                    <a:pt x="977" y="1669"/>
                    <a:pt x="952" y="1665"/>
                  </a:cubicBezTo>
                  <a:cubicBezTo>
                    <a:pt x="952" y="1652"/>
                    <a:pt x="952" y="1638"/>
                    <a:pt x="952" y="1625"/>
                  </a:cubicBezTo>
                  <a:cubicBezTo>
                    <a:pt x="885" y="1601"/>
                    <a:pt x="1045" y="1562"/>
                    <a:pt x="1061" y="1556"/>
                  </a:cubicBezTo>
                  <a:cubicBezTo>
                    <a:pt x="1071" y="1543"/>
                    <a:pt x="1081" y="1530"/>
                    <a:pt x="1090" y="1517"/>
                  </a:cubicBezTo>
                  <a:cubicBezTo>
                    <a:pt x="1091" y="1373"/>
                    <a:pt x="998" y="1394"/>
                    <a:pt x="918" y="1389"/>
                  </a:cubicBezTo>
                  <a:cubicBezTo>
                    <a:pt x="867" y="1374"/>
                    <a:pt x="852" y="1331"/>
                    <a:pt x="842" y="1315"/>
                  </a:cubicBezTo>
                  <a:cubicBezTo>
                    <a:pt x="782" y="1287"/>
                    <a:pt x="743" y="1257"/>
                    <a:pt x="728" y="1230"/>
                  </a:cubicBezTo>
                  <a:cubicBezTo>
                    <a:pt x="670" y="1193"/>
                    <a:pt x="667" y="1176"/>
                    <a:pt x="658" y="1146"/>
                  </a:cubicBezTo>
                  <a:cubicBezTo>
                    <a:pt x="706" y="1118"/>
                    <a:pt x="693" y="1069"/>
                    <a:pt x="697" y="1043"/>
                  </a:cubicBezTo>
                  <a:cubicBezTo>
                    <a:pt x="703" y="1020"/>
                    <a:pt x="710" y="1000"/>
                    <a:pt x="720" y="981"/>
                  </a:cubicBezTo>
                  <a:cubicBezTo>
                    <a:pt x="761" y="982"/>
                    <a:pt x="812" y="996"/>
                    <a:pt x="870" y="952"/>
                  </a:cubicBezTo>
                  <a:cubicBezTo>
                    <a:pt x="870" y="873"/>
                    <a:pt x="848" y="801"/>
                    <a:pt x="810" y="774"/>
                  </a:cubicBezTo>
                  <a:cubicBezTo>
                    <a:pt x="753" y="772"/>
                    <a:pt x="740" y="772"/>
                    <a:pt x="711" y="784"/>
                  </a:cubicBezTo>
                  <a:cubicBezTo>
                    <a:pt x="708" y="801"/>
                    <a:pt x="705" y="817"/>
                    <a:pt x="701" y="836"/>
                  </a:cubicBezTo>
                  <a:cubicBezTo>
                    <a:pt x="679" y="839"/>
                    <a:pt x="656" y="842"/>
                    <a:pt x="634" y="845"/>
                  </a:cubicBezTo>
                  <a:cubicBezTo>
                    <a:pt x="618" y="808"/>
                    <a:pt x="606" y="811"/>
                    <a:pt x="583" y="794"/>
                  </a:cubicBezTo>
                  <a:cubicBezTo>
                    <a:pt x="523" y="681"/>
                    <a:pt x="501" y="589"/>
                    <a:pt x="448" y="519"/>
                  </a:cubicBezTo>
                  <a:cubicBezTo>
                    <a:pt x="397" y="482"/>
                    <a:pt x="342" y="487"/>
                    <a:pt x="310" y="483"/>
                  </a:cubicBezTo>
                  <a:cubicBezTo>
                    <a:pt x="272" y="469"/>
                    <a:pt x="234" y="455"/>
                    <a:pt x="196" y="444"/>
                  </a:cubicBezTo>
                  <a:cubicBezTo>
                    <a:pt x="186" y="434"/>
                    <a:pt x="177" y="424"/>
                    <a:pt x="170" y="414"/>
                  </a:cubicBezTo>
                  <a:cubicBezTo>
                    <a:pt x="139" y="328"/>
                    <a:pt x="69" y="238"/>
                    <a:pt x="21" y="200"/>
                  </a:cubicBezTo>
                  <a:cubicBezTo>
                    <a:pt x="22" y="145"/>
                    <a:pt x="0" y="59"/>
                    <a:pt x="76" y="113"/>
                  </a:cubicBezTo>
                  <a:cubicBezTo>
                    <a:pt x="82" y="127"/>
                    <a:pt x="92" y="140"/>
                    <a:pt x="111" y="150"/>
                  </a:cubicBezTo>
                  <a:cubicBezTo>
                    <a:pt x="111" y="153"/>
                    <a:pt x="111" y="157"/>
                    <a:pt x="111" y="160"/>
                  </a:cubicBezTo>
                  <a:cubicBezTo>
                    <a:pt x="140" y="180"/>
                    <a:pt x="165" y="204"/>
                    <a:pt x="203" y="267"/>
                  </a:cubicBezTo>
                  <a:cubicBezTo>
                    <a:pt x="235" y="284"/>
                    <a:pt x="289" y="292"/>
                    <a:pt x="359" y="301"/>
                  </a:cubicBezTo>
                  <a:cubicBezTo>
                    <a:pt x="411" y="285"/>
                    <a:pt x="447" y="136"/>
                    <a:pt x="510" y="236"/>
                  </a:cubicBezTo>
                  <a:cubicBezTo>
                    <a:pt x="526" y="236"/>
                    <a:pt x="542" y="236"/>
                    <a:pt x="561" y="240"/>
                  </a:cubicBezTo>
                  <a:cubicBezTo>
                    <a:pt x="584" y="211"/>
                    <a:pt x="606" y="182"/>
                    <a:pt x="629" y="157"/>
                  </a:cubicBezTo>
                  <a:cubicBezTo>
                    <a:pt x="642" y="82"/>
                    <a:pt x="649" y="0"/>
                    <a:pt x="738" y="2"/>
                  </a:cubicBezTo>
                  <a:cubicBezTo>
                    <a:pt x="738" y="28"/>
                    <a:pt x="738" y="55"/>
                    <a:pt x="741" y="84"/>
                  </a:cubicBezTo>
                  <a:cubicBezTo>
                    <a:pt x="773" y="111"/>
                    <a:pt x="804" y="138"/>
                    <a:pt x="839" y="165"/>
                  </a:cubicBezTo>
                  <a:cubicBezTo>
                    <a:pt x="897" y="186"/>
                    <a:pt x="960" y="244"/>
                    <a:pt x="1050" y="285"/>
                  </a:cubicBezTo>
                  <a:cubicBezTo>
                    <a:pt x="1110" y="411"/>
                    <a:pt x="1179" y="547"/>
                    <a:pt x="1274" y="697"/>
                  </a:cubicBezTo>
                  <a:cubicBezTo>
                    <a:pt x="1274" y="736"/>
                    <a:pt x="1289" y="809"/>
                    <a:pt x="1334" y="869"/>
                  </a:cubicBezTo>
                  <a:cubicBezTo>
                    <a:pt x="1439" y="927"/>
                    <a:pt x="1502" y="961"/>
                    <a:pt x="1617" y="1053"/>
                  </a:cubicBezTo>
                  <a:cubicBezTo>
                    <a:pt x="1617" y="1059"/>
                    <a:pt x="1617" y="1066"/>
                    <a:pt x="1617" y="1072"/>
                  </a:cubicBezTo>
                  <a:cubicBezTo>
                    <a:pt x="1588" y="1101"/>
                    <a:pt x="1457" y="1081"/>
                    <a:pt x="1444" y="1081"/>
                  </a:cubicBezTo>
                  <a:cubicBezTo>
                    <a:pt x="1444" y="1101"/>
                    <a:pt x="1444" y="1124"/>
                    <a:pt x="1444" y="1147"/>
                  </a:cubicBezTo>
                  <a:cubicBezTo>
                    <a:pt x="1476" y="1160"/>
                    <a:pt x="1511" y="1174"/>
                    <a:pt x="1546" y="1188"/>
                  </a:cubicBezTo>
                  <a:cubicBezTo>
                    <a:pt x="1533" y="1214"/>
                    <a:pt x="1526" y="1227"/>
                    <a:pt x="1539" y="1270"/>
                  </a:cubicBezTo>
                  <a:cubicBezTo>
                    <a:pt x="1577" y="1291"/>
                    <a:pt x="1619" y="1311"/>
                    <a:pt x="1660" y="1332"/>
                  </a:cubicBezTo>
                  <a:cubicBezTo>
                    <a:pt x="1663" y="1339"/>
                    <a:pt x="1666" y="1345"/>
                    <a:pt x="1669" y="1352"/>
                  </a:cubicBezTo>
                  <a:cubicBezTo>
                    <a:pt x="1669" y="1421"/>
                    <a:pt x="1599" y="1445"/>
                    <a:pt x="1541" y="1480"/>
                  </a:cubicBezTo>
                  <a:cubicBezTo>
                    <a:pt x="1541" y="1483"/>
                    <a:pt x="1541" y="1490"/>
                    <a:pt x="1541" y="1496"/>
                  </a:cubicBezTo>
                  <a:cubicBezTo>
                    <a:pt x="1512" y="1495"/>
                    <a:pt x="1419" y="1598"/>
                    <a:pt x="1390" y="1620"/>
                  </a:cubicBezTo>
                  <a:cubicBezTo>
                    <a:pt x="1355" y="1629"/>
                    <a:pt x="1320" y="1641"/>
                    <a:pt x="1284" y="1653"/>
                  </a:cubicBezTo>
                  <a:cubicBezTo>
                    <a:pt x="1281" y="1657"/>
                    <a:pt x="1278" y="1663"/>
                    <a:pt x="1278" y="1670"/>
                  </a:cubicBezTo>
                  <a:cubicBezTo>
                    <a:pt x="1227" y="1665"/>
                    <a:pt x="1176" y="1660"/>
                    <a:pt x="1125" y="1656"/>
                  </a:cubicBezTo>
                  <a:cubicBezTo>
                    <a:pt x="1099" y="1665"/>
                    <a:pt x="1076" y="1678"/>
                    <a:pt x="1054" y="1690"/>
                  </a:cubicBezTo>
                  <a:close/>
                </a:path>
              </a:pathLst>
            </a:custGeom>
            <a:grpFill/>
            <a:ln w="8" cap="flat">
              <a:solidFill>
                <a:srgbClr val="FFFFFF"/>
              </a:solidFill>
              <a:prstDash val="solid"/>
              <a:miter lim="800000"/>
            </a:ln>
          </p:spPr>
          <p:txBody>
            <a:bodyPr lIns="128558" tIns="64279" rIns="128558" bIns="64279"/>
            <a:lstStyle/>
            <a:p>
              <a:pPr fontAlgn="auto"/>
              <a:endParaRPr lang="zh-CN" altLang="en-US" sz="3375" noProof="1">
                <a:solidFill>
                  <a:srgbClr val="000000"/>
                </a:solidFill>
                <a:cs typeface="+mn-ea"/>
                <a:sym typeface="+mn-lt"/>
              </a:endParaRPr>
            </a:p>
          </p:txBody>
        </p:sp>
        <p:sp>
          <p:nvSpPr>
            <p:cNvPr id="77" name="Freeform 21"/>
            <p:cNvSpPr/>
            <p:nvPr/>
          </p:nvSpPr>
          <p:spPr bwMode="auto">
            <a:xfrm>
              <a:off x="5047674" y="2518299"/>
              <a:ext cx="487916" cy="487916"/>
            </a:xfrm>
            <a:custGeom>
              <a:avLst/>
              <a:gdLst>
                <a:gd name="T0" fmla="*/ 1448 w 1700"/>
                <a:gd name="T1" fmla="*/ 1701 h 1701"/>
                <a:gd name="T2" fmla="*/ 1314 w 1700"/>
                <a:gd name="T3" fmla="*/ 1678 h 1701"/>
                <a:gd name="T4" fmla="*/ 1209 w 1700"/>
                <a:gd name="T5" fmla="*/ 1620 h 1701"/>
                <a:gd name="T6" fmla="*/ 1008 w 1700"/>
                <a:gd name="T7" fmla="*/ 1569 h 1701"/>
                <a:gd name="T8" fmla="*/ 954 w 1700"/>
                <a:gd name="T9" fmla="*/ 1482 h 1701"/>
                <a:gd name="T10" fmla="*/ 852 w 1700"/>
                <a:gd name="T11" fmla="*/ 1414 h 1701"/>
                <a:gd name="T12" fmla="*/ 485 w 1700"/>
                <a:gd name="T13" fmla="*/ 1395 h 1701"/>
                <a:gd name="T14" fmla="*/ 252 w 1700"/>
                <a:gd name="T15" fmla="*/ 1268 h 1701"/>
                <a:gd name="T16" fmla="*/ 179 w 1700"/>
                <a:gd name="T17" fmla="*/ 1185 h 1701"/>
                <a:gd name="T18" fmla="*/ 53 w 1700"/>
                <a:gd name="T19" fmla="*/ 890 h 1701"/>
                <a:gd name="T20" fmla="*/ 3 w 1700"/>
                <a:gd name="T21" fmla="*/ 741 h 1701"/>
                <a:gd name="T22" fmla="*/ 1 w 1700"/>
                <a:gd name="T23" fmla="*/ 623 h 1701"/>
                <a:gd name="T24" fmla="*/ 151 w 1700"/>
                <a:gd name="T25" fmla="*/ 545 h 1701"/>
                <a:gd name="T26" fmla="*/ 202 w 1700"/>
                <a:gd name="T27" fmla="*/ 520 h 1701"/>
                <a:gd name="T28" fmla="*/ 417 w 1700"/>
                <a:gd name="T29" fmla="*/ 437 h 1701"/>
                <a:gd name="T30" fmla="*/ 631 w 1700"/>
                <a:gd name="T31" fmla="*/ 390 h 1701"/>
                <a:gd name="T32" fmla="*/ 786 w 1700"/>
                <a:gd name="T33" fmla="*/ 250 h 1701"/>
                <a:gd name="T34" fmla="*/ 867 w 1700"/>
                <a:gd name="T35" fmla="*/ 0 h 1701"/>
                <a:gd name="T36" fmla="*/ 1026 w 1700"/>
                <a:gd name="T37" fmla="*/ 40 h 1701"/>
                <a:gd name="T38" fmla="*/ 1263 w 1700"/>
                <a:gd name="T39" fmla="*/ 46 h 1701"/>
                <a:gd name="T40" fmla="*/ 1301 w 1700"/>
                <a:gd name="T41" fmla="*/ 106 h 1701"/>
                <a:gd name="T42" fmla="*/ 1335 w 1700"/>
                <a:gd name="T43" fmla="*/ 264 h 1701"/>
                <a:gd name="T44" fmla="*/ 1238 w 1700"/>
                <a:gd name="T45" fmla="*/ 376 h 1701"/>
                <a:gd name="T46" fmla="*/ 1203 w 1700"/>
                <a:gd name="T47" fmla="*/ 388 h 1701"/>
                <a:gd name="T48" fmla="*/ 1203 w 1700"/>
                <a:gd name="T49" fmla="*/ 411 h 1701"/>
                <a:gd name="T50" fmla="*/ 1311 w 1700"/>
                <a:gd name="T51" fmla="*/ 496 h 1701"/>
                <a:gd name="T52" fmla="*/ 1318 w 1700"/>
                <a:gd name="T53" fmla="*/ 513 h 1701"/>
                <a:gd name="T54" fmla="*/ 1550 w 1700"/>
                <a:gd name="T55" fmla="*/ 597 h 1701"/>
                <a:gd name="T56" fmla="*/ 1617 w 1700"/>
                <a:gd name="T57" fmla="*/ 654 h 1701"/>
                <a:gd name="T58" fmla="*/ 1700 w 1700"/>
                <a:gd name="T59" fmla="*/ 722 h 1701"/>
                <a:gd name="T60" fmla="*/ 1696 w 1700"/>
                <a:gd name="T61" fmla="*/ 751 h 1701"/>
                <a:gd name="T62" fmla="*/ 1651 w 1700"/>
                <a:gd name="T63" fmla="*/ 894 h 1701"/>
                <a:gd name="T64" fmla="*/ 1600 w 1700"/>
                <a:gd name="T65" fmla="*/ 880 h 1701"/>
                <a:gd name="T66" fmla="*/ 1434 w 1700"/>
                <a:gd name="T67" fmla="*/ 738 h 1701"/>
                <a:gd name="T68" fmla="*/ 1440 w 1700"/>
                <a:gd name="T69" fmla="*/ 954 h 1701"/>
                <a:gd name="T70" fmla="*/ 1298 w 1700"/>
                <a:gd name="T71" fmla="*/ 1115 h 1701"/>
                <a:gd name="T72" fmla="*/ 1298 w 1700"/>
                <a:gd name="T73" fmla="*/ 1183 h 1701"/>
                <a:gd name="T74" fmla="*/ 1361 w 1700"/>
                <a:gd name="T75" fmla="*/ 1234 h 1701"/>
                <a:gd name="T76" fmla="*/ 1392 w 1700"/>
                <a:gd name="T77" fmla="*/ 1349 h 1701"/>
                <a:gd name="T78" fmla="*/ 1472 w 1700"/>
                <a:gd name="T79" fmla="*/ 1404 h 1701"/>
                <a:gd name="T80" fmla="*/ 1555 w 1700"/>
                <a:gd name="T81" fmla="*/ 1373 h 1701"/>
                <a:gd name="T82" fmla="*/ 1592 w 1700"/>
                <a:gd name="T83" fmla="*/ 1580 h 1701"/>
                <a:gd name="T84" fmla="*/ 1487 w 1700"/>
                <a:gd name="T85" fmla="*/ 1640 h 1701"/>
                <a:gd name="T86" fmla="*/ 1448 w 1700"/>
                <a:gd name="T87" fmla="*/ 1701 h 17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700" h="1701">
                  <a:moveTo>
                    <a:pt x="1448" y="1701"/>
                  </a:moveTo>
                  <a:cubicBezTo>
                    <a:pt x="1403" y="1693"/>
                    <a:pt x="1359" y="1686"/>
                    <a:pt x="1314" y="1678"/>
                  </a:cubicBezTo>
                  <a:cubicBezTo>
                    <a:pt x="1279" y="1658"/>
                    <a:pt x="1244" y="1637"/>
                    <a:pt x="1209" y="1620"/>
                  </a:cubicBezTo>
                  <a:cubicBezTo>
                    <a:pt x="1091" y="1617"/>
                    <a:pt x="1062" y="1616"/>
                    <a:pt x="1008" y="1569"/>
                  </a:cubicBezTo>
                  <a:cubicBezTo>
                    <a:pt x="989" y="1539"/>
                    <a:pt x="970" y="1509"/>
                    <a:pt x="954" y="1482"/>
                  </a:cubicBezTo>
                  <a:cubicBezTo>
                    <a:pt x="919" y="1459"/>
                    <a:pt x="884" y="1435"/>
                    <a:pt x="852" y="1414"/>
                  </a:cubicBezTo>
                  <a:cubicBezTo>
                    <a:pt x="728" y="1408"/>
                    <a:pt x="606" y="1402"/>
                    <a:pt x="485" y="1395"/>
                  </a:cubicBezTo>
                  <a:cubicBezTo>
                    <a:pt x="408" y="1361"/>
                    <a:pt x="274" y="1315"/>
                    <a:pt x="252" y="1268"/>
                  </a:cubicBezTo>
                  <a:cubicBezTo>
                    <a:pt x="198" y="1234"/>
                    <a:pt x="192" y="1211"/>
                    <a:pt x="179" y="1185"/>
                  </a:cubicBezTo>
                  <a:cubicBezTo>
                    <a:pt x="161" y="1050"/>
                    <a:pt x="94" y="970"/>
                    <a:pt x="53" y="890"/>
                  </a:cubicBezTo>
                  <a:cubicBezTo>
                    <a:pt x="34" y="840"/>
                    <a:pt x="19" y="791"/>
                    <a:pt x="3" y="741"/>
                  </a:cubicBezTo>
                  <a:cubicBezTo>
                    <a:pt x="0" y="702"/>
                    <a:pt x="0" y="663"/>
                    <a:pt x="1" y="623"/>
                  </a:cubicBezTo>
                  <a:cubicBezTo>
                    <a:pt x="52" y="625"/>
                    <a:pt x="109" y="580"/>
                    <a:pt x="151" y="545"/>
                  </a:cubicBezTo>
                  <a:cubicBezTo>
                    <a:pt x="167" y="536"/>
                    <a:pt x="183" y="526"/>
                    <a:pt x="202" y="520"/>
                  </a:cubicBezTo>
                  <a:cubicBezTo>
                    <a:pt x="282" y="516"/>
                    <a:pt x="350" y="491"/>
                    <a:pt x="417" y="437"/>
                  </a:cubicBezTo>
                  <a:cubicBezTo>
                    <a:pt x="478" y="432"/>
                    <a:pt x="558" y="408"/>
                    <a:pt x="631" y="390"/>
                  </a:cubicBezTo>
                  <a:cubicBezTo>
                    <a:pt x="692" y="353"/>
                    <a:pt x="740" y="301"/>
                    <a:pt x="786" y="250"/>
                  </a:cubicBezTo>
                  <a:cubicBezTo>
                    <a:pt x="866" y="197"/>
                    <a:pt x="863" y="72"/>
                    <a:pt x="867" y="0"/>
                  </a:cubicBezTo>
                  <a:cubicBezTo>
                    <a:pt x="918" y="11"/>
                    <a:pt x="972" y="26"/>
                    <a:pt x="1026" y="40"/>
                  </a:cubicBezTo>
                  <a:cubicBezTo>
                    <a:pt x="1103" y="42"/>
                    <a:pt x="1183" y="44"/>
                    <a:pt x="1263" y="46"/>
                  </a:cubicBezTo>
                  <a:cubicBezTo>
                    <a:pt x="1275" y="66"/>
                    <a:pt x="1288" y="86"/>
                    <a:pt x="1301" y="106"/>
                  </a:cubicBezTo>
                  <a:cubicBezTo>
                    <a:pt x="1329" y="126"/>
                    <a:pt x="1377" y="200"/>
                    <a:pt x="1335" y="264"/>
                  </a:cubicBezTo>
                  <a:cubicBezTo>
                    <a:pt x="1274" y="295"/>
                    <a:pt x="1252" y="308"/>
                    <a:pt x="1238" y="376"/>
                  </a:cubicBezTo>
                  <a:cubicBezTo>
                    <a:pt x="1226" y="379"/>
                    <a:pt x="1213" y="382"/>
                    <a:pt x="1203" y="388"/>
                  </a:cubicBezTo>
                  <a:cubicBezTo>
                    <a:pt x="1203" y="395"/>
                    <a:pt x="1203" y="402"/>
                    <a:pt x="1203" y="411"/>
                  </a:cubicBezTo>
                  <a:cubicBezTo>
                    <a:pt x="1238" y="438"/>
                    <a:pt x="1273" y="466"/>
                    <a:pt x="1311" y="496"/>
                  </a:cubicBezTo>
                  <a:cubicBezTo>
                    <a:pt x="1311" y="499"/>
                    <a:pt x="1314" y="506"/>
                    <a:pt x="1318" y="513"/>
                  </a:cubicBezTo>
                  <a:cubicBezTo>
                    <a:pt x="1365" y="550"/>
                    <a:pt x="1457" y="667"/>
                    <a:pt x="1550" y="597"/>
                  </a:cubicBezTo>
                  <a:cubicBezTo>
                    <a:pt x="1573" y="601"/>
                    <a:pt x="1589" y="614"/>
                    <a:pt x="1617" y="654"/>
                  </a:cubicBezTo>
                  <a:cubicBezTo>
                    <a:pt x="1642" y="675"/>
                    <a:pt x="1671" y="698"/>
                    <a:pt x="1700" y="722"/>
                  </a:cubicBezTo>
                  <a:cubicBezTo>
                    <a:pt x="1696" y="732"/>
                    <a:pt x="1696" y="741"/>
                    <a:pt x="1696" y="751"/>
                  </a:cubicBezTo>
                  <a:cubicBezTo>
                    <a:pt x="1667" y="780"/>
                    <a:pt x="1667" y="852"/>
                    <a:pt x="1651" y="894"/>
                  </a:cubicBezTo>
                  <a:cubicBezTo>
                    <a:pt x="1632" y="887"/>
                    <a:pt x="1616" y="883"/>
                    <a:pt x="1600" y="880"/>
                  </a:cubicBezTo>
                  <a:cubicBezTo>
                    <a:pt x="1536" y="790"/>
                    <a:pt x="1537" y="708"/>
                    <a:pt x="1434" y="738"/>
                  </a:cubicBezTo>
                  <a:cubicBezTo>
                    <a:pt x="1434" y="810"/>
                    <a:pt x="1437" y="882"/>
                    <a:pt x="1440" y="954"/>
                  </a:cubicBezTo>
                  <a:cubicBezTo>
                    <a:pt x="1417" y="1009"/>
                    <a:pt x="1346" y="1076"/>
                    <a:pt x="1298" y="1115"/>
                  </a:cubicBezTo>
                  <a:cubicBezTo>
                    <a:pt x="1298" y="1137"/>
                    <a:pt x="1298" y="1160"/>
                    <a:pt x="1298" y="1183"/>
                  </a:cubicBezTo>
                  <a:cubicBezTo>
                    <a:pt x="1313" y="1200"/>
                    <a:pt x="1323" y="1213"/>
                    <a:pt x="1361" y="1234"/>
                  </a:cubicBezTo>
                  <a:cubicBezTo>
                    <a:pt x="1371" y="1270"/>
                    <a:pt x="1380" y="1310"/>
                    <a:pt x="1392" y="1349"/>
                  </a:cubicBezTo>
                  <a:cubicBezTo>
                    <a:pt x="1396" y="1359"/>
                    <a:pt x="1415" y="1402"/>
                    <a:pt x="1472" y="1404"/>
                  </a:cubicBezTo>
                  <a:cubicBezTo>
                    <a:pt x="1504" y="1372"/>
                    <a:pt x="1501" y="1362"/>
                    <a:pt x="1555" y="1373"/>
                  </a:cubicBezTo>
                  <a:cubicBezTo>
                    <a:pt x="1571" y="1410"/>
                    <a:pt x="1628" y="1509"/>
                    <a:pt x="1592" y="1580"/>
                  </a:cubicBezTo>
                  <a:cubicBezTo>
                    <a:pt x="1560" y="1580"/>
                    <a:pt x="1499" y="1627"/>
                    <a:pt x="1487" y="1640"/>
                  </a:cubicBezTo>
                  <a:cubicBezTo>
                    <a:pt x="1474" y="1659"/>
                    <a:pt x="1461" y="1679"/>
                    <a:pt x="1448" y="1701"/>
                  </a:cubicBezTo>
                  <a:close/>
                </a:path>
              </a:pathLst>
            </a:custGeom>
            <a:grpFill/>
            <a:ln w="8" cap="flat">
              <a:solidFill>
                <a:srgbClr val="FFFFFF"/>
              </a:solidFill>
              <a:prstDash val="solid"/>
              <a:miter lim="800000"/>
            </a:ln>
          </p:spPr>
          <p:txBody>
            <a:bodyPr lIns="128558" tIns="64279" rIns="128558" bIns="64279"/>
            <a:lstStyle/>
            <a:p>
              <a:pPr fontAlgn="auto"/>
              <a:endParaRPr lang="zh-CN" altLang="en-US" sz="3375" noProof="1">
                <a:solidFill>
                  <a:srgbClr val="000000"/>
                </a:solidFill>
                <a:cs typeface="+mn-ea"/>
                <a:sym typeface="+mn-lt"/>
              </a:endParaRPr>
            </a:p>
          </p:txBody>
        </p:sp>
        <p:sp>
          <p:nvSpPr>
            <p:cNvPr id="78" name="Freeform 22"/>
            <p:cNvSpPr/>
            <p:nvPr/>
          </p:nvSpPr>
          <p:spPr bwMode="auto">
            <a:xfrm>
              <a:off x="4658603" y="2199680"/>
              <a:ext cx="430081" cy="791813"/>
            </a:xfrm>
            <a:custGeom>
              <a:avLst/>
              <a:gdLst>
                <a:gd name="T0" fmla="*/ 1048 w 1498"/>
                <a:gd name="T1" fmla="*/ 2760 h 2761"/>
                <a:gd name="T2" fmla="*/ 851 w 1498"/>
                <a:gd name="T3" fmla="*/ 2611 h 2761"/>
                <a:gd name="T4" fmla="*/ 774 w 1498"/>
                <a:gd name="T5" fmla="*/ 2583 h 2761"/>
                <a:gd name="T6" fmla="*/ 554 w 1498"/>
                <a:gd name="T7" fmla="*/ 2610 h 2761"/>
                <a:gd name="T8" fmla="*/ 452 w 1498"/>
                <a:gd name="T9" fmla="*/ 2548 h 2761"/>
                <a:gd name="T10" fmla="*/ 305 w 1498"/>
                <a:gd name="T11" fmla="*/ 2463 h 2761"/>
                <a:gd name="T12" fmla="*/ 174 w 1498"/>
                <a:gd name="T13" fmla="*/ 2460 h 2761"/>
                <a:gd name="T14" fmla="*/ 40 w 1498"/>
                <a:gd name="T15" fmla="*/ 2410 h 2761"/>
                <a:gd name="T16" fmla="*/ 66 w 1498"/>
                <a:gd name="T17" fmla="*/ 2329 h 2761"/>
                <a:gd name="T18" fmla="*/ 32 w 1498"/>
                <a:gd name="T19" fmla="*/ 2227 h 2761"/>
                <a:gd name="T20" fmla="*/ 10 w 1498"/>
                <a:gd name="T21" fmla="*/ 2164 h 2761"/>
                <a:gd name="T22" fmla="*/ 182 w 1498"/>
                <a:gd name="T23" fmla="*/ 2165 h 2761"/>
                <a:gd name="T24" fmla="*/ 206 w 1498"/>
                <a:gd name="T25" fmla="*/ 1937 h 2761"/>
                <a:gd name="T26" fmla="*/ 165 w 1498"/>
                <a:gd name="T27" fmla="*/ 1847 h 2761"/>
                <a:gd name="T28" fmla="*/ 329 w 1498"/>
                <a:gd name="T29" fmla="*/ 1622 h 2761"/>
                <a:gd name="T30" fmla="*/ 470 w 1498"/>
                <a:gd name="T31" fmla="*/ 1698 h 2761"/>
                <a:gd name="T32" fmla="*/ 534 w 1498"/>
                <a:gd name="T33" fmla="*/ 1680 h 2761"/>
                <a:gd name="T34" fmla="*/ 534 w 1498"/>
                <a:gd name="T35" fmla="*/ 1549 h 2761"/>
                <a:gd name="T36" fmla="*/ 665 w 1498"/>
                <a:gd name="T37" fmla="*/ 1539 h 2761"/>
                <a:gd name="T38" fmla="*/ 745 w 1498"/>
                <a:gd name="T39" fmla="*/ 1541 h 2761"/>
                <a:gd name="T40" fmla="*/ 760 w 1498"/>
                <a:gd name="T41" fmla="*/ 1279 h 2761"/>
                <a:gd name="T42" fmla="*/ 795 w 1498"/>
                <a:gd name="T43" fmla="*/ 1182 h 2761"/>
                <a:gd name="T44" fmla="*/ 796 w 1498"/>
                <a:gd name="T45" fmla="*/ 1120 h 2761"/>
                <a:gd name="T46" fmla="*/ 741 w 1498"/>
                <a:gd name="T47" fmla="*/ 1112 h 2761"/>
                <a:gd name="T48" fmla="*/ 589 w 1498"/>
                <a:gd name="T49" fmla="*/ 1000 h 2761"/>
                <a:gd name="T50" fmla="*/ 397 w 1498"/>
                <a:gd name="T51" fmla="*/ 926 h 2761"/>
                <a:gd name="T52" fmla="*/ 427 w 1498"/>
                <a:gd name="T53" fmla="*/ 848 h 2761"/>
                <a:gd name="T54" fmla="*/ 411 w 1498"/>
                <a:gd name="T55" fmla="*/ 737 h 2761"/>
                <a:gd name="T56" fmla="*/ 469 w 1498"/>
                <a:gd name="T57" fmla="*/ 666 h 2761"/>
                <a:gd name="T58" fmla="*/ 575 w 1498"/>
                <a:gd name="T59" fmla="*/ 685 h 2761"/>
                <a:gd name="T60" fmla="*/ 817 w 1498"/>
                <a:gd name="T61" fmla="*/ 701 h 2761"/>
                <a:gd name="T62" fmla="*/ 864 w 1498"/>
                <a:gd name="T63" fmla="*/ 434 h 2761"/>
                <a:gd name="T64" fmla="*/ 941 w 1498"/>
                <a:gd name="T65" fmla="*/ 315 h 2761"/>
                <a:gd name="T66" fmla="*/ 1038 w 1498"/>
                <a:gd name="T67" fmla="*/ 179 h 2761"/>
                <a:gd name="T68" fmla="*/ 1127 w 1498"/>
                <a:gd name="T69" fmla="*/ 113 h 2761"/>
                <a:gd name="T70" fmla="*/ 1185 w 1498"/>
                <a:gd name="T71" fmla="*/ 29 h 2761"/>
                <a:gd name="T72" fmla="*/ 1249 w 1498"/>
                <a:gd name="T73" fmla="*/ 80 h 2761"/>
                <a:gd name="T74" fmla="*/ 1268 w 1498"/>
                <a:gd name="T75" fmla="*/ 80 h 2761"/>
                <a:gd name="T76" fmla="*/ 1329 w 1498"/>
                <a:gd name="T77" fmla="*/ 0 h 2761"/>
                <a:gd name="T78" fmla="*/ 1431 w 1498"/>
                <a:gd name="T79" fmla="*/ 88 h 2761"/>
                <a:gd name="T80" fmla="*/ 1392 w 1498"/>
                <a:gd name="T81" fmla="*/ 159 h 2761"/>
                <a:gd name="T82" fmla="*/ 1308 w 1498"/>
                <a:gd name="T83" fmla="*/ 393 h 2761"/>
                <a:gd name="T84" fmla="*/ 1325 w 1498"/>
                <a:gd name="T85" fmla="*/ 707 h 2761"/>
                <a:gd name="T86" fmla="*/ 1228 w 1498"/>
                <a:gd name="T87" fmla="*/ 931 h 2761"/>
                <a:gd name="T88" fmla="*/ 1227 w 1498"/>
                <a:gd name="T89" fmla="*/ 1189 h 2761"/>
                <a:gd name="T90" fmla="*/ 1286 w 1498"/>
                <a:gd name="T91" fmla="*/ 1410 h 2761"/>
                <a:gd name="T92" fmla="*/ 1272 w 1498"/>
                <a:gd name="T93" fmla="*/ 1672 h 2761"/>
                <a:gd name="T94" fmla="*/ 1332 w 1498"/>
                <a:gd name="T95" fmla="*/ 1765 h 2761"/>
                <a:gd name="T96" fmla="*/ 1325 w 1498"/>
                <a:gd name="T97" fmla="*/ 1870 h 2761"/>
                <a:gd name="T98" fmla="*/ 1397 w 1498"/>
                <a:gd name="T99" fmla="*/ 2055 h 2761"/>
                <a:gd name="T100" fmla="*/ 1498 w 1498"/>
                <a:gd name="T101" fmla="*/ 2283 h 2761"/>
                <a:gd name="T102" fmla="*/ 1412 w 1498"/>
                <a:gd name="T103" fmla="*/ 2265 h 2761"/>
                <a:gd name="T104" fmla="*/ 1089 w 1498"/>
                <a:gd name="T105" fmla="*/ 2273 h 2761"/>
                <a:gd name="T106" fmla="*/ 1086 w 1498"/>
                <a:gd name="T107" fmla="*/ 2309 h 2761"/>
                <a:gd name="T108" fmla="*/ 1203 w 1498"/>
                <a:gd name="T109" fmla="*/ 2414 h 2761"/>
                <a:gd name="T110" fmla="*/ 1216 w 1498"/>
                <a:gd name="T111" fmla="*/ 2463 h 2761"/>
                <a:gd name="T112" fmla="*/ 1068 w 1498"/>
                <a:gd name="T113" fmla="*/ 2571 h 2761"/>
                <a:gd name="T114" fmla="*/ 1070 w 1498"/>
                <a:gd name="T115" fmla="*/ 2761 h 2761"/>
                <a:gd name="T116" fmla="*/ 1048 w 1498"/>
                <a:gd name="T117" fmla="*/ 2760 h 27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498" h="2761">
                  <a:moveTo>
                    <a:pt x="1048" y="2760"/>
                  </a:moveTo>
                  <a:cubicBezTo>
                    <a:pt x="933" y="2715"/>
                    <a:pt x="911" y="2665"/>
                    <a:pt x="851" y="2611"/>
                  </a:cubicBezTo>
                  <a:cubicBezTo>
                    <a:pt x="825" y="2600"/>
                    <a:pt x="800" y="2590"/>
                    <a:pt x="774" y="2583"/>
                  </a:cubicBezTo>
                  <a:cubicBezTo>
                    <a:pt x="694" y="2581"/>
                    <a:pt x="611" y="2575"/>
                    <a:pt x="554" y="2610"/>
                  </a:cubicBezTo>
                  <a:cubicBezTo>
                    <a:pt x="518" y="2609"/>
                    <a:pt x="464" y="2559"/>
                    <a:pt x="452" y="2548"/>
                  </a:cubicBezTo>
                  <a:cubicBezTo>
                    <a:pt x="359" y="2546"/>
                    <a:pt x="337" y="2474"/>
                    <a:pt x="305" y="2463"/>
                  </a:cubicBezTo>
                  <a:cubicBezTo>
                    <a:pt x="261" y="2462"/>
                    <a:pt x="216" y="2461"/>
                    <a:pt x="174" y="2460"/>
                  </a:cubicBezTo>
                  <a:cubicBezTo>
                    <a:pt x="130" y="2442"/>
                    <a:pt x="85" y="2425"/>
                    <a:pt x="40" y="2410"/>
                  </a:cubicBezTo>
                  <a:cubicBezTo>
                    <a:pt x="41" y="2368"/>
                    <a:pt x="53" y="2358"/>
                    <a:pt x="66" y="2329"/>
                  </a:cubicBezTo>
                  <a:cubicBezTo>
                    <a:pt x="67" y="2251"/>
                    <a:pt x="61" y="2241"/>
                    <a:pt x="32" y="2227"/>
                  </a:cubicBezTo>
                  <a:cubicBezTo>
                    <a:pt x="3" y="2197"/>
                    <a:pt x="0" y="2174"/>
                    <a:pt x="10" y="2164"/>
                  </a:cubicBezTo>
                  <a:cubicBezTo>
                    <a:pt x="67" y="2162"/>
                    <a:pt x="125" y="2164"/>
                    <a:pt x="182" y="2165"/>
                  </a:cubicBezTo>
                  <a:cubicBezTo>
                    <a:pt x="231" y="2091"/>
                    <a:pt x="209" y="2002"/>
                    <a:pt x="206" y="1937"/>
                  </a:cubicBezTo>
                  <a:cubicBezTo>
                    <a:pt x="190" y="1907"/>
                    <a:pt x="178" y="1877"/>
                    <a:pt x="165" y="1847"/>
                  </a:cubicBezTo>
                  <a:cubicBezTo>
                    <a:pt x="134" y="1643"/>
                    <a:pt x="131" y="1617"/>
                    <a:pt x="329" y="1622"/>
                  </a:cubicBezTo>
                  <a:cubicBezTo>
                    <a:pt x="374" y="1646"/>
                    <a:pt x="422" y="1670"/>
                    <a:pt x="470" y="1698"/>
                  </a:cubicBezTo>
                  <a:cubicBezTo>
                    <a:pt x="482" y="1698"/>
                    <a:pt x="521" y="1692"/>
                    <a:pt x="534" y="1680"/>
                  </a:cubicBezTo>
                  <a:cubicBezTo>
                    <a:pt x="534" y="1634"/>
                    <a:pt x="534" y="1591"/>
                    <a:pt x="534" y="1549"/>
                  </a:cubicBezTo>
                  <a:cubicBezTo>
                    <a:pt x="535" y="1513"/>
                    <a:pt x="634" y="1505"/>
                    <a:pt x="665" y="1539"/>
                  </a:cubicBezTo>
                  <a:cubicBezTo>
                    <a:pt x="691" y="1539"/>
                    <a:pt x="716" y="1540"/>
                    <a:pt x="745" y="1541"/>
                  </a:cubicBezTo>
                  <a:cubicBezTo>
                    <a:pt x="781" y="1460"/>
                    <a:pt x="785" y="1332"/>
                    <a:pt x="760" y="1279"/>
                  </a:cubicBezTo>
                  <a:cubicBezTo>
                    <a:pt x="766" y="1220"/>
                    <a:pt x="779" y="1214"/>
                    <a:pt x="795" y="1182"/>
                  </a:cubicBezTo>
                  <a:cubicBezTo>
                    <a:pt x="795" y="1159"/>
                    <a:pt x="796" y="1139"/>
                    <a:pt x="796" y="1120"/>
                  </a:cubicBezTo>
                  <a:cubicBezTo>
                    <a:pt x="776" y="1116"/>
                    <a:pt x="757" y="1112"/>
                    <a:pt x="741" y="1112"/>
                  </a:cubicBezTo>
                  <a:cubicBezTo>
                    <a:pt x="684" y="1061"/>
                    <a:pt x="611" y="1023"/>
                    <a:pt x="589" y="1000"/>
                  </a:cubicBezTo>
                  <a:cubicBezTo>
                    <a:pt x="518" y="985"/>
                    <a:pt x="426" y="956"/>
                    <a:pt x="397" y="926"/>
                  </a:cubicBezTo>
                  <a:cubicBezTo>
                    <a:pt x="398" y="884"/>
                    <a:pt x="410" y="874"/>
                    <a:pt x="427" y="848"/>
                  </a:cubicBezTo>
                  <a:cubicBezTo>
                    <a:pt x="420" y="809"/>
                    <a:pt x="414" y="773"/>
                    <a:pt x="411" y="737"/>
                  </a:cubicBezTo>
                  <a:cubicBezTo>
                    <a:pt x="427" y="737"/>
                    <a:pt x="460" y="685"/>
                    <a:pt x="469" y="666"/>
                  </a:cubicBezTo>
                  <a:cubicBezTo>
                    <a:pt x="492" y="667"/>
                    <a:pt x="527" y="661"/>
                    <a:pt x="575" y="685"/>
                  </a:cubicBezTo>
                  <a:cubicBezTo>
                    <a:pt x="654" y="690"/>
                    <a:pt x="734" y="696"/>
                    <a:pt x="817" y="701"/>
                  </a:cubicBezTo>
                  <a:cubicBezTo>
                    <a:pt x="888" y="631"/>
                    <a:pt x="863" y="499"/>
                    <a:pt x="864" y="434"/>
                  </a:cubicBezTo>
                  <a:cubicBezTo>
                    <a:pt x="864" y="358"/>
                    <a:pt x="902" y="356"/>
                    <a:pt x="941" y="315"/>
                  </a:cubicBezTo>
                  <a:cubicBezTo>
                    <a:pt x="973" y="269"/>
                    <a:pt x="1005" y="224"/>
                    <a:pt x="1038" y="179"/>
                  </a:cubicBezTo>
                  <a:cubicBezTo>
                    <a:pt x="1067" y="157"/>
                    <a:pt x="1095" y="135"/>
                    <a:pt x="1127" y="113"/>
                  </a:cubicBezTo>
                  <a:cubicBezTo>
                    <a:pt x="1147" y="84"/>
                    <a:pt x="1166" y="55"/>
                    <a:pt x="1185" y="29"/>
                  </a:cubicBezTo>
                  <a:cubicBezTo>
                    <a:pt x="1205" y="46"/>
                    <a:pt x="1227" y="63"/>
                    <a:pt x="1249" y="80"/>
                  </a:cubicBezTo>
                  <a:cubicBezTo>
                    <a:pt x="1255" y="80"/>
                    <a:pt x="1262" y="80"/>
                    <a:pt x="1268" y="80"/>
                  </a:cubicBezTo>
                  <a:cubicBezTo>
                    <a:pt x="1294" y="65"/>
                    <a:pt x="1317" y="26"/>
                    <a:pt x="1329" y="0"/>
                  </a:cubicBezTo>
                  <a:cubicBezTo>
                    <a:pt x="1355" y="1"/>
                    <a:pt x="1432" y="6"/>
                    <a:pt x="1431" y="88"/>
                  </a:cubicBezTo>
                  <a:cubicBezTo>
                    <a:pt x="1418" y="110"/>
                    <a:pt x="1405" y="133"/>
                    <a:pt x="1392" y="159"/>
                  </a:cubicBezTo>
                  <a:cubicBezTo>
                    <a:pt x="1392" y="247"/>
                    <a:pt x="1382" y="319"/>
                    <a:pt x="1308" y="393"/>
                  </a:cubicBezTo>
                  <a:cubicBezTo>
                    <a:pt x="1279" y="483"/>
                    <a:pt x="1313" y="596"/>
                    <a:pt x="1325" y="707"/>
                  </a:cubicBezTo>
                  <a:cubicBezTo>
                    <a:pt x="1325" y="786"/>
                    <a:pt x="1267" y="870"/>
                    <a:pt x="1228" y="931"/>
                  </a:cubicBezTo>
                  <a:cubicBezTo>
                    <a:pt x="1228" y="1016"/>
                    <a:pt x="1227" y="1101"/>
                    <a:pt x="1227" y="1189"/>
                  </a:cubicBezTo>
                  <a:cubicBezTo>
                    <a:pt x="1249" y="1242"/>
                    <a:pt x="1286" y="1332"/>
                    <a:pt x="1286" y="1410"/>
                  </a:cubicBezTo>
                  <a:cubicBezTo>
                    <a:pt x="1260" y="1488"/>
                    <a:pt x="1240" y="1566"/>
                    <a:pt x="1272" y="1672"/>
                  </a:cubicBezTo>
                  <a:cubicBezTo>
                    <a:pt x="1287" y="1695"/>
                    <a:pt x="1303" y="1706"/>
                    <a:pt x="1332" y="1765"/>
                  </a:cubicBezTo>
                  <a:cubicBezTo>
                    <a:pt x="1328" y="1798"/>
                    <a:pt x="1325" y="1834"/>
                    <a:pt x="1325" y="1870"/>
                  </a:cubicBezTo>
                  <a:cubicBezTo>
                    <a:pt x="1347" y="1929"/>
                    <a:pt x="1372" y="1992"/>
                    <a:pt x="1397" y="2055"/>
                  </a:cubicBezTo>
                  <a:cubicBezTo>
                    <a:pt x="1438" y="2112"/>
                    <a:pt x="1476" y="2181"/>
                    <a:pt x="1498" y="2283"/>
                  </a:cubicBezTo>
                  <a:cubicBezTo>
                    <a:pt x="1469" y="2276"/>
                    <a:pt x="1441" y="2269"/>
                    <a:pt x="1412" y="2265"/>
                  </a:cubicBezTo>
                  <a:cubicBezTo>
                    <a:pt x="1338" y="2263"/>
                    <a:pt x="1118" y="2244"/>
                    <a:pt x="1089" y="2273"/>
                  </a:cubicBezTo>
                  <a:cubicBezTo>
                    <a:pt x="1086" y="2283"/>
                    <a:pt x="1086" y="2296"/>
                    <a:pt x="1086" y="2309"/>
                  </a:cubicBezTo>
                  <a:cubicBezTo>
                    <a:pt x="1124" y="2343"/>
                    <a:pt x="1162" y="2377"/>
                    <a:pt x="1203" y="2414"/>
                  </a:cubicBezTo>
                  <a:cubicBezTo>
                    <a:pt x="1206" y="2430"/>
                    <a:pt x="1210" y="2446"/>
                    <a:pt x="1216" y="2463"/>
                  </a:cubicBezTo>
                  <a:cubicBezTo>
                    <a:pt x="1136" y="2490"/>
                    <a:pt x="1116" y="2513"/>
                    <a:pt x="1068" y="2571"/>
                  </a:cubicBezTo>
                  <a:cubicBezTo>
                    <a:pt x="1068" y="2633"/>
                    <a:pt x="1067" y="2695"/>
                    <a:pt x="1070" y="2761"/>
                  </a:cubicBezTo>
                  <a:cubicBezTo>
                    <a:pt x="1061" y="2760"/>
                    <a:pt x="1054" y="2760"/>
                    <a:pt x="1048" y="2760"/>
                  </a:cubicBezTo>
                  <a:close/>
                </a:path>
              </a:pathLst>
            </a:custGeom>
            <a:grpFill/>
            <a:ln w="8" cap="flat">
              <a:solidFill>
                <a:srgbClr val="FFFFFF"/>
              </a:solidFill>
              <a:prstDash val="solid"/>
              <a:miter lim="800000"/>
            </a:ln>
          </p:spPr>
          <p:txBody>
            <a:bodyPr lIns="128558" tIns="64279" rIns="128558" bIns="64279"/>
            <a:lstStyle/>
            <a:p>
              <a:pPr fontAlgn="auto"/>
              <a:endParaRPr lang="zh-CN" altLang="en-US" sz="3375" noProof="1">
                <a:solidFill>
                  <a:srgbClr val="000000"/>
                </a:solidFill>
                <a:cs typeface="+mn-ea"/>
                <a:sym typeface="+mn-lt"/>
              </a:endParaRPr>
            </a:p>
          </p:txBody>
        </p:sp>
        <p:sp>
          <p:nvSpPr>
            <p:cNvPr id="79" name="Freeform 23"/>
            <p:cNvSpPr/>
            <p:nvPr/>
          </p:nvSpPr>
          <p:spPr bwMode="auto">
            <a:xfrm>
              <a:off x="3343121" y="2150257"/>
              <a:ext cx="1086244" cy="809688"/>
            </a:xfrm>
            <a:custGeom>
              <a:avLst/>
              <a:gdLst>
                <a:gd name="T0" fmla="*/ 1579 w 3788"/>
                <a:gd name="T1" fmla="*/ 2739 h 2823"/>
                <a:gd name="T2" fmla="*/ 1297 w 3788"/>
                <a:gd name="T3" fmla="*/ 2382 h 2823"/>
                <a:gd name="T4" fmla="*/ 745 w 3788"/>
                <a:gd name="T5" fmla="*/ 2253 h 2823"/>
                <a:gd name="T6" fmla="*/ 443 w 3788"/>
                <a:gd name="T7" fmla="*/ 2075 h 2823"/>
                <a:gd name="T8" fmla="*/ 204 w 3788"/>
                <a:gd name="T9" fmla="*/ 1978 h 2823"/>
                <a:gd name="T10" fmla="*/ 0 w 3788"/>
                <a:gd name="T11" fmla="*/ 1262 h 2823"/>
                <a:gd name="T12" fmla="*/ 30 w 3788"/>
                <a:gd name="T13" fmla="*/ 997 h 2823"/>
                <a:gd name="T14" fmla="*/ 129 w 3788"/>
                <a:gd name="T15" fmla="*/ 1006 h 2823"/>
                <a:gd name="T16" fmla="*/ 327 w 3788"/>
                <a:gd name="T17" fmla="*/ 1047 h 2823"/>
                <a:gd name="T18" fmla="*/ 481 w 3788"/>
                <a:gd name="T19" fmla="*/ 1006 h 2823"/>
                <a:gd name="T20" fmla="*/ 425 w 3788"/>
                <a:gd name="T21" fmla="*/ 772 h 2823"/>
                <a:gd name="T22" fmla="*/ 547 w 3788"/>
                <a:gd name="T23" fmla="*/ 690 h 2823"/>
                <a:gd name="T24" fmla="*/ 373 w 3788"/>
                <a:gd name="T25" fmla="*/ 374 h 2823"/>
                <a:gd name="T26" fmla="*/ 323 w 3788"/>
                <a:gd name="T27" fmla="*/ 186 h 2823"/>
                <a:gd name="T28" fmla="*/ 771 w 3788"/>
                <a:gd name="T29" fmla="*/ 116 h 2823"/>
                <a:gd name="T30" fmla="*/ 1221 w 3788"/>
                <a:gd name="T31" fmla="*/ 35 h 2823"/>
                <a:gd name="T32" fmla="*/ 1840 w 3788"/>
                <a:gd name="T33" fmla="*/ 247 h 2823"/>
                <a:gd name="T34" fmla="*/ 2056 w 3788"/>
                <a:gd name="T35" fmla="*/ 410 h 2823"/>
                <a:gd name="T36" fmla="*/ 2191 w 3788"/>
                <a:gd name="T37" fmla="*/ 371 h 2823"/>
                <a:gd name="T38" fmla="*/ 2320 w 3788"/>
                <a:gd name="T39" fmla="*/ 197 h 2823"/>
                <a:gd name="T40" fmla="*/ 2610 w 3788"/>
                <a:gd name="T41" fmla="*/ 303 h 2823"/>
                <a:gd name="T42" fmla="*/ 2829 w 3788"/>
                <a:gd name="T43" fmla="*/ 446 h 2823"/>
                <a:gd name="T44" fmla="*/ 2861 w 3788"/>
                <a:gd name="T45" fmla="*/ 483 h 2823"/>
                <a:gd name="T46" fmla="*/ 3138 w 3788"/>
                <a:gd name="T47" fmla="*/ 627 h 2823"/>
                <a:gd name="T48" fmla="*/ 3393 w 3788"/>
                <a:gd name="T49" fmla="*/ 804 h 2823"/>
                <a:gd name="T50" fmla="*/ 3628 w 3788"/>
                <a:gd name="T51" fmla="*/ 1052 h 2823"/>
                <a:gd name="T52" fmla="*/ 3709 w 3788"/>
                <a:gd name="T53" fmla="*/ 1355 h 2823"/>
                <a:gd name="T54" fmla="*/ 3509 w 3788"/>
                <a:gd name="T55" fmla="*/ 1750 h 2823"/>
                <a:gd name="T56" fmla="*/ 3399 w 3788"/>
                <a:gd name="T57" fmla="*/ 1881 h 2823"/>
                <a:gd name="T58" fmla="*/ 3402 w 3788"/>
                <a:gd name="T59" fmla="*/ 2016 h 2823"/>
                <a:gd name="T60" fmla="*/ 3124 w 3788"/>
                <a:gd name="T61" fmla="*/ 1946 h 2823"/>
                <a:gd name="T62" fmla="*/ 3227 w 3788"/>
                <a:gd name="T63" fmla="*/ 2332 h 2823"/>
                <a:gd name="T64" fmla="*/ 3168 w 3788"/>
                <a:gd name="T65" fmla="*/ 2550 h 2823"/>
                <a:gd name="T66" fmla="*/ 3040 w 3788"/>
                <a:gd name="T67" fmla="*/ 2603 h 2823"/>
                <a:gd name="T68" fmla="*/ 2935 w 3788"/>
                <a:gd name="T69" fmla="*/ 2554 h 2823"/>
                <a:gd name="T70" fmla="*/ 2840 w 3788"/>
                <a:gd name="T71" fmla="*/ 2499 h 2823"/>
                <a:gd name="T72" fmla="*/ 2750 w 3788"/>
                <a:gd name="T73" fmla="*/ 2497 h 2823"/>
                <a:gd name="T74" fmla="*/ 2534 w 3788"/>
                <a:gd name="T75" fmla="*/ 2321 h 2823"/>
                <a:gd name="T76" fmla="*/ 2414 w 3788"/>
                <a:gd name="T77" fmla="*/ 2086 h 2823"/>
                <a:gd name="T78" fmla="*/ 2116 w 3788"/>
                <a:gd name="T79" fmla="*/ 2193 h 2823"/>
                <a:gd name="T80" fmla="*/ 2189 w 3788"/>
                <a:gd name="T81" fmla="*/ 2355 h 2823"/>
                <a:gd name="T82" fmla="*/ 2008 w 3788"/>
                <a:gd name="T83" fmla="*/ 2711 h 2823"/>
                <a:gd name="T84" fmla="*/ 1886 w 3788"/>
                <a:gd name="T85" fmla="*/ 2819 h 2823"/>
                <a:gd name="T86" fmla="*/ 1717 w 3788"/>
                <a:gd name="T87" fmla="*/ 2762 h 28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3788" h="2823">
                  <a:moveTo>
                    <a:pt x="1665" y="2823"/>
                  </a:moveTo>
                  <a:cubicBezTo>
                    <a:pt x="1637" y="2793"/>
                    <a:pt x="1608" y="2766"/>
                    <a:pt x="1579" y="2739"/>
                  </a:cubicBezTo>
                  <a:cubicBezTo>
                    <a:pt x="1554" y="2647"/>
                    <a:pt x="1523" y="2568"/>
                    <a:pt x="1494" y="2501"/>
                  </a:cubicBezTo>
                  <a:cubicBezTo>
                    <a:pt x="1425" y="2418"/>
                    <a:pt x="1358" y="2406"/>
                    <a:pt x="1297" y="2382"/>
                  </a:cubicBezTo>
                  <a:cubicBezTo>
                    <a:pt x="1188" y="2379"/>
                    <a:pt x="1080" y="2380"/>
                    <a:pt x="971" y="2380"/>
                  </a:cubicBezTo>
                  <a:cubicBezTo>
                    <a:pt x="856" y="2361"/>
                    <a:pt x="802" y="2297"/>
                    <a:pt x="745" y="2253"/>
                  </a:cubicBezTo>
                  <a:cubicBezTo>
                    <a:pt x="627" y="2234"/>
                    <a:pt x="544" y="2199"/>
                    <a:pt x="474" y="2145"/>
                  </a:cubicBezTo>
                  <a:cubicBezTo>
                    <a:pt x="474" y="2125"/>
                    <a:pt x="443" y="2082"/>
                    <a:pt x="443" y="2075"/>
                  </a:cubicBezTo>
                  <a:cubicBezTo>
                    <a:pt x="433" y="2065"/>
                    <a:pt x="424" y="2055"/>
                    <a:pt x="414" y="2048"/>
                  </a:cubicBezTo>
                  <a:cubicBezTo>
                    <a:pt x="325" y="2033"/>
                    <a:pt x="261" y="2015"/>
                    <a:pt x="204" y="1978"/>
                  </a:cubicBezTo>
                  <a:cubicBezTo>
                    <a:pt x="79" y="1938"/>
                    <a:pt x="32" y="1741"/>
                    <a:pt x="14" y="1662"/>
                  </a:cubicBezTo>
                  <a:cubicBezTo>
                    <a:pt x="8" y="1527"/>
                    <a:pt x="3" y="1393"/>
                    <a:pt x="0" y="1262"/>
                  </a:cubicBezTo>
                  <a:cubicBezTo>
                    <a:pt x="23" y="1217"/>
                    <a:pt x="58" y="1152"/>
                    <a:pt x="65" y="1116"/>
                  </a:cubicBezTo>
                  <a:cubicBezTo>
                    <a:pt x="65" y="1047"/>
                    <a:pt x="30" y="1014"/>
                    <a:pt x="30" y="997"/>
                  </a:cubicBezTo>
                  <a:cubicBezTo>
                    <a:pt x="40" y="994"/>
                    <a:pt x="53" y="991"/>
                    <a:pt x="66" y="992"/>
                  </a:cubicBezTo>
                  <a:cubicBezTo>
                    <a:pt x="82" y="1009"/>
                    <a:pt x="107" y="1006"/>
                    <a:pt x="129" y="1006"/>
                  </a:cubicBezTo>
                  <a:cubicBezTo>
                    <a:pt x="152" y="984"/>
                    <a:pt x="155" y="971"/>
                    <a:pt x="158" y="958"/>
                  </a:cubicBezTo>
                  <a:cubicBezTo>
                    <a:pt x="219" y="930"/>
                    <a:pt x="244" y="1003"/>
                    <a:pt x="327" y="1047"/>
                  </a:cubicBezTo>
                  <a:cubicBezTo>
                    <a:pt x="346" y="1048"/>
                    <a:pt x="426" y="1053"/>
                    <a:pt x="455" y="1034"/>
                  </a:cubicBezTo>
                  <a:cubicBezTo>
                    <a:pt x="462" y="1025"/>
                    <a:pt x="471" y="1015"/>
                    <a:pt x="481" y="1006"/>
                  </a:cubicBezTo>
                  <a:cubicBezTo>
                    <a:pt x="481" y="976"/>
                    <a:pt x="481" y="950"/>
                    <a:pt x="481" y="924"/>
                  </a:cubicBezTo>
                  <a:cubicBezTo>
                    <a:pt x="434" y="857"/>
                    <a:pt x="389" y="823"/>
                    <a:pt x="425" y="772"/>
                  </a:cubicBezTo>
                  <a:cubicBezTo>
                    <a:pt x="454" y="753"/>
                    <a:pt x="483" y="737"/>
                    <a:pt x="515" y="721"/>
                  </a:cubicBezTo>
                  <a:cubicBezTo>
                    <a:pt x="524" y="709"/>
                    <a:pt x="534" y="699"/>
                    <a:pt x="547" y="690"/>
                  </a:cubicBezTo>
                  <a:cubicBezTo>
                    <a:pt x="608" y="567"/>
                    <a:pt x="538" y="539"/>
                    <a:pt x="487" y="498"/>
                  </a:cubicBezTo>
                  <a:cubicBezTo>
                    <a:pt x="459" y="435"/>
                    <a:pt x="408" y="375"/>
                    <a:pt x="373" y="374"/>
                  </a:cubicBezTo>
                  <a:cubicBezTo>
                    <a:pt x="367" y="348"/>
                    <a:pt x="347" y="334"/>
                    <a:pt x="348" y="308"/>
                  </a:cubicBezTo>
                  <a:cubicBezTo>
                    <a:pt x="393" y="263"/>
                    <a:pt x="329" y="196"/>
                    <a:pt x="323" y="186"/>
                  </a:cubicBezTo>
                  <a:cubicBezTo>
                    <a:pt x="323" y="180"/>
                    <a:pt x="323" y="173"/>
                    <a:pt x="323" y="167"/>
                  </a:cubicBezTo>
                  <a:cubicBezTo>
                    <a:pt x="448" y="134"/>
                    <a:pt x="627" y="151"/>
                    <a:pt x="771" y="116"/>
                  </a:cubicBezTo>
                  <a:cubicBezTo>
                    <a:pt x="892" y="53"/>
                    <a:pt x="988" y="0"/>
                    <a:pt x="1155" y="4"/>
                  </a:cubicBezTo>
                  <a:cubicBezTo>
                    <a:pt x="1177" y="14"/>
                    <a:pt x="1199" y="25"/>
                    <a:pt x="1221" y="35"/>
                  </a:cubicBezTo>
                  <a:cubicBezTo>
                    <a:pt x="1343" y="38"/>
                    <a:pt x="1474" y="25"/>
                    <a:pt x="1601" y="81"/>
                  </a:cubicBezTo>
                  <a:cubicBezTo>
                    <a:pt x="1681" y="135"/>
                    <a:pt x="1761" y="190"/>
                    <a:pt x="1840" y="247"/>
                  </a:cubicBezTo>
                  <a:cubicBezTo>
                    <a:pt x="1846" y="257"/>
                    <a:pt x="1853" y="271"/>
                    <a:pt x="1862" y="284"/>
                  </a:cubicBezTo>
                  <a:cubicBezTo>
                    <a:pt x="1904" y="318"/>
                    <a:pt x="1967" y="375"/>
                    <a:pt x="2056" y="410"/>
                  </a:cubicBezTo>
                  <a:cubicBezTo>
                    <a:pt x="2085" y="411"/>
                    <a:pt x="2117" y="412"/>
                    <a:pt x="2149" y="412"/>
                  </a:cubicBezTo>
                  <a:cubicBezTo>
                    <a:pt x="2162" y="396"/>
                    <a:pt x="2175" y="384"/>
                    <a:pt x="2191" y="371"/>
                  </a:cubicBezTo>
                  <a:cubicBezTo>
                    <a:pt x="2204" y="309"/>
                    <a:pt x="2195" y="250"/>
                    <a:pt x="2179" y="213"/>
                  </a:cubicBezTo>
                  <a:cubicBezTo>
                    <a:pt x="2211" y="181"/>
                    <a:pt x="2262" y="193"/>
                    <a:pt x="2320" y="197"/>
                  </a:cubicBezTo>
                  <a:cubicBezTo>
                    <a:pt x="2348" y="218"/>
                    <a:pt x="2380" y="238"/>
                    <a:pt x="2412" y="262"/>
                  </a:cubicBezTo>
                  <a:cubicBezTo>
                    <a:pt x="2463" y="276"/>
                    <a:pt x="2533" y="294"/>
                    <a:pt x="2610" y="303"/>
                  </a:cubicBezTo>
                  <a:cubicBezTo>
                    <a:pt x="2651" y="323"/>
                    <a:pt x="2693" y="344"/>
                    <a:pt x="2734" y="368"/>
                  </a:cubicBezTo>
                  <a:cubicBezTo>
                    <a:pt x="2766" y="392"/>
                    <a:pt x="2798" y="419"/>
                    <a:pt x="2829" y="446"/>
                  </a:cubicBezTo>
                  <a:cubicBezTo>
                    <a:pt x="2829" y="449"/>
                    <a:pt x="2829" y="452"/>
                    <a:pt x="2829" y="456"/>
                  </a:cubicBezTo>
                  <a:cubicBezTo>
                    <a:pt x="2839" y="462"/>
                    <a:pt x="2848" y="473"/>
                    <a:pt x="2861" y="483"/>
                  </a:cubicBezTo>
                  <a:cubicBezTo>
                    <a:pt x="2906" y="494"/>
                    <a:pt x="2957" y="485"/>
                    <a:pt x="3018" y="474"/>
                  </a:cubicBezTo>
                  <a:cubicBezTo>
                    <a:pt x="3056" y="524"/>
                    <a:pt x="3097" y="574"/>
                    <a:pt x="3138" y="627"/>
                  </a:cubicBezTo>
                  <a:cubicBezTo>
                    <a:pt x="3195" y="671"/>
                    <a:pt x="3253" y="715"/>
                    <a:pt x="3310" y="759"/>
                  </a:cubicBezTo>
                  <a:cubicBezTo>
                    <a:pt x="3335" y="773"/>
                    <a:pt x="3364" y="787"/>
                    <a:pt x="3393" y="804"/>
                  </a:cubicBezTo>
                  <a:cubicBezTo>
                    <a:pt x="3444" y="805"/>
                    <a:pt x="3495" y="806"/>
                    <a:pt x="3546" y="808"/>
                  </a:cubicBezTo>
                  <a:cubicBezTo>
                    <a:pt x="3575" y="838"/>
                    <a:pt x="3619" y="970"/>
                    <a:pt x="3628" y="1052"/>
                  </a:cubicBezTo>
                  <a:cubicBezTo>
                    <a:pt x="3650" y="1105"/>
                    <a:pt x="3672" y="1161"/>
                    <a:pt x="3697" y="1218"/>
                  </a:cubicBezTo>
                  <a:cubicBezTo>
                    <a:pt x="3700" y="1264"/>
                    <a:pt x="3703" y="1309"/>
                    <a:pt x="3709" y="1355"/>
                  </a:cubicBezTo>
                  <a:cubicBezTo>
                    <a:pt x="3731" y="1389"/>
                    <a:pt x="3788" y="1462"/>
                    <a:pt x="3727" y="1523"/>
                  </a:cubicBezTo>
                  <a:cubicBezTo>
                    <a:pt x="3586" y="1591"/>
                    <a:pt x="3596" y="1608"/>
                    <a:pt x="3509" y="1750"/>
                  </a:cubicBezTo>
                  <a:cubicBezTo>
                    <a:pt x="3473" y="1775"/>
                    <a:pt x="3438" y="1804"/>
                    <a:pt x="3403" y="1832"/>
                  </a:cubicBezTo>
                  <a:cubicBezTo>
                    <a:pt x="3399" y="1849"/>
                    <a:pt x="3399" y="1865"/>
                    <a:pt x="3399" y="1881"/>
                  </a:cubicBezTo>
                  <a:cubicBezTo>
                    <a:pt x="3431" y="1912"/>
                    <a:pt x="3466" y="1945"/>
                    <a:pt x="3501" y="1979"/>
                  </a:cubicBezTo>
                  <a:cubicBezTo>
                    <a:pt x="3501" y="2038"/>
                    <a:pt x="3418" y="2016"/>
                    <a:pt x="3402" y="2016"/>
                  </a:cubicBezTo>
                  <a:cubicBezTo>
                    <a:pt x="3367" y="1992"/>
                    <a:pt x="3332" y="1968"/>
                    <a:pt x="3297" y="1944"/>
                  </a:cubicBezTo>
                  <a:cubicBezTo>
                    <a:pt x="3242" y="1943"/>
                    <a:pt x="3137" y="1934"/>
                    <a:pt x="3124" y="1946"/>
                  </a:cubicBezTo>
                  <a:cubicBezTo>
                    <a:pt x="3123" y="2055"/>
                    <a:pt x="3110" y="2120"/>
                    <a:pt x="3231" y="2218"/>
                  </a:cubicBezTo>
                  <a:cubicBezTo>
                    <a:pt x="3228" y="2254"/>
                    <a:pt x="3227" y="2293"/>
                    <a:pt x="3227" y="2332"/>
                  </a:cubicBezTo>
                  <a:cubicBezTo>
                    <a:pt x="3243" y="2385"/>
                    <a:pt x="3259" y="2438"/>
                    <a:pt x="3274" y="2491"/>
                  </a:cubicBezTo>
                  <a:cubicBezTo>
                    <a:pt x="3274" y="2553"/>
                    <a:pt x="3220" y="2545"/>
                    <a:pt x="3168" y="2550"/>
                  </a:cubicBezTo>
                  <a:cubicBezTo>
                    <a:pt x="3117" y="2562"/>
                    <a:pt x="3108" y="2578"/>
                    <a:pt x="3075" y="2603"/>
                  </a:cubicBezTo>
                  <a:cubicBezTo>
                    <a:pt x="3063" y="2603"/>
                    <a:pt x="3050" y="2603"/>
                    <a:pt x="3040" y="2603"/>
                  </a:cubicBezTo>
                  <a:cubicBezTo>
                    <a:pt x="3034" y="2589"/>
                    <a:pt x="3028" y="2576"/>
                    <a:pt x="3021" y="2563"/>
                  </a:cubicBezTo>
                  <a:cubicBezTo>
                    <a:pt x="2993" y="2559"/>
                    <a:pt x="2964" y="2555"/>
                    <a:pt x="2935" y="2554"/>
                  </a:cubicBezTo>
                  <a:cubicBezTo>
                    <a:pt x="2935" y="2528"/>
                    <a:pt x="2913" y="2514"/>
                    <a:pt x="2897" y="2504"/>
                  </a:cubicBezTo>
                  <a:cubicBezTo>
                    <a:pt x="2878" y="2500"/>
                    <a:pt x="2859" y="2500"/>
                    <a:pt x="2840" y="2499"/>
                  </a:cubicBezTo>
                  <a:cubicBezTo>
                    <a:pt x="2833" y="2512"/>
                    <a:pt x="2785" y="2547"/>
                    <a:pt x="2769" y="2540"/>
                  </a:cubicBezTo>
                  <a:cubicBezTo>
                    <a:pt x="2763" y="2524"/>
                    <a:pt x="2756" y="2510"/>
                    <a:pt x="2750" y="2497"/>
                  </a:cubicBezTo>
                  <a:cubicBezTo>
                    <a:pt x="2718" y="2490"/>
                    <a:pt x="2690" y="2482"/>
                    <a:pt x="2661" y="2475"/>
                  </a:cubicBezTo>
                  <a:cubicBezTo>
                    <a:pt x="2616" y="2422"/>
                    <a:pt x="2575" y="2371"/>
                    <a:pt x="2534" y="2321"/>
                  </a:cubicBezTo>
                  <a:cubicBezTo>
                    <a:pt x="2528" y="2308"/>
                    <a:pt x="2521" y="2298"/>
                    <a:pt x="2518" y="2288"/>
                  </a:cubicBezTo>
                  <a:cubicBezTo>
                    <a:pt x="2519" y="2174"/>
                    <a:pt x="2462" y="2143"/>
                    <a:pt x="2414" y="2086"/>
                  </a:cubicBezTo>
                  <a:cubicBezTo>
                    <a:pt x="2341" y="2061"/>
                    <a:pt x="2251" y="2069"/>
                    <a:pt x="2197" y="2067"/>
                  </a:cubicBezTo>
                  <a:cubicBezTo>
                    <a:pt x="2091" y="2081"/>
                    <a:pt x="2126" y="2079"/>
                    <a:pt x="2116" y="2193"/>
                  </a:cubicBezTo>
                  <a:cubicBezTo>
                    <a:pt x="2138" y="2226"/>
                    <a:pt x="2164" y="2260"/>
                    <a:pt x="2189" y="2293"/>
                  </a:cubicBezTo>
                  <a:cubicBezTo>
                    <a:pt x="2189" y="2313"/>
                    <a:pt x="2189" y="2332"/>
                    <a:pt x="2189" y="2355"/>
                  </a:cubicBezTo>
                  <a:cubicBezTo>
                    <a:pt x="2156" y="2403"/>
                    <a:pt x="2060" y="2450"/>
                    <a:pt x="2114" y="2537"/>
                  </a:cubicBezTo>
                  <a:cubicBezTo>
                    <a:pt x="2114" y="2576"/>
                    <a:pt x="2037" y="2675"/>
                    <a:pt x="2008" y="2711"/>
                  </a:cubicBezTo>
                  <a:cubicBezTo>
                    <a:pt x="1991" y="2756"/>
                    <a:pt x="1953" y="2772"/>
                    <a:pt x="1918" y="2787"/>
                  </a:cubicBezTo>
                  <a:cubicBezTo>
                    <a:pt x="1905" y="2797"/>
                    <a:pt x="1895" y="2806"/>
                    <a:pt x="1886" y="2819"/>
                  </a:cubicBezTo>
                  <a:cubicBezTo>
                    <a:pt x="1828" y="2818"/>
                    <a:pt x="1828" y="2775"/>
                    <a:pt x="1825" y="2765"/>
                  </a:cubicBezTo>
                  <a:cubicBezTo>
                    <a:pt x="1784" y="2735"/>
                    <a:pt x="1733" y="2760"/>
                    <a:pt x="1717" y="2762"/>
                  </a:cubicBezTo>
                  <a:cubicBezTo>
                    <a:pt x="1694" y="2788"/>
                    <a:pt x="1691" y="2811"/>
                    <a:pt x="1665" y="2823"/>
                  </a:cubicBezTo>
                  <a:close/>
                </a:path>
              </a:pathLst>
            </a:custGeom>
            <a:grpFill/>
            <a:ln w="8" cap="flat">
              <a:solidFill>
                <a:srgbClr val="FFFFFF"/>
              </a:solidFill>
              <a:prstDash val="solid"/>
              <a:miter lim="800000"/>
            </a:ln>
          </p:spPr>
          <p:txBody>
            <a:bodyPr lIns="128558" tIns="64279" rIns="128558" bIns="64279"/>
            <a:lstStyle/>
            <a:p>
              <a:pPr fontAlgn="auto"/>
              <a:endParaRPr lang="zh-CN" altLang="en-US" sz="3375" noProof="1">
                <a:solidFill>
                  <a:srgbClr val="000000"/>
                </a:solidFill>
                <a:cs typeface="+mn-ea"/>
                <a:sym typeface="+mn-lt"/>
              </a:endParaRPr>
            </a:p>
          </p:txBody>
        </p:sp>
        <p:sp>
          <p:nvSpPr>
            <p:cNvPr id="80" name="Freeform 24"/>
            <p:cNvSpPr/>
            <p:nvPr/>
          </p:nvSpPr>
          <p:spPr bwMode="auto">
            <a:xfrm>
              <a:off x="5020332" y="2082960"/>
              <a:ext cx="298638" cy="605689"/>
            </a:xfrm>
            <a:custGeom>
              <a:avLst/>
              <a:gdLst>
                <a:gd name="T0" fmla="*/ 99 w 1042"/>
                <a:gd name="T1" fmla="*/ 2109 h 2109"/>
                <a:gd name="T2" fmla="*/ 30 w 1042"/>
                <a:gd name="T3" fmla="*/ 1923 h 2109"/>
                <a:gd name="T4" fmla="*/ 59 w 1042"/>
                <a:gd name="T5" fmla="*/ 1833 h 2109"/>
                <a:gd name="T6" fmla="*/ 53 w 1042"/>
                <a:gd name="T7" fmla="*/ 1721 h 2109"/>
                <a:gd name="T8" fmla="*/ 0 w 1042"/>
                <a:gd name="T9" fmla="*/ 1582 h 2109"/>
                <a:gd name="T10" fmla="*/ 1 w 1042"/>
                <a:gd name="T11" fmla="*/ 1350 h 2109"/>
                <a:gd name="T12" fmla="*/ 95 w 1042"/>
                <a:gd name="T13" fmla="*/ 1182 h 2109"/>
                <a:gd name="T14" fmla="*/ 98 w 1042"/>
                <a:gd name="T15" fmla="*/ 1097 h 2109"/>
                <a:gd name="T16" fmla="*/ 139 w 1042"/>
                <a:gd name="T17" fmla="*/ 754 h 2109"/>
                <a:gd name="T18" fmla="*/ 165 w 1042"/>
                <a:gd name="T19" fmla="*/ 578 h 2109"/>
                <a:gd name="T20" fmla="*/ 201 w 1042"/>
                <a:gd name="T21" fmla="*/ 510 h 2109"/>
                <a:gd name="T22" fmla="*/ 342 w 1042"/>
                <a:gd name="T23" fmla="*/ 330 h 2109"/>
                <a:gd name="T24" fmla="*/ 471 w 1042"/>
                <a:gd name="T25" fmla="*/ 170 h 2109"/>
                <a:gd name="T26" fmla="*/ 529 w 1042"/>
                <a:gd name="T27" fmla="*/ 115 h 2109"/>
                <a:gd name="T28" fmla="*/ 737 w 1042"/>
                <a:gd name="T29" fmla="*/ 98 h 2109"/>
                <a:gd name="T30" fmla="*/ 868 w 1042"/>
                <a:gd name="T31" fmla="*/ 32 h 2109"/>
                <a:gd name="T32" fmla="*/ 891 w 1042"/>
                <a:gd name="T33" fmla="*/ 0 h 2109"/>
                <a:gd name="T34" fmla="*/ 948 w 1042"/>
                <a:gd name="T35" fmla="*/ 41 h 2109"/>
                <a:gd name="T36" fmla="*/ 854 w 1042"/>
                <a:gd name="T37" fmla="*/ 189 h 2109"/>
                <a:gd name="T38" fmla="*/ 1042 w 1042"/>
                <a:gd name="T39" fmla="*/ 387 h 2109"/>
                <a:gd name="T40" fmla="*/ 1041 w 1042"/>
                <a:gd name="T41" fmla="*/ 446 h 2109"/>
                <a:gd name="T42" fmla="*/ 887 w 1042"/>
                <a:gd name="T43" fmla="*/ 576 h 2109"/>
                <a:gd name="T44" fmla="*/ 838 w 1042"/>
                <a:gd name="T45" fmla="*/ 798 h 2109"/>
                <a:gd name="T46" fmla="*/ 918 w 1042"/>
                <a:gd name="T47" fmla="*/ 865 h 2109"/>
                <a:gd name="T48" fmla="*/ 999 w 1042"/>
                <a:gd name="T49" fmla="*/ 1077 h 2109"/>
                <a:gd name="T50" fmla="*/ 967 w 1042"/>
                <a:gd name="T51" fmla="*/ 1201 h 2109"/>
                <a:gd name="T52" fmla="*/ 841 w 1042"/>
                <a:gd name="T53" fmla="*/ 1358 h 2109"/>
                <a:gd name="T54" fmla="*/ 838 w 1042"/>
                <a:gd name="T55" fmla="*/ 1397 h 2109"/>
                <a:gd name="T56" fmla="*/ 911 w 1042"/>
                <a:gd name="T57" fmla="*/ 1477 h 2109"/>
                <a:gd name="T58" fmla="*/ 903 w 1042"/>
                <a:gd name="T59" fmla="*/ 1693 h 2109"/>
                <a:gd name="T60" fmla="*/ 717 w 1042"/>
                <a:gd name="T61" fmla="*/ 1872 h 2109"/>
                <a:gd name="T62" fmla="*/ 496 w 1042"/>
                <a:gd name="T63" fmla="*/ 1922 h 2109"/>
                <a:gd name="T64" fmla="*/ 281 w 1042"/>
                <a:gd name="T65" fmla="*/ 2005 h 2109"/>
                <a:gd name="T66" fmla="*/ 198 w 1042"/>
                <a:gd name="T67" fmla="*/ 2052 h 2109"/>
                <a:gd name="T68" fmla="*/ 99 w 1042"/>
                <a:gd name="T69" fmla="*/ 2109 h 2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042" h="2109">
                  <a:moveTo>
                    <a:pt x="99" y="2109"/>
                  </a:moveTo>
                  <a:cubicBezTo>
                    <a:pt x="10" y="2051"/>
                    <a:pt x="29" y="1979"/>
                    <a:pt x="30" y="1923"/>
                  </a:cubicBezTo>
                  <a:cubicBezTo>
                    <a:pt x="39" y="1891"/>
                    <a:pt x="49" y="1862"/>
                    <a:pt x="59" y="1833"/>
                  </a:cubicBezTo>
                  <a:cubicBezTo>
                    <a:pt x="56" y="1793"/>
                    <a:pt x="53" y="1757"/>
                    <a:pt x="53" y="1721"/>
                  </a:cubicBezTo>
                  <a:cubicBezTo>
                    <a:pt x="34" y="1675"/>
                    <a:pt x="15" y="1628"/>
                    <a:pt x="0" y="1582"/>
                  </a:cubicBezTo>
                  <a:cubicBezTo>
                    <a:pt x="0" y="1504"/>
                    <a:pt x="0" y="1425"/>
                    <a:pt x="1" y="1350"/>
                  </a:cubicBezTo>
                  <a:cubicBezTo>
                    <a:pt x="43" y="1289"/>
                    <a:pt x="62" y="1237"/>
                    <a:pt x="95" y="1182"/>
                  </a:cubicBezTo>
                  <a:cubicBezTo>
                    <a:pt x="95" y="1152"/>
                    <a:pt x="95" y="1123"/>
                    <a:pt x="98" y="1097"/>
                  </a:cubicBezTo>
                  <a:cubicBezTo>
                    <a:pt x="80" y="955"/>
                    <a:pt x="23" y="830"/>
                    <a:pt x="139" y="754"/>
                  </a:cubicBezTo>
                  <a:cubicBezTo>
                    <a:pt x="161" y="679"/>
                    <a:pt x="162" y="633"/>
                    <a:pt x="165" y="578"/>
                  </a:cubicBezTo>
                  <a:cubicBezTo>
                    <a:pt x="175" y="555"/>
                    <a:pt x="188" y="533"/>
                    <a:pt x="201" y="510"/>
                  </a:cubicBezTo>
                  <a:cubicBezTo>
                    <a:pt x="217" y="415"/>
                    <a:pt x="272" y="377"/>
                    <a:pt x="342" y="330"/>
                  </a:cubicBezTo>
                  <a:cubicBezTo>
                    <a:pt x="378" y="279"/>
                    <a:pt x="417" y="194"/>
                    <a:pt x="471" y="170"/>
                  </a:cubicBezTo>
                  <a:cubicBezTo>
                    <a:pt x="490" y="150"/>
                    <a:pt x="510" y="131"/>
                    <a:pt x="529" y="115"/>
                  </a:cubicBezTo>
                  <a:cubicBezTo>
                    <a:pt x="564" y="116"/>
                    <a:pt x="692" y="142"/>
                    <a:pt x="737" y="98"/>
                  </a:cubicBezTo>
                  <a:cubicBezTo>
                    <a:pt x="778" y="89"/>
                    <a:pt x="823" y="77"/>
                    <a:pt x="868" y="32"/>
                  </a:cubicBezTo>
                  <a:cubicBezTo>
                    <a:pt x="875" y="19"/>
                    <a:pt x="881" y="10"/>
                    <a:pt x="891" y="0"/>
                  </a:cubicBezTo>
                  <a:cubicBezTo>
                    <a:pt x="910" y="14"/>
                    <a:pt x="929" y="27"/>
                    <a:pt x="948" y="41"/>
                  </a:cubicBezTo>
                  <a:cubicBezTo>
                    <a:pt x="948" y="90"/>
                    <a:pt x="833" y="117"/>
                    <a:pt x="854" y="189"/>
                  </a:cubicBezTo>
                  <a:cubicBezTo>
                    <a:pt x="934" y="211"/>
                    <a:pt x="972" y="284"/>
                    <a:pt x="1042" y="387"/>
                  </a:cubicBezTo>
                  <a:cubicBezTo>
                    <a:pt x="1042" y="407"/>
                    <a:pt x="1042" y="426"/>
                    <a:pt x="1041" y="446"/>
                  </a:cubicBezTo>
                  <a:cubicBezTo>
                    <a:pt x="993" y="533"/>
                    <a:pt x="961" y="529"/>
                    <a:pt x="887" y="576"/>
                  </a:cubicBezTo>
                  <a:cubicBezTo>
                    <a:pt x="855" y="638"/>
                    <a:pt x="787" y="718"/>
                    <a:pt x="838" y="798"/>
                  </a:cubicBezTo>
                  <a:cubicBezTo>
                    <a:pt x="864" y="818"/>
                    <a:pt x="889" y="842"/>
                    <a:pt x="918" y="865"/>
                  </a:cubicBezTo>
                  <a:cubicBezTo>
                    <a:pt x="940" y="915"/>
                    <a:pt x="1000" y="959"/>
                    <a:pt x="999" y="1077"/>
                  </a:cubicBezTo>
                  <a:cubicBezTo>
                    <a:pt x="986" y="1116"/>
                    <a:pt x="977" y="1158"/>
                    <a:pt x="967" y="1201"/>
                  </a:cubicBezTo>
                  <a:cubicBezTo>
                    <a:pt x="944" y="1243"/>
                    <a:pt x="880" y="1329"/>
                    <a:pt x="841" y="1358"/>
                  </a:cubicBezTo>
                  <a:cubicBezTo>
                    <a:pt x="838" y="1371"/>
                    <a:pt x="838" y="1384"/>
                    <a:pt x="838" y="1397"/>
                  </a:cubicBezTo>
                  <a:cubicBezTo>
                    <a:pt x="860" y="1424"/>
                    <a:pt x="885" y="1451"/>
                    <a:pt x="911" y="1477"/>
                  </a:cubicBezTo>
                  <a:cubicBezTo>
                    <a:pt x="926" y="1527"/>
                    <a:pt x="926" y="1619"/>
                    <a:pt x="903" y="1693"/>
                  </a:cubicBezTo>
                  <a:cubicBezTo>
                    <a:pt x="848" y="1761"/>
                    <a:pt x="787" y="1818"/>
                    <a:pt x="717" y="1872"/>
                  </a:cubicBezTo>
                  <a:cubicBezTo>
                    <a:pt x="643" y="1887"/>
                    <a:pt x="570" y="1904"/>
                    <a:pt x="496" y="1922"/>
                  </a:cubicBezTo>
                  <a:cubicBezTo>
                    <a:pt x="419" y="1982"/>
                    <a:pt x="361" y="1988"/>
                    <a:pt x="281" y="2005"/>
                  </a:cubicBezTo>
                  <a:cubicBezTo>
                    <a:pt x="253" y="2021"/>
                    <a:pt x="224" y="2036"/>
                    <a:pt x="198" y="2052"/>
                  </a:cubicBezTo>
                  <a:cubicBezTo>
                    <a:pt x="160" y="2091"/>
                    <a:pt x="124" y="2103"/>
                    <a:pt x="99" y="2109"/>
                  </a:cubicBezTo>
                  <a:close/>
                </a:path>
              </a:pathLst>
            </a:custGeom>
            <a:grpFill/>
            <a:ln w="8" cap="flat">
              <a:solidFill>
                <a:srgbClr val="FFFFFF"/>
              </a:solidFill>
              <a:prstDash val="solid"/>
              <a:miter lim="800000"/>
            </a:ln>
          </p:spPr>
          <p:txBody>
            <a:bodyPr lIns="128558" tIns="64279" rIns="128558" bIns="64279"/>
            <a:lstStyle/>
            <a:p>
              <a:pPr fontAlgn="auto"/>
              <a:endParaRPr lang="zh-CN" altLang="en-US" sz="3375" noProof="1">
                <a:solidFill>
                  <a:srgbClr val="000000"/>
                </a:solidFill>
                <a:cs typeface="+mn-ea"/>
                <a:sym typeface="+mn-lt"/>
              </a:endParaRPr>
            </a:p>
          </p:txBody>
        </p:sp>
        <p:sp>
          <p:nvSpPr>
            <p:cNvPr id="81" name="Freeform 25"/>
            <p:cNvSpPr/>
            <p:nvPr/>
          </p:nvSpPr>
          <p:spPr bwMode="auto">
            <a:xfrm>
              <a:off x="5408354" y="2307990"/>
              <a:ext cx="559421" cy="380659"/>
            </a:xfrm>
            <a:custGeom>
              <a:avLst/>
              <a:gdLst>
                <a:gd name="T0" fmla="*/ 213 w 1952"/>
                <a:gd name="T1" fmla="*/ 1322 h 1326"/>
                <a:gd name="T2" fmla="*/ 131 w 1952"/>
                <a:gd name="T3" fmla="*/ 1261 h 1326"/>
                <a:gd name="T4" fmla="*/ 0 w 1952"/>
                <a:gd name="T5" fmla="*/ 1143 h 1326"/>
                <a:gd name="T6" fmla="*/ 30 w 1952"/>
                <a:gd name="T7" fmla="*/ 1079 h 1326"/>
                <a:gd name="T8" fmla="*/ 120 w 1952"/>
                <a:gd name="T9" fmla="*/ 989 h 1326"/>
                <a:gd name="T10" fmla="*/ 120 w 1952"/>
                <a:gd name="T11" fmla="*/ 885 h 1326"/>
                <a:gd name="T12" fmla="*/ 42 w 1952"/>
                <a:gd name="T13" fmla="*/ 630 h 1326"/>
                <a:gd name="T14" fmla="*/ 65 w 1952"/>
                <a:gd name="T15" fmla="*/ 523 h 1326"/>
                <a:gd name="T16" fmla="*/ 213 w 1952"/>
                <a:gd name="T17" fmla="*/ 356 h 1326"/>
                <a:gd name="T18" fmla="*/ 463 w 1952"/>
                <a:gd name="T19" fmla="*/ 156 h 1326"/>
                <a:gd name="T20" fmla="*/ 621 w 1952"/>
                <a:gd name="T21" fmla="*/ 0 h 1326"/>
                <a:gd name="T22" fmla="*/ 649 w 1952"/>
                <a:gd name="T23" fmla="*/ 115 h 1326"/>
                <a:gd name="T24" fmla="*/ 725 w 1952"/>
                <a:gd name="T25" fmla="*/ 117 h 1326"/>
                <a:gd name="T26" fmla="*/ 764 w 1952"/>
                <a:gd name="T27" fmla="*/ 53 h 1326"/>
                <a:gd name="T28" fmla="*/ 902 w 1952"/>
                <a:gd name="T29" fmla="*/ 40 h 1326"/>
                <a:gd name="T30" fmla="*/ 946 w 1952"/>
                <a:gd name="T31" fmla="*/ 116 h 1326"/>
                <a:gd name="T32" fmla="*/ 942 w 1952"/>
                <a:gd name="T33" fmla="*/ 254 h 1326"/>
                <a:gd name="T34" fmla="*/ 1174 w 1952"/>
                <a:gd name="T35" fmla="*/ 354 h 1326"/>
                <a:gd name="T36" fmla="*/ 1297 w 1952"/>
                <a:gd name="T37" fmla="*/ 161 h 1326"/>
                <a:gd name="T38" fmla="*/ 1348 w 1952"/>
                <a:gd name="T39" fmla="*/ 107 h 1326"/>
                <a:gd name="T40" fmla="*/ 1505 w 1952"/>
                <a:gd name="T41" fmla="*/ 71 h 1326"/>
                <a:gd name="T42" fmla="*/ 1636 w 1952"/>
                <a:gd name="T43" fmla="*/ 130 h 1326"/>
                <a:gd name="T44" fmla="*/ 1930 w 1952"/>
                <a:gd name="T45" fmla="*/ 131 h 1326"/>
                <a:gd name="T46" fmla="*/ 1952 w 1952"/>
                <a:gd name="T47" fmla="*/ 145 h 1326"/>
                <a:gd name="T48" fmla="*/ 1939 w 1952"/>
                <a:gd name="T49" fmla="*/ 171 h 1326"/>
                <a:gd name="T50" fmla="*/ 1929 w 1952"/>
                <a:gd name="T51" fmla="*/ 269 h 1326"/>
                <a:gd name="T52" fmla="*/ 1824 w 1952"/>
                <a:gd name="T53" fmla="*/ 276 h 1326"/>
                <a:gd name="T54" fmla="*/ 1528 w 1952"/>
                <a:gd name="T55" fmla="*/ 521 h 1326"/>
                <a:gd name="T56" fmla="*/ 1461 w 1952"/>
                <a:gd name="T57" fmla="*/ 548 h 1326"/>
                <a:gd name="T58" fmla="*/ 1362 w 1952"/>
                <a:gd name="T59" fmla="*/ 601 h 1326"/>
                <a:gd name="T60" fmla="*/ 1345 w 1952"/>
                <a:gd name="T61" fmla="*/ 621 h 1326"/>
                <a:gd name="T62" fmla="*/ 1335 w 1952"/>
                <a:gd name="T63" fmla="*/ 729 h 1326"/>
                <a:gd name="T64" fmla="*/ 1223 w 1952"/>
                <a:gd name="T65" fmla="*/ 873 h 1326"/>
                <a:gd name="T66" fmla="*/ 1190 w 1952"/>
                <a:gd name="T67" fmla="*/ 1020 h 1326"/>
                <a:gd name="T68" fmla="*/ 1039 w 1952"/>
                <a:gd name="T69" fmla="*/ 1107 h 1326"/>
                <a:gd name="T70" fmla="*/ 958 w 1952"/>
                <a:gd name="T71" fmla="*/ 1266 h 1326"/>
                <a:gd name="T72" fmla="*/ 955 w 1952"/>
                <a:gd name="T73" fmla="*/ 1253 h 1326"/>
                <a:gd name="T74" fmla="*/ 923 w 1952"/>
                <a:gd name="T75" fmla="*/ 1226 h 1326"/>
                <a:gd name="T76" fmla="*/ 872 w 1952"/>
                <a:gd name="T77" fmla="*/ 1221 h 1326"/>
                <a:gd name="T78" fmla="*/ 798 w 1952"/>
                <a:gd name="T79" fmla="*/ 1311 h 1326"/>
                <a:gd name="T80" fmla="*/ 651 w 1952"/>
                <a:gd name="T81" fmla="*/ 1294 h 1326"/>
                <a:gd name="T82" fmla="*/ 636 w 1952"/>
                <a:gd name="T83" fmla="*/ 1254 h 1326"/>
                <a:gd name="T84" fmla="*/ 512 w 1952"/>
                <a:gd name="T85" fmla="*/ 1127 h 1326"/>
                <a:gd name="T86" fmla="*/ 435 w 1952"/>
                <a:gd name="T87" fmla="*/ 1122 h 1326"/>
                <a:gd name="T88" fmla="*/ 415 w 1952"/>
                <a:gd name="T89" fmla="*/ 1252 h 1326"/>
                <a:gd name="T90" fmla="*/ 332 w 1952"/>
                <a:gd name="T91" fmla="*/ 1293 h 1326"/>
                <a:gd name="T92" fmla="*/ 213 w 1952"/>
                <a:gd name="T93" fmla="*/ 1322 h 13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952" h="1326">
                  <a:moveTo>
                    <a:pt x="213" y="1322"/>
                  </a:moveTo>
                  <a:cubicBezTo>
                    <a:pt x="185" y="1302"/>
                    <a:pt x="156" y="1282"/>
                    <a:pt x="131" y="1261"/>
                  </a:cubicBezTo>
                  <a:cubicBezTo>
                    <a:pt x="86" y="1221"/>
                    <a:pt x="42" y="1181"/>
                    <a:pt x="0" y="1143"/>
                  </a:cubicBezTo>
                  <a:cubicBezTo>
                    <a:pt x="10" y="1121"/>
                    <a:pt x="20" y="1098"/>
                    <a:pt x="30" y="1079"/>
                  </a:cubicBezTo>
                  <a:cubicBezTo>
                    <a:pt x="62" y="1053"/>
                    <a:pt x="100" y="1022"/>
                    <a:pt x="120" y="989"/>
                  </a:cubicBezTo>
                  <a:cubicBezTo>
                    <a:pt x="120" y="953"/>
                    <a:pt x="120" y="917"/>
                    <a:pt x="120" y="885"/>
                  </a:cubicBezTo>
                  <a:cubicBezTo>
                    <a:pt x="111" y="829"/>
                    <a:pt x="61" y="651"/>
                    <a:pt x="42" y="630"/>
                  </a:cubicBezTo>
                  <a:cubicBezTo>
                    <a:pt x="42" y="565"/>
                    <a:pt x="33" y="555"/>
                    <a:pt x="65" y="523"/>
                  </a:cubicBezTo>
                  <a:cubicBezTo>
                    <a:pt x="100" y="449"/>
                    <a:pt x="155" y="411"/>
                    <a:pt x="213" y="356"/>
                  </a:cubicBezTo>
                  <a:cubicBezTo>
                    <a:pt x="268" y="246"/>
                    <a:pt x="361" y="219"/>
                    <a:pt x="463" y="156"/>
                  </a:cubicBezTo>
                  <a:cubicBezTo>
                    <a:pt x="515" y="102"/>
                    <a:pt x="566" y="51"/>
                    <a:pt x="621" y="0"/>
                  </a:cubicBezTo>
                  <a:cubicBezTo>
                    <a:pt x="630" y="36"/>
                    <a:pt x="639" y="76"/>
                    <a:pt x="649" y="115"/>
                  </a:cubicBezTo>
                  <a:cubicBezTo>
                    <a:pt x="674" y="116"/>
                    <a:pt x="700" y="117"/>
                    <a:pt x="725" y="117"/>
                  </a:cubicBezTo>
                  <a:cubicBezTo>
                    <a:pt x="738" y="95"/>
                    <a:pt x="751" y="72"/>
                    <a:pt x="764" y="53"/>
                  </a:cubicBezTo>
                  <a:cubicBezTo>
                    <a:pt x="790" y="53"/>
                    <a:pt x="857" y="62"/>
                    <a:pt x="902" y="40"/>
                  </a:cubicBezTo>
                  <a:cubicBezTo>
                    <a:pt x="901" y="53"/>
                    <a:pt x="920" y="83"/>
                    <a:pt x="946" y="116"/>
                  </a:cubicBezTo>
                  <a:cubicBezTo>
                    <a:pt x="942" y="162"/>
                    <a:pt x="942" y="208"/>
                    <a:pt x="942" y="254"/>
                  </a:cubicBezTo>
                  <a:cubicBezTo>
                    <a:pt x="986" y="301"/>
                    <a:pt x="1075" y="352"/>
                    <a:pt x="1174" y="354"/>
                  </a:cubicBezTo>
                  <a:cubicBezTo>
                    <a:pt x="1213" y="290"/>
                    <a:pt x="1255" y="226"/>
                    <a:pt x="1297" y="161"/>
                  </a:cubicBezTo>
                  <a:cubicBezTo>
                    <a:pt x="1313" y="142"/>
                    <a:pt x="1329" y="123"/>
                    <a:pt x="1348" y="107"/>
                  </a:cubicBezTo>
                  <a:cubicBezTo>
                    <a:pt x="1387" y="81"/>
                    <a:pt x="1435" y="60"/>
                    <a:pt x="1505" y="71"/>
                  </a:cubicBezTo>
                  <a:cubicBezTo>
                    <a:pt x="1547" y="89"/>
                    <a:pt x="1591" y="110"/>
                    <a:pt x="1636" y="130"/>
                  </a:cubicBezTo>
                  <a:cubicBezTo>
                    <a:pt x="1732" y="129"/>
                    <a:pt x="1831" y="129"/>
                    <a:pt x="1930" y="131"/>
                  </a:cubicBezTo>
                  <a:cubicBezTo>
                    <a:pt x="1936" y="135"/>
                    <a:pt x="1943" y="138"/>
                    <a:pt x="1952" y="145"/>
                  </a:cubicBezTo>
                  <a:cubicBezTo>
                    <a:pt x="1946" y="151"/>
                    <a:pt x="1942" y="161"/>
                    <a:pt x="1939" y="171"/>
                  </a:cubicBezTo>
                  <a:cubicBezTo>
                    <a:pt x="1936" y="203"/>
                    <a:pt x="1932" y="236"/>
                    <a:pt x="1929" y="269"/>
                  </a:cubicBezTo>
                  <a:cubicBezTo>
                    <a:pt x="1894" y="271"/>
                    <a:pt x="1859" y="273"/>
                    <a:pt x="1824" y="276"/>
                  </a:cubicBezTo>
                  <a:cubicBezTo>
                    <a:pt x="1721" y="339"/>
                    <a:pt x="1554" y="407"/>
                    <a:pt x="1528" y="521"/>
                  </a:cubicBezTo>
                  <a:cubicBezTo>
                    <a:pt x="1506" y="530"/>
                    <a:pt x="1483" y="539"/>
                    <a:pt x="1461" y="548"/>
                  </a:cubicBezTo>
                  <a:cubicBezTo>
                    <a:pt x="1435" y="587"/>
                    <a:pt x="1394" y="592"/>
                    <a:pt x="1362" y="601"/>
                  </a:cubicBezTo>
                  <a:cubicBezTo>
                    <a:pt x="1355" y="608"/>
                    <a:pt x="1349" y="614"/>
                    <a:pt x="1345" y="621"/>
                  </a:cubicBezTo>
                  <a:cubicBezTo>
                    <a:pt x="1342" y="657"/>
                    <a:pt x="1339" y="693"/>
                    <a:pt x="1335" y="729"/>
                  </a:cubicBezTo>
                  <a:cubicBezTo>
                    <a:pt x="1306" y="777"/>
                    <a:pt x="1245" y="828"/>
                    <a:pt x="1223" y="873"/>
                  </a:cubicBezTo>
                  <a:cubicBezTo>
                    <a:pt x="1219" y="912"/>
                    <a:pt x="1222" y="975"/>
                    <a:pt x="1190" y="1020"/>
                  </a:cubicBezTo>
                  <a:cubicBezTo>
                    <a:pt x="1110" y="1018"/>
                    <a:pt x="1078" y="1059"/>
                    <a:pt x="1039" y="1107"/>
                  </a:cubicBezTo>
                  <a:cubicBezTo>
                    <a:pt x="1032" y="1163"/>
                    <a:pt x="1016" y="1228"/>
                    <a:pt x="958" y="1266"/>
                  </a:cubicBezTo>
                  <a:cubicBezTo>
                    <a:pt x="955" y="1259"/>
                    <a:pt x="955" y="1256"/>
                    <a:pt x="955" y="1253"/>
                  </a:cubicBezTo>
                  <a:cubicBezTo>
                    <a:pt x="942" y="1243"/>
                    <a:pt x="933" y="1232"/>
                    <a:pt x="923" y="1226"/>
                  </a:cubicBezTo>
                  <a:cubicBezTo>
                    <a:pt x="904" y="1222"/>
                    <a:pt x="888" y="1222"/>
                    <a:pt x="872" y="1221"/>
                  </a:cubicBezTo>
                  <a:cubicBezTo>
                    <a:pt x="846" y="1250"/>
                    <a:pt x="821" y="1279"/>
                    <a:pt x="798" y="1311"/>
                  </a:cubicBezTo>
                  <a:cubicBezTo>
                    <a:pt x="750" y="1326"/>
                    <a:pt x="674" y="1308"/>
                    <a:pt x="651" y="1294"/>
                  </a:cubicBezTo>
                  <a:cubicBezTo>
                    <a:pt x="645" y="1281"/>
                    <a:pt x="639" y="1268"/>
                    <a:pt x="636" y="1254"/>
                  </a:cubicBezTo>
                  <a:cubicBezTo>
                    <a:pt x="594" y="1211"/>
                    <a:pt x="553" y="1167"/>
                    <a:pt x="512" y="1127"/>
                  </a:cubicBezTo>
                  <a:cubicBezTo>
                    <a:pt x="486" y="1123"/>
                    <a:pt x="461" y="1122"/>
                    <a:pt x="435" y="1122"/>
                  </a:cubicBezTo>
                  <a:cubicBezTo>
                    <a:pt x="419" y="1154"/>
                    <a:pt x="419" y="1193"/>
                    <a:pt x="415" y="1252"/>
                  </a:cubicBezTo>
                  <a:cubicBezTo>
                    <a:pt x="374" y="1251"/>
                    <a:pt x="341" y="1280"/>
                    <a:pt x="332" y="1293"/>
                  </a:cubicBezTo>
                  <a:cubicBezTo>
                    <a:pt x="278" y="1291"/>
                    <a:pt x="236" y="1320"/>
                    <a:pt x="213" y="1322"/>
                  </a:cubicBezTo>
                  <a:close/>
                </a:path>
              </a:pathLst>
            </a:custGeom>
            <a:solidFill>
              <a:schemeClr val="accent1"/>
            </a:solidFill>
            <a:ln w="8" cap="flat">
              <a:solidFill>
                <a:srgbClr val="FFFFFF"/>
              </a:solidFill>
              <a:prstDash val="solid"/>
              <a:miter lim="800000"/>
            </a:ln>
          </p:spPr>
          <p:txBody>
            <a:bodyPr lIns="128558" tIns="64279" rIns="128558" bIns="64279"/>
            <a:lstStyle/>
            <a:p>
              <a:pPr fontAlgn="auto"/>
              <a:endParaRPr lang="zh-CN" altLang="en-US" sz="3375" noProof="1">
                <a:solidFill>
                  <a:srgbClr val="000000"/>
                </a:solidFill>
                <a:cs typeface="+mn-ea"/>
                <a:sym typeface="+mn-lt"/>
              </a:endParaRPr>
            </a:p>
          </p:txBody>
        </p:sp>
        <p:sp>
          <p:nvSpPr>
            <p:cNvPr id="82" name="Freeform 26"/>
            <p:cNvSpPr/>
            <p:nvPr/>
          </p:nvSpPr>
          <p:spPr bwMode="auto">
            <a:xfrm>
              <a:off x="4542933" y="2219659"/>
              <a:ext cx="240803" cy="401690"/>
            </a:xfrm>
            <a:custGeom>
              <a:avLst/>
              <a:gdLst>
                <a:gd name="T0" fmla="*/ 319 w 840"/>
                <a:gd name="T1" fmla="*/ 1263 h 1400"/>
                <a:gd name="T2" fmla="*/ 294 w 840"/>
                <a:gd name="T3" fmla="*/ 1158 h 1400"/>
                <a:gd name="T4" fmla="*/ 257 w 840"/>
                <a:gd name="T5" fmla="*/ 892 h 1400"/>
                <a:gd name="T6" fmla="*/ 79 w 840"/>
                <a:gd name="T7" fmla="*/ 681 h 1400"/>
                <a:gd name="T8" fmla="*/ 0 w 840"/>
                <a:gd name="T9" fmla="*/ 636 h 1400"/>
                <a:gd name="T10" fmla="*/ 205 w 840"/>
                <a:gd name="T11" fmla="*/ 579 h 1400"/>
                <a:gd name="T12" fmla="*/ 339 w 840"/>
                <a:gd name="T13" fmla="*/ 520 h 1400"/>
                <a:gd name="T14" fmla="*/ 394 w 840"/>
                <a:gd name="T15" fmla="*/ 453 h 1400"/>
                <a:gd name="T16" fmla="*/ 388 w 840"/>
                <a:gd name="T17" fmla="*/ 328 h 1400"/>
                <a:gd name="T18" fmla="*/ 482 w 840"/>
                <a:gd name="T19" fmla="*/ 157 h 1400"/>
                <a:gd name="T20" fmla="*/ 498 w 840"/>
                <a:gd name="T21" fmla="*/ 63 h 1400"/>
                <a:gd name="T22" fmla="*/ 674 w 840"/>
                <a:gd name="T23" fmla="*/ 51 h 1400"/>
                <a:gd name="T24" fmla="*/ 690 w 840"/>
                <a:gd name="T25" fmla="*/ 104 h 1400"/>
                <a:gd name="T26" fmla="*/ 644 w 840"/>
                <a:gd name="T27" fmla="*/ 214 h 1400"/>
                <a:gd name="T28" fmla="*/ 592 w 840"/>
                <a:gd name="T29" fmla="*/ 442 h 1400"/>
                <a:gd name="T30" fmla="*/ 707 w 840"/>
                <a:gd name="T31" fmla="*/ 461 h 1400"/>
                <a:gd name="T32" fmla="*/ 840 w 840"/>
                <a:gd name="T33" fmla="*/ 566 h 1400"/>
                <a:gd name="T34" fmla="*/ 782 w 840"/>
                <a:gd name="T35" fmla="*/ 649 h 1400"/>
                <a:gd name="T36" fmla="*/ 696 w 840"/>
                <a:gd name="T37" fmla="*/ 739 h 1400"/>
                <a:gd name="T38" fmla="*/ 602 w 840"/>
                <a:gd name="T39" fmla="*/ 871 h 1400"/>
                <a:gd name="T40" fmla="*/ 540 w 840"/>
                <a:gd name="T41" fmla="*/ 1063 h 1400"/>
                <a:gd name="T42" fmla="*/ 585 w 840"/>
                <a:gd name="T43" fmla="*/ 1106 h 1400"/>
                <a:gd name="T44" fmla="*/ 674 w 840"/>
                <a:gd name="T45" fmla="*/ 1220 h 1400"/>
                <a:gd name="T46" fmla="*/ 654 w 840"/>
                <a:gd name="T47" fmla="*/ 1262 h 1400"/>
                <a:gd name="T48" fmla="*/ 555 w 840"/>
                <a:gd name="T49" fmla="*/ 1295 h 1400"/>
                <a:gd name="T50" fmla="*/ 319 w 840"/>
                <a:gd name="T51" fmla="*/ 1263 h 1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840" h="1400">
                  <a:moveTo>
                    <a:pt x="319" y="1263"/>
                  </a:moveTo>
                  <a:cubicBezTo>
                    <a:pt x="309" y="1227"/>
                    <a:pt x="300" y="1191"/>
                    <a:pt x="294" y="1158"/>
                  </a:cubicBezTo>
                  <a:cubicBezTo>
                    <a:pt x="288" y="1050"/>
                    <a:pt x="266" y="961"/>
                    <a:pt x="257" y="892"/>
                  </a:cubicBezTo>
                  <a:cubicBezTo>
                    <a:pt x="194" y="795"/>
                    <a:pt x="111" y="734"/>
                    <a:pt x="79" y="681"/>
                  </a:cubicBezTo>
                  <a:cubicBezTo>
                    <a:pt x="51" y="664"/>
                    <a:pt x="25" y="650"/>
                    <a:pt x="0" y="636"/>
                  </a:cubicBezTo>
                  <a:cubicBezTo>
                    <a:pt x="16" y="604"/>
                    <a:pt x="147" y="588"/>
                    <a:pt x="205" y="579"/>
                  </a:cubicBezTo>
                  <a:cubicBezTo>
                    <a:pt x="259" y="535"/>
                    <a:pt x="243" y="528"/>
                    <a:pt x="339" y="520"/>
                  </a:cubicBezTo>
                  <a:cubicBezTo>
                    <a:pt x="355" y="498"/>
                    <a:pt x="375" y="475"/>
                    <a:pt x="394" y="453"/>
                  </a:cubicBezTo>
                  <a:cubicBezTo>
                    <a:pt x="391" y="410"/>
                    <a:pt x="388" y="368"/>
                    <a:pt x="388" y="328"/>
                  </a:cubicBezTo>
                  <a:cubicBezTo>
                    <a:pt x="417" y="270"/>
                    <a:pt x="450" y="212"/>
                    <a:pt x="482" y="157"/>
                  </a:cubicBezTo>
                  <a:cubicBezTo>
                    <a:pt x="485" y="125"/>
                    <a:pt x="492" y="92"/>
                    <a:pt x="498" y="63"/>
                  </a:cubicBezTo>
                  <a:cubicBezTo>
                    <a:pt x="556" y="64"/>
                    <a:pt x="604" y="0"/>
                    <a:pt x="674" y="51"/>
                  </a:cubicBezTo>
                  <a:cubicBezTo>
                    <a:pt x="677" y="67"/>
                    <a:pt x="684" y="84"/>
                    <a:pt x="690" y="104"/>
                  </a:cubicBezTo>
                  <a:cubicBezTo>
                    <a:pt x="674" y="139"/>
                    <a:pt x="657" y="175"/>
                    <a:pt x="644" y="214"/>
                  </a:cubicBezTo>
                  <a:cubicBezTo>
                    <a:pt x="580" y="287"/>
                    <a:pt x="577" y="317"/>
                    <a:pt x="592" y="442"/>
                  </a:cubicBezTo>
                  <a:cubicBezTo>
                    <a:pt x="630" y="446"/>
                    <a:pt x="669" y="453"/>
                    <a:pt x="707" y="461"/>
                  </a:cubicBezTo>
                  <a:cubicBezTo>
                    <a:pt x="729" y="488"/>
                    <a:pt x="767" y="544"/>
                    <a:pt x="840" y="566"/>
                  </a:cubicBezTo>
                  <a:cubicBezTo>
                    <a:pt x="834" y="592"/>
                    <a:pt x="811" y="627"/>
                    <a:pt x="782" y="649"/>
                  </a:cubicBezTo>
                  <a:cubicBezTo>
                    <a:pt x="766" y="685"/>
                    <a:pt x="725" y="714"/>
                    <a:pt x="696" y="739"/>
                  </a:cubicBezTo>
                  <a:cubicBezTo>
                    <a:pt x="558" y="736"/>
                    <a:pt x="635" y="767"/>
                    <a:pt x="602" y="871"/>
                  </a:cubicBezTo>
                  <a:cubicBezTo>
                    <a:pt x="547" y="951"/>
                    <a:pt x="541" y="938"/>
                    <a:pt x="540" y="1063"/>
                  </a:cubicBezTo>
                  <a:cubicBezTo>
                    <a:pt x="553" y="1076"/>
                    <a:pt x="569" y="1089"/>
                    <a:pt x="585" y="1106"/>
                  </a:cubicBezTo>
                  <a:cubicBezTo>
                    <a:pt x="610" y="1110"/>
                    <a:pt x="690" y="1132"/>
                    <a:pt x="674" y="1220"/>
                  </a:cubicBezTo>
                  <a:cubicBezTo>
                    <a:pt x="667" y="1233"/>
                    <a:pt x="661" y="1246"/>
                    <a:pt x="654" y="1262"/>
                  </a:cubicBezTo>
                  <a:cubicBezTo>
                    <a:pt x="613" y="1271"/>
                    <a:pt x="581" y="1280"/>
                    <a:pt x="555" y="1295"/>
                  </a:cubicBezTo>
                  <a:cubicBezTo>
                    <a:pt x="423" y="1400"/>
                    <a:pt x="476" y="1394"/>
                    <a:pt x="319" y="1263"/>
                  </a:cubicBezTo>
                  <a:close/>
                </a:path>
              </a:pathLst>
            </a:custGeom>
            <a:grpFill/>
            <a:ln w="8" cap="flat">
              <a:solidFill>
                <a:srgbClr val="FFFFFF"/>
              </a:solidFill>
              <a:prstDash val="solid"/>
              <a:miter lim="800000"/>
            </a:ln>
          </p:spPr>
          <p:txBody>
            <a:bodyPr lIns="128558" tIns="64279" rIns="128558" bIns="64279"/>
            <a:lstStyle/>
            <a:p>
              <a:pPr fontAlgn="auto"/>
              <a:endParaRPr lang="zh-CN" altLang="en-US" sz="3375" noProof="1">
                <a:solidFill>
                  <a:srgbClr val="000000"/>
                </a:solidFill>
                <a:cs typeface="+mn-ea"/>
                <a:sym typeface="+mn-lt"/>
              </a:endParaRPr>
            </a:p>
          </p:txBody>
        </p:sp>
        <p:sp>
          <p:nvSpPr>
            <p:cNvPr id="83" name="Freeform 27"/>
            <p:cNvSpPr/>
            <p:nvPr/>
          </p:nvSpPr>
          <p:spPr bwMode="auto">
            <a:xfrm>
              <a:off x="5261137" y="1837949"/>
              <a:ext cx="465834" cy="698225"/>
            </a:xfrm>
            <a:custGeom>
              <a:avLst/>
              <a:gdLst>
                <a:gd name="T0" fmla="*/ 533 w 1625"/>
                <a:gd name="T1" fmla="*/ 2387 h 2434"/>
                <a:gd name="T2" fmla="*/ 121 w 1625"/>
                <a:gd name="T3" fmla="*/ 2334 h 2434"/>
                <a:gd name="T4" fmla="*/ 148 w 1625"/>
                <a:gd name="T5" fmla="*/ 2099 h 2434"/>
                <a:gd name="T6" fmla="*/ 10 w 1625"/>
                <a:gd name="T7" fmla="*/ 1611 h 2434"/>
                <a:gd name="T8" fmla="*/ 232 w 1625"/>
                <a:gd name="T9" fmla="*/ 1315 h 2434"/>
                <a:gd name="T10" fmla="*/ 77 w 1625"/>
                <a:gd name="T11" fmla="*/ 1029 h 2434"/>
                <a:gd name="T12" fmla="*/ 52 w 1625"/>
                <a:gd name="T13" fmla="*/ 1012 h 2434"/>
                <a:gd name="T14" fmla="*/ 142 w 1625"/>
                <a:gd name="T15" fmla="*/ 890 h 2434"/>
                <a:gd name="T16" fmla="*/ 69 w 1625"/>
                <a:gd name="T17" fmla="*/ 761 h 2434"/>
                <a:gd name="T18" fmla="*/ 1 w 1625"/>
                <a:gd name="T19" fmla="*/ 536 h 2434"/>
                <a:gd name="T20" fmla="*/ 103 w 1625"/>
                <a:gd name="T21" fmla="*/ 460 h 2434"/>
                <a:gd name="T22" fmla="*/ 175 w 1625"/>
                <a:gd name="T23" fmla="*/ 272 h 2434"/>
                <a:gd name="T24" fmla="*/ 298 w 1625"/>
                <a:gd name="T25" fmla="*/ 540 h 2434"/>
                <a:gd name="T26" fmla="*/ 374 w 1625"/>
                <a:gd name="T27" fmla="*/ 516 h 2434"/>
                <a:gd name="T28" fmla="*/ 765 w 1625"/>
                <a:gd name="T29" fmla="*/ 330 h 2434"/>
                <a:gd name="T30" fmla="*/ 879 w 1625"/>
                <a:gd name="T31" fmla="*/ 74 h 2434"/>
                <a:gd name="T32" fmla="*/ 1126 w 1625"/>
                <a:gd name="T33" fmla="*/ 365 h 2434"/>
                <a:gd name="T34" fmla="*/ 1394 w 1625"/>
                <a:gd name="T35" fmla="*/ 493 h 2434"/>
                <a:gd name="T36" fmla="*/ 1364 w 1625"/>
                <a:gd name="T37" fmla="*/ 711 h 2434"/>
                <a:gd name="T38" fmla="*/ 1625 w 1625"/>
                <a:gd name="T39" fmla="*/ 888 h 2434"/>
                <a:gd name="T40" fmla="*/ 1319 w 1625"/>
                <a:gd name="T41" fmla="*/ 1231 h 2434"/>
                <a:gd name="T42" fmla="*/ 1058 w 1625"/>
                <a:gd name="T43" fmla="*/ 1110 h 2434"/>
                <a:gd name="T44" fmla="*/ 941 w 1625"/>
                <a:gd name="T45" fmla="*/ 897 h 2434"/>
                <a:gd name="T46" fmla="*/ 783 w 1625"/>
                <a:gd name="T47" fmla="*/ 615 h 2434"/>
                <a:gd name="T48" fmla="*/ 523 w 1625"/>
                <a:gd name="T49" fmla="*/ 795 h 2434"/>
                <a:gd name="T50" fmla="*/ 429 w 1625"/>
                <a:gd name="T51" fmla="*/ 1015 h 2434"/>
                <a:gd name="T52" fmla="*/ 620 w 1625"/>
                <a:gd name="T53" fmla="*/ 1164 h 2434"/>
                <a:gd name="T54" fmla="*/ 827 w 1625"/>
                <a:gd name="T55" fmla="*/ 1169 h 2434"/>
                <a:gd name="T56" fmla="*/ 874 w 1625"/>
                <a:gd name="T57" fmla="*/ 1364 h 2434"/>
                <a:gd name="T58" fmla="*/ 1125 w 1625"/>
                <a:gd name="T59" fmla="*/ 1616 h 2434"/>
                <a:gd name="T60" fmla="*/ 843 w 1625"/>
                <a:gd name="T61" fmla="*/ 1825 h 2434"/>
                <a:gd name="T62" fmla="*/ 565 w 1625"/>
                <a:gd name="T63" fmla="*/ 2394 h 24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625" h="2434">
                  <a:moveTo>
                    <a:pt x="571" y="2434"/>
                  </a:moveTo>
                  <a:cubicBezTo>
                    <a:pt x="558" y="2417"/>
                    <a:pt x="545" y="2400"/>
                    <a:pt x="533" y="2387"/>
                  </a:cubicBezTo>
                  <a:cubicBezTo>
                    <a:pt x="459" y="2385"/>
                    <a:pt x="389" y="2383"/>
                    <a:pt x="319" y="2385"/>
                  </a:cubicBezTo>
                  <a:cubicBezTo>
                    <a:pt x="252" y="2367"/>
                    <a:pt x="185" y="2348"/>
                    <a:pt x="121" y="2334"/>
                  </a:cubicBezTo>
                  <a:cubicBezTo>
                    <a:pt x="67" y="2296"/>
                    <a:pt x="32" y="2243"/>
                    <a:pt x="32" y="2230"/>
                  </a:cubicBezTo>
                  <a:cubicBezTo>
                    <a:pt x="71" y="2185"/>
                    <a:pt x="109" y="2140"/>
                    <a:pt x="148" y="2099"/>
                  </a:cubicBezTo>
                  <a:cubicBezTo>
                    <a:pt x="158" y="2063"/>
                    <a:pt x="167" y="2027"/>
                    <a:pt x="180" y="1991"/>
                  </a:cubicBezTo>
                  <a:cubicBezTo>
                    <a:pt x="223" y="1793"/>
                    <a:pt x="105" y="1711"/>
                    <a:pt x="10" y="1611"/>
                  </a:cubicBezTo>
                  <a:cubicBezTo>
                    <a:pt x="11" y="1483"/>
                    <a:pt x="91" y="1446"/>
                    <a:pt x="184" y="1396"/>
                  </a:cubicBezTo>
                  <a:cubicBezTo>
                    <a:pt x="200" y="1366"/>
                    <a:pt x="216" y="1341"/>
                    <a:pt x="232" y="1315"/>
                  </a:cubicBezTo>
                  <a:cubicBezTo>
                    <a:pt x="229" y="1282"/>
                    <a:pt x="230" y="1253"/>
                    <a:pt x="230" y="1223"/>
                  </a:cubicBezTo>
                  <a:cubicBezTo>
                    <a:pt x="176" y="1130"/>
                    <a:pt x="132" y="1077"/>
                    <a:pt x="77" y="1029"/>
                  </a:cubicBezTo>
                  <a:cubicBezTo>
                    <a:pt x="68" y="1026"/>
                    <a:pt x="58" y="1022"/>
                    <a:pt x="52" y="1022"/>
                  </a:cubicBezTo>
                  <a:cubicBezTo>
                    <a:pt x="52" y="1019"/>
                    <a:pt x="52" y="1016"/>
                    <a:pt x="52" y="1012"/>
                  </a:cubicBezTo>
                  <a:cubicBezTo>
                    <a:pt x="71" y="996"/>
                    <a:pt x="91" y="981"/>
                    <a:pt x="110" y="965"/>
                  </a:cubicBezTo>
                  <a:cubicBezTo>
                    <a:pt x="123" y="942"/>
                    <a:pt x="142" y="913"/>
                    <a:pt x="142" y="890"/>
                  </a:cubicBezTo>
                  <a:cubicBezTo>
                    <a:pt x="117" y="867"/>
                    <a:pt x="91" y="846"/>
                    <a:pt x="69" y="826"/>
                  </a:cubicBezTo>
                  <a:cubicBezTo>
                    <a:pt x="69" y="803"/>
                    <a:pt x="69" y="780"/>
                    <a:pt x="69" y="761"/>
                  </a:cubicBezTo>
                  <a:cubicBezTo>
                    <a:pt x="35" y="724"/>
                    <a:pt x="12" y="700"/>
                    <a:pt x="0" y="674"/>
                  </a:cubicBezTo>
                  <a:cubicBezTo>
                    <a:pt x="0" y="628"/>
                    <a:pt x="0" y="582"/>
                    <a:pt x="1" y="536"/>
                  </a:cubicBezTo>
                  <a:cubicBezTo>
                    <a:pt x="13" y="517"/>
                    <a:pt x="30" y="498"/>
                    <a:pt x="46" y="482"/>
                  </a:cubicBezTo>
                  <a:cubicBezTo>
                    <a:pt x="46" y="482"/>
                    <a:pt x="87" y="476"/>
                    <a:pt x="103" y="460"/>
                  </a:cubicBezTo>
                  <a:cubicBezTo>
                    <a:pt x="103" y="411"/>
                    <a:pt x="104" y="365"/>
                    <a:pt x="104" y="319"/>
                  </a:cubicBezTo>
                  <a:cubicBezTo>
                    <a:pt x="133" y="291"/>
                    <a:pt x="133" y="281"/>
                    <a:pt x="175" y="272"/>
                  </a:cubicBezTo>
                  <a:cubicBezTo>
                    <a:pt x="197" y="286"/>
                    <a:pt x="241" y="313"/>
                    <a:pt x="241" y="379"/>
                  </a:cubicBezTo>
                  <a:cubicBezTo>
                    <a:pt x="167" y="419"/>
                    <a:pt x="228" y="483"/>
                    <a:pt x="298" y="540"/>
                  </a:cubicBezTo>
                  <a:cubicBezTo>
                    <a:pt x="307" y="541"/>
                    <a:pt x="317" y="541"/>
                    <a:pt x="330" y="545"/>
                  </a:cubicBezTo>
                  <a:cubicBezTo>
                    <a:pt x="342" y="535"/>
                    <a:pt x="358" y="526"/>
                    <a:pt x="374" y="516"/>
                  </a:cubicBezTo>
                  <a:cubicBezTo>
                    <a:pt x="375" y="451"/>
                    <a:pt x="445" y="443"/>
                    <a:pt x="490" y="408"/>
                  </a:cubicBezTo>
                  <a:cubicBezTo>
                    <a:pt x="555" y="321"/>
                    <a:pt x="672" y="389"/>
                    <a:pt x="765" y="330"/>
                  </a:cubicBezTo>
                  <a:cubicBezTo>
                    <a:pt x="762" y="274"/>
                    <a:pt x="760" y="218"/>
                    <a:pt x="760" y="166"/>
                  </a:cubicBezTo>
                  <a:cubicBezTo>
                    <a:pt x="795" y="118"/>
                    <a:pt x="815" y="111"/>
                    <a:pt x="879" y="74"/>
                  </a:cubicBezTo>
                  <a:cubicBezTo>
                    <a:pt x="953" y="0"/>
                    <a:pt x="971" y="73"/>
                    <a:pt x="1009" y="172"/>
                  </a:cubicBezTo>
                  <a:cubicBezTo>
                    <a:pt x="1047" y="235"/>
                    <a:pt x="1085" y="298"/>
                    <a:pt x="1126" y="365"/>
                  </a:cubicBezTo>
                  <a:cubicBezTo>
                    <a:pt x="1132" y="421"/>
                    <a:pt x="1122" y="453"/>
                    <a:pt x="1212" y="492"/>
                  </a:cubicBezTo>
                  <a:cubicBezTo>
                    <a:pt x="1250" y="492"/>
                    <a:pt x="1327" y="485"/>
                    <a:pt x="1394" y="493"/>
                  </a:cubicBezTo>
                  <a:cubicBezTo>
                    <a:pt x="1365" y="535"/>
                    <a:pt x="1327" y="527"/>
                    <a:pt x="1307" y="576"/>
                  </a:cubicBezTo>
                  <a:cubicBezTo>
                    <a:pt x="1307" y="628"/>
                    <a:pt x="1287" y="657"/>
                    <a:pt x="1364" y="711"/>
                  </a:cubicBezTo>
                  <a:cubicBezTo>
                    <a:pt x="1434" y="723"/>
                    <a:pt x="1494" y="800"/>
                    <a:pt x="1580" y="845"/>
                  </a:cubicBezTo>
                  <a:cubicBezTo>
                    <a:pt x="1593" y="858"/>
                    <a:pt x="1609" y="872"/>
                    <a:pt x="1625" y="888"/>
                  </a:cubicBezTo>
                  <a:cubicBezTo>
                    <a:pt x="1576" y="953"/>
                    <a:pt x="1528" y="1020"/>
                    <a:pt x="1480" y="1088"/>
                  </a:cubicBezTo>
                  <a:cubicBezTo>
                    <a:pt x="1479" y="1150"/>
                    <a:pt x="1364" y="1212"/>
                    <a:pt x="1319" y="1231"/>
                  </a:cubicBezTo>
                  <a:cubicBezTo>
                    <a:pt x="1281" y="1237"/>
                    <a:pt x="1242" y="1242"/>
                    <a:pt x="1207" y="1251"/>
                  </a:cubicBezTo>
                  <a:cubicBezTo>
                    <a:pt x="1131" y="1203"/>
                    <a:pt x="1102" y="1134"/>
                    <a:pt x="1058" y="1110"/>
                  </a:cubicBezTo>
                  <a:cubicBezTo>
                    <a:pt x="1033" y="1040"/>
                    <a:pt x="1059" y="969"/>
                    <a:pt x="1037" y="936"/>
                  </a:cubicBezTo>
                  <a:cubicBezTo>
                    <a:pt x="1005" y="922"/>
                    <a:pt x="973" y="908"/>
                    <a:pt x="941" y="897"/>
                  </a:cubicBezTo>
                  <a:cubicBezTo>
                    <a:pt x="938" y="819"/>
                    <a:pt x="955" y="721"/>
                    <a:pt x="952" y="675"/>
                  </a:cubicBezTo>
                  <a:cubicBezTo>
                    <a:pt x="872" y="666"/>
                    <a:pt x="799" y="664"/>
                    <a:pt x="783" y="615"/>
                  </a:cubicBezTo>
                  <a:cubicBezTo>
                    <a:pt x="681" y="612"/>
                    <a:pt x="687" y="609"/>
                    <a:pt x="667" y="707"/>
                  </a:cubicBezTo>
                  <a:cubicBezTo>
                    <a:pt x="613" y="729"/>
                    <a:pt x="565" y="770"/>
                    <a:pt x="523" y="795"/>
                  </a:cubicBezTo>
                  <a:cubicBezTo>
                    <a:pt x="523" y="824"/>
                    <a:pt x="523" y="847"/>
                    <a:pt x="554" y="904"/>
                  </a:cubicBezTo>
                  <a:cubicBezTo>
                    <a:pt x="547" y="989"/>
                    <a:pt x="452" y="967"/>
                    <a:pt x="429" y="1015"/>
                  </a:cubicBezTo>
                  <a:cubicBezTo>
                    <a:pt x="429" y="1055"/>
                    <a:pt x="403" y="1119"/>
                    <a:pt x="428" y="1159"/>
                  </a:cubicBezTo>
                  <a:cubicBezTo>
                    <a:pt x="492" y="1161"/>
                    <a:pt x="556" y="1163"/>
                    <a:pt x="620" y="1164"/>
                  </a:cubicBezTo>
                  <a:cubicBezTo>
                    <a:pt x="665" y="1126"/>
                    <a:pt x="668" y="1093"/>
                    <a:pt x="761" y="1109"/>
                  </a:cubicBezTo>
                  <a:cubicBezTo>
                    <a:pt x="777" y="1135"/>
                    <a:pt x="799" y="1139"/>
                    <a:pt x="827" y="1169"/>
                  </a:cubicBezTo>
                  <a:cubicBezTo>
                    <a:pt x="837" y="1186"/>
                    <a:pt x="846" y="1206"/>
                    <a:pt x="856" y="1226"/>
                  </a:cubicBezTo>
                  <a:cubicBezTo>
                    <a:pt x="862" y="1272"/>
                    <a:pt x="868" y="1318"/>
                    <a:pt x="874" y="1364"/>
                  </a:cubicBezTo>
                  <a:cubicBezTo>
                    <a:pt x="912" y="1414"/>
                    <a:pt x="966" y="1478"/>
                    <a:pt x="1065" y="1513"/>
                  </a:cubicBezTo>
                  <a:cubicBezTo>
                    <a:pt x="1084" y="1546"/>
                    <a:pt x="1103" y="1579"/>
                    <a:pt x="1125" y="1616"/>
                  </a:cubicBezTo>
                  <a:cubicBezTo>
                    <a:pt x="1080" y="1615"/>
                    <a:pt x="1055" y="1670"/>
                    <a:pt x="1026" y="1689"/>
                  </a:cubicBezTo>
                  <a:cubicBezTo>
                    <a:pt x="997" y="1750"/>
                    <a:pt x="897" y="1810"/>
                    <a:pt x="843" y="1825"/>
                  </a:cubicBezTo>
                  <a:cubicBezTo>
                    <a:pt x="785" y="1866"/>
                    <a:pt x="737" y="1911"/>
                    <a:pt x="701" y="1972"/>
                  </a:cubicBezTo>
                  <a:cubicBezTo>
                    <a:pt x="553" y="2119"/>
                    <a:pt x="467" y="2146"/>
                    <a:pt x="565" y="2394"/>
                  </a:cubicBezTo>
                  <a:cubicBezTo>
                    <a:pt x="565" y="2407"/>
                    <a:pt x="568" y="2420"/>
                    <a:pt x="571" y="2434"/>
                  </a:cubicBezTo>
                  <a:close/>
                </a:path>
              </a:pathLst>
            </a:custGeom>
            <a:grpFill/>
            <a:ln w="8" cap="flat">
              <a:solidFill>
                <a:srgbClr val="FFFFFF"/>
              </a:solidFill>
              <a:prstDash val="solid"/>
              <a:miter lim="800000"/>
            </a:ln>
          </p:spPr>
          <p:txBody>
            <a:bodyPr lIns="128558" tIns="64279" rIns="128558" bIns="64279"/>
            <a:lstStyle/>
            <a:p>
              <a:pPr fontAlgn="auto"/>
              <a:endParaRPr lang="zh-CN" altLang="en-US" sz="3375" noProof="1">
                <a:solidFill>
                  <a:srgbClr val="000000"/>
                </a:solidFill>
                <a:cs typeface="+mn-ea"/>
                <a:sym typeface="+mn-lt"/>
              </a:endParaRPr>
            </a:p>
          </p:txBody>
        </p:sp>
        <p:sp>
          <p:nvSpPr>
            <p:cNvPr id="84" name="Freeform 28"/>
            <p:cNvSpPr/>
            <p:nvPr/>
          </p:nvSpPr>
          <p:spPr bwMode="auto">
            <a:xfrm>
              <a:off x="2209559" y="1088198"/>
              <a:ext cx="1728737" cy="1355440"/>
            </a:xfrm>
            <a:custGeom>
              <a:avLst/>
              <a:gdLst>
                <a:gd name="T0" fmla="*/ 4182 w 6029"/>
                <a:gd name="T1" fmla="*/ 4629 h 4727"/>
                <a:gd name="T2" fmla="*/ 3958 w 6029"/>
                <a:gd name="T3" fmla="*/ 4672 h 4727"/>
                <a:gd name="T4" fmla="*/ 3586 w 6029"/>
                <a:gd name="T5" fmla="*/ 4421 h 4727"/>
                <a:gd name="T6" fmla="*/ 3148 w 6029"/>
                <a:gd name="T7" fmla="*/ 4387 h 4727"/>
                <a:gd name="T8" fmla="*/ 2751 w 6029"/>
                <a:gd name="T9" fmla="*/ 4485 h 4727"/>
                <a:gd name="T10" fmla="*/ 2390 w 6029"/>
                <a:gd name="T11" fmla="*/ 4571 h 4727"/>
                <a:gd name="T12" fmla="*/ 1924 w 6029"/>
                <a:gd name="T13" fmla="*/ 4411 h 4727"/>
                <a:gd name="T14" fmla="*/ 1701 w 6029"/>
                <a:gd name="T15" fmla="*/ 4422 h 4727"/>
                <a:gd name="T16" fmla="*/ 1096 w 6029"/>
                <a:gd name="T17" fmla="*/ 4590 h 4727"/>
                <a:gd name="T18" fmla="*/ 800 w 6029"/>
                <a:gd name="T19" fmla="*/ 4396 h 4727"/>
                <a:gd name="T20" fmla="*/ 773 w 6029"/>
                <a:gd name="T21" fmla="*/ 4124 h 4727"/>
                <a:gd name="T22" fmla="*/ 455 w 6029"/>
                <a:gd name="T23" fmla="*/ 3827 h 4727"/>
                <a:gd name="T24" fmla="*/ 256 w 6029"/>
                <a:gd name="T25" fmla="*/ 3374 h 4727"/>
                <a:gd name="T26" fmla="*/ 200 w 6029"/>
                <a:gd name="T27" fmla="*/ 3137 h 4727"/>
                <a:gd name="T28" fmla="*/ 66 w 6029"/>
                <a:gd name="T29" fmla="*/ 2655 h 4727"/>
                <a:gd name="T30" fmla="*/ 9 w 6029"/>
                <a:gd name="T31" fmla="*/ 2562 h 4727"/>
                <a:gd name="T32" fmla="*/ 125 w 6029"/>
                <a:gd name="T33" fmla="*/ 2326 h 4727"/>
                <a:gd name="T34" fmla="*/ 657 w 6029"/>
                <a:gd name="T35" fmla="*/ 2107 h 4727"/>
                <a:gd name="T36" fmla="*/ 944 w 6029"/>
                <a:gd name="T37" fmla="*/ 2242 h 4727"/>
                <a:gd name="T38" fmla="*/ 1277 w 6029"/>
                <a:gd name="T39" fmla="*/ 2057 h 4727"/>
                <a:gd name="T40" fmla="*/ 1798 w 6029"/>
                <a:gd name="T41" fmla="*/ 2044 h 4727"/>
                <a:gd name="T42" fmla="*/ 2084 w 6029"/>
                <a:gd name="T43" fmla="*/ 1665 h 4727"/>
                <a:gd name="T44" fmla="*/ 2240 w 6029"/>
                <a:gd name="T45" fmla="*/ 1318 h 4727"/>
                <a:gd name="T46" fmla="*/ 2210 w 6029"/>
                <a:gd name="T47" fmla="*/ 964 h 4727"/>
                <a:gd name="T48" fmla="*/ 2807 w 6029"/>
                <a:gd name="T49" fmla="*/ 1077 h 4727"/>
                <a:gd name="T50" fmla="*/ 2856 w 6029"/>
                <a:gd name="T51" fmla="*/ 839 h 4727"/>
                <a:gd name="T52" fmla="*/ 3162 w 6029"/>
                <a:gd name="T53" fmla="*/ 441 h 4727"/>
                <a:gd name="T54" fmla="*/ 3762 w 6029"/>
                <a:gd name="T55" fmla="*/ 535 h 4727"/>
                <a:gd name="T56" fmla="*/ 4158 w 6029"/>
                <a:gd name="T57" fmla="*/ 44 h 4727"/>
                <a:gd name="T58" fmla="*/ 4387 w 6029"/>
                <a:gd name="T59" fmla="*/ 187 h 4727"/>
                <a:gd name="T60" fmla="*/ 4785 w 6029"/>
                <a:gd name="T61" fmla="*/ 528 h 4727"/>
                <a:gd name="T62" fmla="*/ 4910 w 6029"/>
                <a:gd name="T63" fmla="*/ 891 h 4727"/>
                <a:gd name="T64" fmla="*/ 4820 w 6029"/>
                <a:gd name="T65" fmla="*/ 1469 h 4727"/>
                <a:gd name="T66" fmla="*/ 5417 w 6029"/>
                <a:gd name="T67" fmla="*/ 1670 h 4727"/>
                <a:gd name="T68" fmla="*/ 5878 w 6029"/>
                <a:gd name="T69" fmla="*/ 2039 h 4727"/>
                <a:gd name="T70" fmla="*/ 6003 w 6029"/>
                <a:gd name="T71" fmla="*/ 2432 h 4727"/>
                <a:gd name="T72" fmla="*/ 5938 w 6029"/>
                <a:gd name="T73" fmla="*/ 2741 h 4727"/>
                <a:gd name="T74" fmla="*/ 5713 w 6029"/>
                <a:gd name="T75" fmla="*/ 2873 h 4727"/>
                <a:gd name="T76" fmla="*/ 5085 w 6029"/>
                <a:gd name="T77" fmla="*/ 3247 h 4727"/>
                <a:gd name="T78" fmla="*/ 5047 w 6029"/>
                <a:gd name="T79" fmla="*/ 3672 h 4727"/>
                <a:gd name="T80" fmla="*/ 4334 w 6029"/>
                <a:gd name="T81" fmla="*/ 3821 h 4727"/>
                <a:gd name="T82" fmla="*/ 4367 w 6029"/>
                <a:gd name="T83" fmla="*/ 4142 h 4727"/>
                <a:gd name="T84" fmla="*/ 4445 w 6029"/>
                <a:gd name="T85" fmla="*/ 4396 h 4727"/>
                <a:gd name="T86" fmla="*/ 4296 w 6029"/>
                <a:gd name="T87" fmla="*/ 4727 h 47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6029" h="4727">
                  <a:moveTo>
                    <a:pt x="4296" y="4727"/>
                  </a:moveTo>
                  <a:cubicBezTo>
                    <a:pt x="4281" y="4716"/>
                    <a:pt x="4268" y="4710"/>
                    <a:pt x="4255" y="4703"/>
                  </a:cubicBezTo>
                  <a:cubicBezTo>
                    <a:pt x="4230" y="4676"/>
                    <a:pt x="4204" y="4652"/>
                    <a:pt x="4182" y="4629"/>
                  </a:cubicBezTo>
                  <a:cubicBezTo>
                    <a:pt x="4102" y="4627"/>
                    <a:pt x="4096" y="4604"/>
                    <a:pt x="4067" y="4678"/>
                  </a:cubicBezTo>
                  <a:cubicBezTo>
                    <a:pt x="4054" y="4671"/>
                    <a:pt x="4044" y="4668"/>
                    <a:pt x="4035" y="4664"/>
                  </a:cubicBezTo>
                  <a:cubicBezTo>
                    <a:pt x="4009" y="4667"/>
                    <a:pt x="3984" y="4670"/>
                    <a:pt x="3958" y="4672"/>
                  </a:cubicBezTo>
                  <a:cubicBezTo>
                    <a:pt x="3926" y="4619"/>
                    <a:pt x="3933" y="4593"/>
                    <a:pt x="3930" y="4564"/>
                  </a:cubicBezTo>
                  <a:cubicBezTo>
                    <a:pt x="3911" y="4553"/>
                    <a:pt x="3892" y="4543"/>
                    <a:pt x="3873" y="4536"/>
                  </a:cubicBezTo>
                  <a:cubicBezTo>
                    <a:pt x="3774" y="4442"/>
                    <a:pt x="3698" y="4378"/>
                    <a:pt x="3586" y="4421"/>
                  </a:cubicBezTo>
                  <a:cubicBezTo>
                    <a:pt x="3503" y="4428"/>
                    <a:pt x="3426" y="4443"/>
                    <a:pt x="3349" y="4431"/>
                  </a:cubicBezTo>
                  <a:cubicBezTo>
                    <a:pt x="3311" y="4417"/>
                    <a:pt x="3276" y="4403"/>
                    <a:pt x="3241" y="4389"/>
                  </a:cubicBezTo>
                  <a:cubicBezTo>
                    <a:pt x="3209" y="4388"/>
                    <a:pt x="3177" y="4387"/>
                    <a:pt x="3148" y="4387"/>
                  </a:cubicBezTo>
                  <a:cubicBezTo>
                    <a:pt x="3078" y="4427"/>
                    <a:pt x="2985" y="4468"/>
                    <a:pt x="2949" y="4539"/>
                  </a:cubicBezTo>
                  <a:cubicBezTo>
                    <a:pt x="2914" y="4535"/>
                    <a:pt x="2879" y="4534"/>
                    <a:pt x="2847" y="4533"/>
                  </a:cubicBezTo>
                  <a:cubicBezTo>
                    <a:pt x="2815" y="4516"/>
                    <a:pt x="2783" y="4499"/>
                    <a:pt x="2751" y="4485"/>
                  </a:cubicBezTo>
                  <a:cubicBezTo>
                    <a:pt x="2684" y="4483"/>
                    <a:pt x="2665" y="4476"/>
                    <a:pt x="2636" y="4505"/>
                  </a:cubicBezTo>
                  <a:cubicBezTo>
                    <a:pt x="2608" y="4511"/>
                    <a:pt x="2582" y="4516"/>
                    <a:pt x="2556" y="4526"/>
                  </a:cubicBezTo>
                  <a:cubicBezTo>
                    <a:pt x="2480" y="4524"/>
                    <a:pt x="2451" y="4552"/>
                    <a:pt x="2390" y="4571"/>
                  </a:cubicBezTo>
                  <a:cubicBezTo>
                    <a:pt x="2294" y="4568"/>
                    <a:pt x="2176" y="4500"/>
                    <a:pt x="2144" y="4466"/>
                  </a:cubicBezTo>
                  <a:cubicBezTo>
                    <a:pt x="2145" y="4351"/>
                    <a:pt x="2126" y="4380"/>
                    <a:pt x="2072" y="4333"/>
                  </a:cubicBezTo>
                  <a:cubicBezTo>
                    <a:pt x="1963" y="4331"/>
                    <a:pt x="1992" y="4335"/>
                    <a:pt x="1924" y="4411"/>
                  </a:cubicBezTo>
                  <a:cubicBezTo>
                    <a:pt x="1854" y="4439"/>
                    <a:pt x="1787" y="4421"/>
                    <a:pt x="1736" y="4456"/>
                  </a:cubicBezTo>
                  <a:cubicBezTo>
                    <a:pt x="1726" y="4456"/>
                    <a:pt x="1720" y="4455"/>
                    <a:pt x="1713" y="4455"/>
                  </a:cubicBezTo>
                  <a:cubicBezTo>
                    <a:pt x="1707" y="4442"/>
                    <a:pt x="1704" y="4432"/>
                    <a:pt x="1701" y="4422"/>
                  </a:cubicBezTo>
                  <a:cubicBezTo>
                    <a:pt x="1621" y="4328"/>
                    <a:pt x="1513" y="4277"/>
                    <a:pt x="1423" y="4287"/>
                  </a:cubicBezTo>
                  <a:cubicBezTo>
                    <a:pt x="1321" y="4357"/>
                    <a:pt x="1282" y="4389"/>
                    <a:pt x="1234" y="4505"/>
                  </a:cubicBezTo>
                  <a:cubicBezTo>
                    <a:pt x="1192" y="4563"/>
                    <a:pt x="1157" y="4582"/>
                    <a:pt x="1096" y="4590"/>
                  </a:cubicBezTo>
                  <a:cubicBezTo>
                    <a:pt x="1064" y="4583"/>
                    <a:pt x="1032" y="4576"/>
                    <a:pt x="1003" y="4568"/>
                  </a:cubicBezTo>
                  <a:cubicBezTo>
                    <a:pt x="975" y="4545"/>
                    <a:pt x="965" y="4538"/>
                    <a:pt x="943" y="4537"/>
                  </a:cubicBezTo>
                  <a:cubicBezTo>
                    <a:pt x="921" y="4445"/>
                    <a:pt x="844" y="4423"/>
                    <a:pt x="800" y="4396"/>
                  </a:cubicBezTo>
                  <a:cubicBezTo>
                    <a:pt x="787" y="4376"/>
                    <a:pt x="774" y="4359"/>
                    <a:pt x="762" y="4343"/>
                  </a:cubicBezTo>
                  <a:cubicBezTo>
                    <a:pt x="762" y="4297"/>
                    <a:pt x="762" y="4254"/>
                    <a:pt x="763" y="4212"/>
                  </a:cubicBezTo>
                  <a:cubicBezTo>
                    <a:pt x="782" y="4193"/>
                    <a:pt x="773" y="4133"/>
                    <a:pt x="773" y="4124"/>
                  </a:cubicBezTo>
                  <a:cubicBezTo>
                    <a:pt x="738" y="4015"/>
                    <a:pt x="633" y="4045"/>
                    <a:pt x="575" y="4020"/>
                  </a:cubicBezTo>
                  <a:cubicBezTo>
                    <a:pt x="556" y="4000"/>
                    <a:pt x="540" y="3984"/>
                    <a:pt x="524" y="3967"/>
                  </a:cubicBezTo>
                  <a:cubicBezTo>
                    <a:pt x="499" y="3920"/>
                    <a:pt x="477" y="3874"/>
                    <a:pt x="455" y="3827"/>
                  </a:cubicBezTo>
                  <a:cubicBezTo>
                    <a:pt x="417" y="3817"/>
                    <a:pt x="382" y="3809"/>
                    <a:pt x="346" y="3802"/>
                  </a:cubicBezTo>
                  <a:cubicBezTo>
                    <a:pt x="318" y="3723"/>
                    <a:pt x="360" y="3655"/>
                    <a:pt x="380" y="3603"/>
                  </a:cubicBezTo>
                  <a:cubicBezTo>
                    <a:pt x="380" y="3488"/>
                    <a:pt x="310" y="3434"/>
                    <a:pt x="256" y="3374"/>
                  </a:cubicBezTo>
                  <a:cubicBezTo>
                    <a:pt x="209" y="3350"/>
                    <a:pt x="161" y="3326"/>
                    <a:pt x="116" y="3302"/>
                  </a:cubicBezTo>
                  <a:cubicBezTo>
                    <a:pt x="110" y="3292"/>
                    <a:pt x="103" y="3285"/>
                    <a:pt x="97" y="3278"/>
                  </a:cubicBezTo>
                  <a:cubicBezTo>
                    <a:pt x="98" y="3154"/>
                    <a:pt x="91" y="3190"/>
                    <a:pt x="200" y="3137"/>
                  </a:cubicBezTo>
                  <a:cubicBezTo>
                    <a:pt x="219" y="3121"/>
                    <a:pt x="255" y="3095"/>
                    <a:pt x="264" y="3076"/>
                  </a:cubicBezTo>
                  <a:cubicBezTo>
                    <a:pt x="265" y="2971"/>
                    <a:pt x="266" y="2870"/>
                    <a:pt x="266" y="2768"/>
                  </a:cubicBezTo>
                  <a:cubicBezTo>
                    <a:pt x="245" y="2624"/>
                    <a:pt x="142" y="2660"/>
                    <a:pt x="66" y="2655"/>
                  </a:cubicBezTo>
                  <a:cubicBezTo>
                    <a:pt x="53" y="2661"/>
                    <a:pt x="43" y="2671"/>
                    <a:pt x="34" y="2681"/>
                  </a:cubicBezTo>
                  <a:cubicBezTo>
                    <a:pt x="30" y="2684"/>
                    <a:pt x="27" y="2687"/>
                    <a:pt x="27" y="2694"/>
                  </a:cubicBezTo>
                  <a:cubicBezTo>
                    <a:pt x="2" y="2618"/>
                    <a:pt x="2" y="2598"/>
                    <a:pt x="9" y="2562"/>
                  </a:cubicBezTo>
                  <a:cubicBezTo>
                    <a:pt x="31" y="2550"/>
                    <a:pt x="57" y="2537"/>
                    <a:pt x="82" y="2528"/>
                  </a:cubicBezTo>
                  <a:cubicBezTo>
                    <a:pt x="83" y="2502"/>
                    <a:pt x="83" y="2476"/>
                    <a:pt x="86" y="2453"/>
                  </a:cubicBezTo>
                  <a:cubicBezTo>
                    <a:pt x="10" y="2333"/>
                    <a:pt x="0" y="2408"/>
                    <a:pt x="125" y="2326"/>
                  </a:cubicBezTo>
                  <a:cubicBezTo>
                    <a:pt x="148" y="2287"/>
                    <a:pt x="173" y="2249"/>
                    <a:pt x="199" y="2213"/>
                  </a:cubicBezTo>
                  <a:cubicBezTo>
                    <a:pt x="241" y="2195"/>
                    <a:pt x="283" y="2179"/>
                    <a:pt x="327" y="2164"/>
                  </a:cubicBezTo>
                  <a:cubicBezTo>
                    <a:pt x="465" y="2161"/>
                    <a:pt x="532" y="2166"/>
                    <a:pt x="657" y="2107"/>
                  </a:cubicBezTo>
                  <a:cubicBezTo>
                    <a:pt x="673" y="2104"/>
                    <a:pt x="692" y="2105"/>
                    <a:pt x="711" y="2105"/>
                  </a:cubicBezTo>
                  <a:cubicBezTo>
                    <a:pt x="711" y="2148"/>
                    <a:pt x="723" y="2243"/>
                    <a:pt x="806" y="2271"/>
                  </a:cubicBezTo>
                  <a:cubicBezTo>
                    <a:pt x="844" y="2272"/>
                    <a:pt x="899" y="2273"/>
                    <a:pt x="944" y="2242"/>
                  </a:cubicBezTo>
                  <a:cubicBezTo>
                    <a:pt x="973" y="2200"/>
                    <a:pt x="1002" y="2161"/>
                    <a:pt x="1034" y="2123"/>
                  </a:cubicBezTo>
                  <a:cubicBezTo>
                    <a:pt x="1082" y="2124"/>
                    <a:pt x="1126" y="2142"/>
                    <a:pt x="1190" y="2127"/>
                  </a:cubicBezTo>
                  <a:cubicBezTo>
                    <a:pt x="1219" y="2095"/>
                    <a:pt x="1242" y="2079"/>
                    <a:pt x="1277" y="2057"/>
                  </a:cubicBezTo>
                  <a:cubicBezTo>
                    <a:pt x="1293" y="2054"/>
                    <a:pt x="1312" y="2055"/>
                    <a:pt x="1331" y="2055"/>
                  </a:cubicBezTo>
                  <a:cubicBezTo>
                    <a:pt x="1373" y="2069"/>
                    <a:pt x="1417" y="2100"/>
                    <a:pt x="1494" y="2102"/>
                  </a:cubicBezTo>
                  <a:cubicBezTo>
                    <a:pt x="1568" y="2061"/>
                    <a:pt x="1698" y="2084"/>
                    <a:pt x="1798" y="2044"/>
                  </a:cubicBezTo>
                  <a:cubicBezTo>
                    <a:pt x="1836" y="2019"/>
                    <a:pt x="1878" y="1994"/>
                    <a:pt x="1920" y="1972"/>
                  </a:cubicBezTo>
                  <a:cubicBezTo>
                    <a:pt x="1929" y="1939"/>
                    <a:pt x="1939" y="1907"/>
                    <a:pt x="1949" y="1878"/>
                  </a:cubicBezTo>
                  <a:cubicBezTo>
                    <a:pt x="2035" y="1850"/>
                    <a:pt x="2055" y="1726"/>
                    <a:pt x="2084" y="1665"/>
                  </a:cubicBezTo>
                  <a:cubicBezTo>
                    <a:pt x="2116" y="1649"/>
                    <a:pt x="2161" y="1627"/>
                    <a:pt x="2190" y="1599"/>
                  </a:cubicBezTo>
                  <a:cubicBezTo>
                    <a:pt x="2203" y="1563"/>
                    <a:pt x="2216" y="1527"/>
                    <a:pt x="2229" y="1495"/>
                  </a:cubicBezTo>
                  <a:cubicBezTo>
                    <a:pt x="2233" y="1436"/>
                    <a:pt x="2236" y="1377"/>
                    <a:pt x="2240" y="1318"/>
                  </a:cubicBezTo>
                  <a:cubicBezTo>
                    <a:pt x="2230" y="1292"/>
                    <a:pt x="2224" y="1266"/>
                    <a:pt x="2218" y="1243"/>
                  </a:cubicBezTo>
                  <a:cubicBezTo>
                    <a:pt x="2218" y="1148"/>
                    <a:pt x="2270" y="1047"/>
                    <a:pt x="2219" y="994"/>
                  </a:cubicBezTo>
                  <a:cubicBezTo>
                    <a:pt x="2216" y="984"/>
                    <a:pt x="2213" y="974"/>
                    <a:pt x="2210" y="964"/>
                  </a:cubicBezTo>
                  <a:cubicBezTo>
                    <a:pt x="2315" y="967"/>
                    <a:pt x="2411" y="969"/>
                    <a:pt x="2520" y="991"/>
                  </a:cubicBezTo>
                  <a:cubicBezTo>
                    <a:pt x="2596" y="1033"/>
                    <a:pt x="2663" y="1005"/>
                    <a:pt x="2762" y="1076"/>
                  </a:cubicBezTo>
                  <a:cubicBezTo>
                    <a:pt x="2775" y="1076"/>
                    <a:pt x="2791" y="1077"/>
                    <a:pt x="2807" y="1077"/>
                  </a:cubicBezTo>
                  <a:cubicBezTo>
                    <a:pt x="2820" y="1061"/>
                    <a:pt x="2832" y="1048"/>
                    <a:pt x="2849" y="1036"/>
                  </a:cubicBezTo>
                  <a:cubicBezTo>
                    <a:pt x="2849" y="1019"/>
                    <a:pt x="2849" y="1003"/>
                    <a:pt x="2849" y="990"/>
                  </a:cubicBezTo>
                  <a:cubicBezTo>
                    <a:pt x="2820" y="930"/>
                    <a:pt x="2833" y="878"/>
                    <a:pt x="2856" y="839"/>
                  </a:cubicBezTo>
                  <a:cubicBezTo>
                    <a:pt x="2895" y="791"/>
                    <a:pt x="2933" y="746"/>
                    <a:pt x="2972" y="702"/>
                  </a:cubicBezTo>
                  <a:cubicBezTo>
                    <a:pt x="2988" y="597"/>
                    <a:pt x="3024" y="578"/>
                    <a:pt x="3082" y="508"/>
                  </a:cubicBezTo>
                  <a:cubicBezTo>
                    <a:pt x="3108" y="453"/>
                    <a:pt x="3095" y="439"/>
                    <a:pt x="3162" y="441"/>
                  </a:cubicBezTo>
                  <a:cubicBezTo>
                    <a:pt x="3219" y="479"/>
                    <a:pt x="3280" y="519"/>
                    <a:pt x="3340" y="560"/>
                  </a:cubicBezTo>
                  <a:cubicBezTo>
                    <a:pt x="3375" y="571"/>
                    <a:pt x="3458" y="563"/>
                    <a:pt x="3512" y="620"/>
                  </a:cubicBezTo>
                  <a:cubicBezTo>
                    <a:pt x="3586" y="622"/>
                    <a:pt x="3729" y="639"/>
                    <a:pt x="3762" y="535"/>
                  </a:cubicBezTo>
                  <a:cubicBezTo>
                    <a:pt x="3756" y="463"/>
                    <a:pt x="3750" y="391"/>
                    <a:pt x="3747" y="318"/>
                  </a:cubicBezTo>
                  <a:cubicBezTo>
                    <a:pt x="3825" y="163"/>
                    <a:pt x="3914" y="172"/>
                    <a:pt x="4081" y="160"/>
                  </a:cubicBezTo>
                  <a:cubicBezTo>
                    <a:pt x="4122" y="148"/>
                    <a:pt x="4142" y="76"/>
                    <a:pt x="4158" y="44"/>
                  </a:cubicBezTo>
                  <a:cubicBezTo>
                    <a:pt x="4171" y="28"/>
                    <a:pt x="4184" y="15"/>
                    <a:pt x="4200" y="2"/>
                  </a:cubicBezTo>
                  <a:cubicBezTo>
                    <a:pt x="4244" y="0"/>
                    <a:pt x="4289" y="1"/>
                    <a:pt x="4334" y="2"/>
                  </a:cubicBezTo>
                  <a:cubicBezTo>
                    <a:pt x="4356" y="19"/>
                    <a:pt x="4362" y="121"/>
                    <a:pt x="4387" y="187"/>
                  </a:cubicBezTo>
                  <a:cubicBezTo>
                    <a:pt x="4428" y="254"/>
                    <a:pt x="4473" y="324"/>
                    <a:pt x="4517" y="393"/>
                  </a:cubicBezTo>
                  <a:cubicBezTo>
                    <a:pt x="4555" y="414"/>
                    <a:pt x="4616" y="439"/>
                    <a:pt x="4695" y="460"/>
                  </a:cubicBezTo>
                  <a:cubicBezTo>
                    <a:pt x="4724" y="481"/>
                    <a:pt x="4753" y="504"/>
                    <a:pt x="4785" y="528"/>
                  </a:cubicBezTo>
                  <a:cubicBezTo>
                    <a:pt x="4800" y="555"/>
                    <a:pt x="4816" y="581"/>
                    <a:pt x="4832" y="611"/>
                  </a:cubicBezTo>
                  <a:cubicBezTo>
                    <a:pt x="4838" y="664"/>
                    <a:pt x="4844" y="716"/>
                    <a:pt x="4850" y="772"/>
                  </a:cubicBezTo>
                  <a:cubicBezTo>
                    <a:pt x="4869" y="812"/>
                    <a:pt x="4888" y="851"/>
                    <a:pt x="4910" y="891"/>
                  </a:cubicBezTo>
                  <a:cubicBezTo>
                    <a:pt x="4916" y="954"/>
                    <a:pt x="4938" y="1072"/>
                    <a:pt x="4883" y="1156"/>
                  </a:cubicBezTo>
                  <a:cubicBezTo>
                    <a:pt x="4771" y="1228"/>
                    <a:pt x="4787" y="1189"/>
                    <a:pt x="4773" y="1327"/>
                  </a:cubicBezTo>
                  <a:cubicBezTo>
                    <a:pt x="4780" y="1360"/>
                    <a:pt x="4782" y="1412"/>
                    <a:pt x="4820" y="1469"/>
                  </a:cubicBezTo>
                  <a:cubicBezTo>
                    <a:pt x="4852" y="1492"/>
                    <a:pt x="4884" y="1516"/>
                    <a:pt x="4919" y="1543"/>
                  </a:cubicBezTo>
                  <a:cubicBezTo>
                    <a:pt x="4967" y="1554"/>
                    <a:pt x="5015" y="1565"/>
                    <a:pt x="5066" y="1580"/>
                  </a:cubicBezTo>
                  <a:cubicBezTo>
                    <a:pt x="5164" y="1654"/>
                    <a:pt x="5276" y="1657"/>
                    <a:pt x="5417" y="1670"/>
                  </a:cubicBezTo>
                  <a:cubicBezTo>
                    <a:pt x="5461" y="1694"/>
                    <a:pt x="5538" y="1772"/>
                    <a:pt x="5592" y="1832"/>
                  </a:cubicBezTo>
                  <a:cubicBezTo>
                    <a:pt x="5636" y="1872"/>
                    <a:pt x="5684" y="1913"/>
                    <a:pt x="5731" y="1953"/>
                  </a:cubicBezTo>
                  <a:cubicBezTo>
                    <a:pt x="5776" y="1964"/>
                    <a:pt x="5827" y="1972"/>
                    <a:pt x="5878" y="2039"/>
                  </a:cubicBezTo>
                  <a:cubicBezTo>
                    <a:pt x="5890" y="2085"/>
                    <a:pt x="5909" y="2184"/>
                    <a:pt x="5944" y="2257"/>
                  </a:cubicBezTo>
                  <a:cubicBezTo>
                    <a:pt x="5963" y="2274"/>
                    <a:pt x="5991" y="2281"/>
                    <a:pt x="6010" y="2340"/>
                  </a:cubicBezTo>
                  <a:cubicBezTo>
                    <a:pt x="6007" y="2370"/>
                    <a:pt x="6004" y="2399"/>
                    <a:pt x="6003" y="2432"/>
                  </a:cubicBezTo>
                  <a:cubicBezTo>
                    <a:pt x="6010" y="2455"/>
                    <a:pt x="6019" y="2478"/>
                    <a:pt x="6029" y="2501"/>
                  </a:cubicBezTo>
                  <a:cubicBezTo>
                    <a:pt x="5958" y="2535"/>
                    <a:pt x="5964" y="2552"/>
                    <a:pt x="5941" y="2636"/>
                  </a:cubicBezTo>
                  <a:cubicBezTo>
                    <a:pt x="5938" y="2669"/>
                    <a:pt x="5938" y="2705"/>
                    <a:pt x="5938" y="2741"/>
                  </a:cubicBezTo>
                  <a:cubicBezTo>
                    <a:pt x="5944" y="2781"/>
                    <a:pt x="5950" y="2820"/>
                    <a:pt x="5959" y="2860"/>
                  </a:cubicBezTo>
                  <a:cubicBezTo>
                    <a:pt x="5950" y="2863"/>
                    <a:pt x="5943" y="2866"/>
                    <a:pt x="5937" y="2869"/>
                  </a:cubicBezTo>
                  <a:cubicBezTo>
                    <a:pt x="5860" y="2870"/>
                    <a:pt x="5787" y="2872"/>
                    <a:pt x="5713" y="2873"/>
                  </a:cubicBezTo>
                  <a:cubicBezTo>
                    <a:pt x="5553" y="2889"/>
                    <a:pt x="5480" y="2900"/>
                    <a:pt x="5431" y="3053"/>
                  </a:cubicBezTo>
                  <a:cubicBezTo>
                    <a:pt x="5383" y="3100"/>
                    <a:pt x="5357" y="3126"/>
                    <a:pt x="5334" y="3204"/>
                  </a:cubicBezTo>
                  <a:cubicBezTo>
                    <a:pt x="5254" y="3254"/>
                    <a:pt x="5149" y="3248"/>
                    <a:pt x="5085" y="3247"/>
                  </a:cubicBezTo>
                  <a:cubicBezTo>
                    <a:pt x="5085" y="3283"/>
                    <a:pt x="5049" y="3344"/>
                    <a:pt x="5011" y="3373"/>
                  </a:cubicBezTo>
                  <a:cubicBezTo>
                    <a:pt x="4981" y="3431"/>
                    <a:pt x="5013" y="3500"/>
                    <a:pt x="5044" y="3593"/>
                  </a:cubicBezTo>
                  <a:cubicBezTo>
                    <a:pt x="5044" y="3619"/>
                    <a:pt x="5044" y="3645"/>
                    <a:pt x="5047" y="3672"/>
                  </a:cubicBezTo>
                  <a:cubicBezTo>
                    <a:pt x="4990" y="3680"/>
                    <a:pt x="4932" y="3692"/>
                    <a:pt x="4878" y="3703"/>
                  </a:cubicBezTo>
                  <a:cubicBezTo>
                    <a:pt x="4826" y="3718"/>
                    <a:pt x="4775" y="3753"/>
                    <a:pt x="4743" y="3772"/>
                  </a:cubicBezTo>
                  <a:cubicBezTo>
                    <a:pt x="4599" y="3817"/>
                    <a:pt x="4458" y="3824"/>
                    <a:pt x="4334" y="3821"/>
                  </a:cubicBezTo>
                  <a:cubicBezTo>
                    <a:pt x="4279" y="3829"/>
                    <a:pt x="4273" y="3832"/>
                    <a:pt x="4244" y="3854"/>
                  </a:cubicBezTo>
                  <a:cubicBezTo>
                    <a:pt x="4244" y="3894"/>
                    <a:pt x="4244" y="3900"/>
                    <a:pt x="4288" y="3967"/>
                  </a:cubicBezTo>
                  <a:cubicBezTo>
                    <a:pt x="4240" y="4038"/>
                    <a:pt x="4281" y="4088"/>
                    <a:pt x="4367" y="4142"/>
                  </a:cubicBezTo>
                  <a:cubicBezTo>
                    <a:pt x="4389" y="4176"/>
                    <a:pt x="4411" y="4209"/>
                    <a:pt x="4433" y="4245"/>
                  </a:cubicBezTo>
                  <a:cubicBezTo>
                    <a:pt x="4469" y="4263"/>
                    <a:pt x="4497" y="4277"/>
                    <a:pt x="4481" y="4361"/>
                  </a:cubicBezTo>
                  <a:cubicBezTo>
                    <a:pt x="4468" y="4371"/>
                    <a:pt x="4455" y="4384"/>
                    <a:pt x="4445" y="4396"/>
                  </a:cubicBezTo>
                  <a:cubicBezTo>
                    <a:pt x="4346" y="4450"/>
                    <a:pt x="4337" y="4433"/>
                    <a:pt x="4336" y="4557"/>
                  </a:cubicBezTo>
                  <a:cubicBezTo>
                    <a:pt x="4361" y="4578"/>
                    <a:pt x="4403" y="4618"/>
                    <a:pt x="4402" y="4697"/>
                  </a:cubicBezTo>
                  <a:cubicBezTo>
                    <a:pt x="4364" y="4722"/>
                    <a:pt x="4319" y="4727"/>
                    <a:pt x="4296" y="4727"/>
                  </a:cubicBezTo>
                  <a:close/>
                </a:path>
              </a:pathLst>
            </a:custGeom>
            <a:grpFill/>
            <a:ln w="8" cap="flat">
              <a:solidFill>
                <a:srgbClr val="FFFFFF"/>
              </a:solidFill>
              <a:prstDash val="solid"/>
              <a:miter lim="800000"/>
            </a:ln>
          </p:spPr>
          <p:txBody>
            <a:bodyPr lIns="128558" tIns="64279" rIns="128558" bIns="64279"/>
            <a:lstStyle/>
            <a:p>
              <a:pPr fontAlgn="auto"/>
              <a:endParaRPr lang="zh-CN" altLang="en-US" sz="3375" noProof="1">
                <a:solidFill>
                  <a:srgbClr val="000000"/>
                </a:solidFill>
                <a:cs typeface="+mn-ea"/>
                <a:sym typeface="+mn-lt"/>
              </a:endParaRPr>
            </a:p>
          </p:txBody>
        </p:sp>
        <p:sp>
          <p:nvSpPr>
            <p:cNvPr id="85" name="Freeform 29"/>
            <p:cNvSpPr/>
            <p:nvPr/>
          </p:nvSpPr>
          <p:spPr bwMode="auto">
            <a:xfrm>
              <a:off x="4038191" y="765375"/>
              <a:ext cx="1905396" cy="1642511"/>
            </a:xfrm>
            <a:custGeom>
              <a:avLst/>
              <a:gdLst>
                <a:gd name="T0" fmla="*/ 1630 w 6642"/>
                <a:gd name="T1" fmla="*/ 5242 h 5728"/>
                <a:gd name="T2" fmla="*/ 1530 w 6642"/>
                <a:gd name="T3" fmla="*/ 5007 h 5728"/>
                <a:gd name="T4" fmla="*/ 1052 w 6642"/>
                <a:gd name="T5" fmla="*/ 5254 h 5728"/>
                <a:gd name="T6" fmla="*/ 572 w 6642"/>
                <a:gd name="T7" fmla="*/ 4806 h 5728"/>
                <a:gd name="T8" fmla="*/ 651 w 6642"/>
                <a:gd name="T9" fmla="*/ 4438 h 5728"/>
                <a:gd name="T10" fmla="*/ 147 w 6642"/>
                <a:gd name="T11" fmla="*/ 4318 h 5728"/>
                <a:gd name="T12" fmla="*/ 0 w 6642"/>
                <a:gd name="T13" fmla="*/ 3842 h 5728"/>
                <a:gd name="T14" fmla="*/ 1044 w 6642"/>
                <a:gd name="T15" fmla="*/ 3908 h 5728"/>
                <a:gd name="T16" fmla="*/ 1487 w 6642"/>
                <a:gd name="T17" fmla="*/ 4158 h 5728"/>
                <a:gd name="T18" fmla="*/ 2267 w 6642"/>
                <a:gd name="T19" fmla="*/ 4125 h 5728"/>
                <a:gd name="T20" fmla="*/ 3073 w 6642"/>
                <a:gd name="T21" fmla="*/ 3979 h 5728"/>
                <a:gd name="T22" fmla="*/ 3705 w 6642"/>
                <a:gd name="T23" fmla="*/ 3503 h 5728"/>
                <a:gd name="T24" fmla="*/ 3692 w 6642"/>
                <a:gd name="T25" fmla="*/ 3012 h 5728"/>
                <a:gd name="T26" fmla="*/ 4258 w 6642"/>
                <a:gd name="T27" fmla="*/ 2876 h 5728"/>
                <a:gd name="T28" fmla="*/ 4672 w 6642"/>
                <a:gd name="T29" fmla="*/ 2621 h 5728"/>
                <a:gd name="T30" fmla="*/ 5456 w 6642"/>
                <a:gd name="T31" fmla="*/ 2333 h 5728"/>
                <a:gd name="T32" fmla="*/ 5143 w 6642"/>
                <a:gd name="T33" fmla="*/ 1827 h 5728"/>
                <a:gd name="T34" fmla="*/ 4889 w 6642"/>
                <a:gd name="T35" fmla="*/ 1994 h 5728"/>
                <a:gd name="T36" fmla="*/ 4388 w 6642"/>
                <a:gd name="T37" fmla="*/ 1890 h 5728"/>
                <a:gd name="T38" fmla="*/ 4584 w 6642"/>
                <a:gd name="T39" fmla="*/ 1306 h 5728"/>
                <a:gd name="T40" fmla="*/ 5210 w 6642"/>
                <a:gd name="T41" fmla="*/ 748 h 5728"/>
                <a:gd name="T42" fmla="*/ 5238 w 6642"/>
                <a:gd name="T43" fmla="*/ 251 h 5728"/>
                <a:gd name="T44" fmla="*/ 5508 w 6642"/>
                <a:gd name="T45" fmla="*/ 49 h 5728"/>
                <a:gd name="T46" fmla="*/ 5621 w 6642"/>
                <a:gd name="T47" fmla="*/ 366 h 5728"/>
                <a:gd name="T48" fmla="*/ 5876 w 6642"/>
                <a:gd name="T49" fmla="*/ 562 h 5728"/>
                <a:gd name="T50" fmla="*/ 6483 w 6642"/>
                <a:gd name="T51" fmla="*/ 479 h 5728"/>
                <a:gd name="T52" fmla="*/ 6530 w 6642"/>
                <a:gd name="T53" fmla="*/ 1168 h 5728"/>
                <a:gd name="T54" fmla="*/ 6458 w 6642"/>
                <a:gd name="T55" fmla="*/ 1507 h 5728"/>
                <a:gd name="T56" fmla="*/ 6101 w 6642"/>
                <a:gd name="T57" fmla="*/ 1904 h 5728"/>
                <a:gd name="T58" fmla="*/ 6333 w 6642"/>
                <a:gd name="T59" fmla="*/ 2178 h 5728"/>
                <a:gd name="T60" fmla="*/ 6347 w 6642"/>
                <a:gd name="T61" fmla="*/ 2362 h 5728"/>
                <a:gd name="T62" fmla="*/ 5992 w 6642"/>
                <a:gd name="T63" fmla="*/ 2412 h 5728"/>
                <a:gd name="T64" fmla="*/ 6137 w 6642"/>
                <a:gd name="T65" fmla="*/ 2844 h 5728"/>
                <a:gd name="T66" fmla="*/ 6344 w 6642"/>
                <a:gd name="T67" fmla="*/ 3010 h 5728"/>
                <a:gd name="T68" fmla="*/ 6642 w 6642"/>
                <a:gd name="T69" fmla="*/ 3342 h 5728"/>
                <a:gd name="T70" fmla="*/ 6273 w 6642"/>
                <a:gd name="T71" fmla="*/ 3644 h 5728"/>
                <a:gd name="T72" fmla="*/ 5891 w 6642"/>
                <a:gd name="T73" fmla="*/ 3965 h 5728"/>
                <a:gd name="T74" fmla="*/ 5682 w 6642"/>
                <a:gd name="T75" fmla="*/ 4064 h 5728"/>
                <a:gd name="T76" fmla="*/ 5265 w 6642"/>
                <a:gd name="T77" fmla="*/ 3802 h 5728"/>
                <a:gd name="T78" fmla="*/ 4807 w 6642"/>
                <a:gd name="T79" fmla="*/ 4072 h 5728"/>
                <a:gd name="T80" fmla="*/ 4541 w 6642"/>
                <a:gd name="T81" fmla="*/ 4134 h 5728"/>
                <a:gd name="T82" fmla="*/ 4260 w 6642"/>
                <a:gd name="T83" fmla="*/ 4238 h 5728"/>
                <a:gd name="T84" fmla="*/ 4293 w 6642"/>
                <a:gd name="T85" fmla="*/ 4556 h 5728"/>
                <a:gd name="T86" fmla="*/ 3815 w 6642"/>
                <a:gd name="T87" fmla="*/ 4777 h 5728"/>
                <a:gd name="T88" fmla="*/ 3424 w 6642"/>
                <a:gd name="T89" fmla="*/ 5045 h 5728"/>
                <a:gd name="T90" fmla="*/ 2993 w 6642"/>
                <a:gd name="T91" fmla="*/ 5516 h 5728"/>
                <a:gd name="T92" fmla="*/ 2536 w 6642"/>
                <a:gd name="T93" fmla="*/ 5566 h 5728"/>
                <a:gd name="T94" fmla="*/ 2481 w 6642"/>
                <a:gd name="T95" fmla="*/ 5149 h 5728"/>
                <a:gd name="T96" fmla="*/ 2177 w 6642"/>
                <a:gd name="T97" fmla="*/ 5276 h 5728"/>
                <a:gd name="T98" fmla="*/ 1951 w 6642"/>
                <a:gd name="T99" fmla="*/ 5617 h 57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6642" h="5728">
                  <a:moveTo>
                    <a:pt x="1682" y="5728"/>
                  </a:moveTo>
                  <a:cubicBezTo>
                    <a:pt x="1644" y="5688"/>
                    <a:pt x="1606" y="5648"/>
                    <a:pt x="1568" y="5611"/>
                  </a:cubicBezTo>
                  <a:cubicBezTo>
                    <a:pt x="1545" y="5568"/>
                    <a:pt x="1527" y="5525"/>
                    <a:pt x="1508" y="5485"/>
                  </a:cubicBezTo>
                  <a:cubicBezTo>
                    <a:pt x="1508" y="5354"/>
                    <a:pt x="1525" y="5302"/>
                    <a:pt x="1630" y="5242"/>
                  </a:cubicBezTo>
                  <a:cubicBezTo>
                    <a:pt x="1647" y="5226"/>
                    <a:pt x="1666" y="5210"/>
                    <a:pt x="1685" y="5195"/>
                  </a:cubicBezTo>
                  <a:cubicBezTo>
                    <a:pt x="1698" y="5169"/>
                    <a:pt x="1714" y="5143"/>
                    <a:pt x="1730" y="5120"/>
                  </a:cubicBezTo>
                  <a:cubicBezTo>
                    <a:pt x="1727" y="5104"/>
                    <a:pt x="1727" y="5088"/>
                    <a:pt x="1727" y="5071"/>
                  </a:cubicBezTo>
                  <a:cubicBezTo>
                    <a:pt x="1664" y="4962"/>
                    <a:pt x="1622" y="4977"/>
                    <a:pt x="1530" y="5007"/>
                  </a:cubicBezTo>
                  <a:cubicBezTo>
                    <a:pt x="1504" y="5026"/>
                    <a:pt x="1481" y="5045"/>
                    <a:pt x="1459" y="5064"/>
                  </a:cubicBezTo>
                  <a:cubicBezTo>
                    <a:pt x="1424" y="5080"/>
                    <a:pt x="1389" y="5095"/>
                    <a:pt x="1353" y="5111"/>
                  </a:cubicBezTo>
                  <a:cubicBezTo>
                    <a:pt x="1331" y="5078"/>
                    <a:pt x="1309" y="5077"/>
                    <a:pt x="1290" y="5063"/>
                  </a:cubicBezTo>
                  <a:cubicBezTo>
                    <a:pt x="1066" y="5058"/>
                    <a:pt x="1069" y="5042"/>
                    <a:pt x="1052" y="5254"/>
                  </a:cubicBezTo>
                  <a:cubicBezTo>
                    <a:pt x="1007" y="5299"/>
                    <a:pt x="940" y="5231"/>
                    <a:pt x="924" y="5231"/>
                  </a:cubicBezTo>
                  <a:cubicBezTo>
                    <a:pt x="886" y="5174"/>
                    <a:pt x="839" y="5124"/>
                    <a:pt x="813" y="5097"/>
                  </a:cubicBezTo>
                  <a:cubicBezTo>
                    <a:pt x="782" y="5008"/>
                    <a:pt x="750" y="4945"/>
                    <a:pt x="683" y="4930"/>
                  </a:cubicBezTo>
                  <a:cubicBezTo>
                    <a:pt x="645" y="4887"/>
                    <a:pt x="607" y="4846"/>
                    <a:pt x="572" y="4806"/>
                  </a:cubicBezTo>
                  <a:cubicBezTo>
                    <a:pt x="550" y="4799"/>
                    <a:pt x="528" y="4792"/>
                    <a:pt x="505" y="4788"/>
                  </a:cubicBezTo>
                  <a:cubicBezTo>
                    <a:pt x="506" y="4700"/>
                    <a:pt x="592" y="4695"/>
                    <a:pt x="640" y="4631"/>
                  </a:cubicBezTo>
                  <a:cubicBezTo>
                    <a:pt x="653" y="4599"/>
                    <a:pt x="666" y="4570"/>
                    <a:pt x="683" y="4541"/>
                  </a:cubicBezTo>
                  <a:cubicBezTo>
                    <a:pt x="683" y="4482"/>
                    <a:pt x="677" y="4459"/>
                    <a:pt x="651" y="4438"/>
                  </a:cubicBezTo>
                  <a:cubicBezTo>
                    <a:pt x="520" y="4435"/>
                    <a:pt x="383" y="4448"/>
                    <a:pt x="277" y="4491"/>
                  </a:cubicBezTo>
                  <a:cubicBezTo>
                    <a:pt x="232" y="4523"/>
                    <a:pt x="223" y="4519"/>
                    <a:pt x="187" y="4518"/>
                  </a:cubicBezTo>
                  <a:cubicBezTo>
                    <a:pt x="188" y="4472"/>
                    <a:pt x="191" y="4427"/>
                    <a:pt x="195" y="4384"/>
                  </a:cubicBezTo>
                  <a:cubicBezTo>
                    <a:pt x="179" y="4361"/>
                    <a:pt x="163" y="4338"/>
                    <a:pt x="147" y="4318"/>
                  </a:cubicBezTo>
                  <a:cubicBezTo>
                    <a:pt x="109" y="4284"/>
                    <a:pt x="74" y="4250"/>
                    <a:pt x="39" y="4220"/>
                  </a:cubicBezTo>
                  <a:cubicBezTo>
                    <a:pt x="39" y="4158"/>
                    <a:pt x="59" y="4145"/>
                    <a:pt x="75" y="4093"/>
                  </a:cubicBezTo>
                  <a:cubicBezTo>
                    <a:pt x="75" y="4024"/>
                    <a:pt x="76" y="3975"/>
                    <a:pt x="63" y="3929"/>
                  </a:cubicBezTo>
                  <a:cubicBezTo>
                    <a:pt x="41" y="3899"/>
                    <a:pt x="19" y="3869"/>
                    <a:pt x="0" y="3842"/>
                  </a:cubicBezTo>
                  <a:cubicBezTo>
                    <a:pt x="0" y="3806"/>
                    <a:pt x="0" y="3770"/>
                    <a:pt x="0" y="3737"/>
                  </a:cubicBezTo>
                  <a:cubicBezTo>
                    <a:pt x="99" y="3766"/>
                    <a:pt x="201" y="3795"/>
                    <a:pt x="303" y="3824"/>
                  </a:cubicBezTo>
                  <a:cubicBezTo>
                    <a:pt x="479" y="3828"/>
                    <a:pt x="655" y="3833"/>
                    <a:pt x="830" y="3840"/>
                  </a:cubicBezTo>
                  <a:cubicBezTo>
                    <a:pt x="878" y="3858"/>
                    <a:pt x="980" y="3874"/>
                    <a:pt x="1044" y="3908"/>
                  </a:cubicBezTo>
                  <a:cubicBezTo>
                    <a:pt x="1098" y="3955"/>
                    <a:pt x="1155" y="4002"/>
                    <a:pt x="1213" y="4053"/>
                  </a:cubicBezTo>
                  <a:cubicBezTo>
                    <a:pt x="1225" y="4060"/>
                    <a:pt x="1241" y="4067"/>
                    <a:pt x="1257" y="4077"/>
                  </a:cubicBezTo>
                  <a:cubicBezTo>
                    <a:pt x="1308" y="4085"/>
                    <a:pt x="1362" y="4096"/>
                    <a:pt x="1417" y="4107"/>
                  </a:cubicBezTo>
                  <a:cubicBezTo>
                    <a:pt x="1439" y="4124"/>
                    <a:pt x="1461" y="4141"/>
                    <a:pt x="1487" y="4158"/>
                  </a:cubicBezTo>
                  <a:cubicBezTo>
                    <a:pt x="1554" y="4179"/>
                    <a:pt x="1621" y="4204"/>
                    <a:pt x="1688" y="4229"/>
                  </a:cubicBezTo>
                  <a:cubicBezTo>
                    <a:pt x="1739" y="4256"/>
                    <a:pt x="1795" y="4389"/>
                    <a:pt x="1904" y="4309"/>
                  </a:cubicBezTo>
                  <a:cubicBezTo>
                    <a:pt x="1940" y="4255"/>
                    <a:pt x="2004" y="4237"/>
                    <a:pt x="2068" y="4212"/>
                  </a:cubicBezTo>
                  <a:cubicBezTo>
                    <a:pt x="2139" y="4155"/>
                    <a:pt x="2161" y="4146"/>
                    <a:pt x="2267" y="4125"/>
                  </a:cubicBezTo>
                  <a:cubicBezTo>
                    <a:pt x="2267" y="4093"/>
                    <a:pt x="2337" y="4091"/>
                    <a:pt x="2363" y="4075"/>
                  </a:cubicBezTo>
                  <a:cubicBezTo>
                    <a:pt x="2423" y="4067"/>
                    <a:pt x="2478" y="4003"/>
                    <a:pt x="2539" y="3995"/>
                  </a:cubicBezTo>
                  <a:cubicBezTo>
                    <a:pt x="2593" y="3960"/>
                    <a:pt x="2638" y="3961"/>
                    <a:pt x="2721" y="3970"/>
                  </a:cubicBezTo>
                  <a:cubicBezTo>
                    <a:pt x="2782" y="3984"/>
                    <a:pt x="3005" y="4046"/>
                    <a:pt x="3073" y="3979"/>
                  </a:cubicBezTo>
                  <a:cubicBezTo>
                    <a:pt x="3220" y="3973"/>
                    <a:pt x="3323" y="3834"/>
                    <a:pt x="3416" y="3722"/>
                  </a:cubicBezTo>
                  <a:cubicBezTo>
                    <a:pt x="3448" y="3693"/>
                    <a:pt x="3483" y="3665"/>
                    <a:pt x="3519" y="3636"/>
                  </a:cubicBezTo>
                  <a:cubicBezTo>
                    <a:pt x="3548" y="3611"/>
                    <a:pt x="3576" y="3585"/>
                    <a:pt x="3609" y="3563"/>
                  </a:cubicBezTo>
                  <a:cubicBezTo>
                    <a:pt x="3634" y="3554"/>
                    <a:pt x="3676" y="3532"/>
                    <a:pt x="3705" y="3503"/>
                  </a:cubicBezTo>
                  <a:cubicBezTo>
                    <a:pt x="3702" y="3474"/>
                    <a:pt x="3702" y="3448"/>
                    <a:pt x="3702" y="3422"/>
                  </a:cubicBezTo>
                  <a:cubicBezTo>
                    <a:pt x="3667" y="3385"/>
                    <a:pt x="3632" y="3351"/>
                    <a:pt x="3597" y="3317"/>
                  </a:cubicBezTo>
                  <a:cubicBezTo>
                    <a:pt x="3591" y="3294"/>
                    <a:pt x="3585" y="3271"/>
                    <a:pt x="3582" y="3252"/>
                  </a:cubicBezTo>
                  <a:cubicBezTo>
                    <a:pt x="3589" y="3131"/>
                    <a:pt x="3586" y="3052"/>
                    <a:pt x="3692" y="3012"/>
                  </a:cubicBezTo>
                  <a:cubicBezTo>
                    <a:pt x="3692" y="2969"/>
                    <a:pt x="3759" y="3033"/>
                    <a:pt x="3835" y="3094"/>
                  </a:cubicBezTo>
                  <a:cubicBezTo>
                    <a:pt x="3861" y="3101"/>
                    <a:pt x="3886" y="3112"/>
                    <a:pt x="3915" y="3122"/>
                  </a:cubicBezTo>
                  <a:cubicBezTo>
                    <a:pt x="3940" y="3123"/>
                    <a:pt x="3969" y="3124"/>
                    <a:pt x="3998" y="3124"/>
                  </a:cubicBezTo>
                  <a:cubicBezTo>
                    <a:pt x="4097" y="3098"/>
                    <a:pt x="4184" y="2959"/>
                    <a:pt x="4258" y="2876"/>
                  </a:cubicBezTo>
                  <a:cubicBezTo>
                    <a:pt x="4309" y="2825"/>
                    <a:pt x="4354" y="2855"/>
                    <a:pt x="4431" y="2857"/>
                  </a:cubicBezTo>
                  <a:cubicBezTo>
                    <a:pt x="4463" y="2825"/>
                    <a:pt x="4498" y="2819"/>
                    <a:pt x="4543" y="2801"/>
                  </a:cubicBezTo>
                  <a:cubicBezTo>
                    <a:pt x="4569" y="2775"/>
                    <a:pt x="4597" y="2750"/>
                    <a:pt x="4626" y="2724"/>
                  </a:cubicBezTo>
                  <a:cubicBezTo>
                    <a:pt x="4652" y="2725"/>
                    <a:pt x="4672" y="2627"/>
                    <a:pt x="4672" y="2621"/>
                  </a:cubicBezTo>
                  <a:cubicBezTo>
                    <a:pt x="4727" y="2468"/>
                    <a:pt x="4765" y="2528"/>
                    <a:pt x="4903" y="2469"/>
                  </a:cubicBezTo>
                  <a:cubicBezTo>
                    <a:pt x="4948" y="2415"/>
                    <a:pt x="4996" y="2387"/>
                    <a:pt x="5060" y="2356"/>
                  </a:cubicBezTo>
                  <a:cubicBezTo>
                    <a:pt x="5111" y="2304"/>
                    <a:pt x="5303" y="2342"/>
                    <a:pt x="5411" y="2351"/>
                  </a:cubicBezTo>
                  <a:cubicBezTo>
                    <a:pt x="5424" y="2345"/>
                    <a:pt x="5440" y="2339"/>
                    <a:pt x="5456" y="2333"/>
                  </a:cubicBezTo>
                  <a:cubicBezTo>
                    <a:pt x="5527" y="2263"/>
                    <a:pt x="5489" y="2167"/>
                    <a:pt x="5454" y="2117"/>
                  </a:cubicBezTo>
                  <a:cubicBezTo>
                    <a:pt x="5429" y="2090"/>
                    <a:pt x="5403" y="2063"/>
                    <a:pt x="5378" y="2039"/>
                  </a:cubicBezTo>
                  <a:cubicBezTo>
                    <a:pt x="5330" y="2009"/>
                    <a:pt x="5283" y="1978"/>
                    <a:pt x="5235" y="1951"/>
                  </a:cubicBezTo>
                  <a:cubicBezTo>
                    <a:pt x="5222" y="1895"/>
                    <a:pt x="5152" y="1837"/>
                    <a:pt x="5143" y="1827"/>
                  </a:cubicBezTo>
                  <a:cubicBezTo>
                    <a:pt x="5111" y="1826"/>
                    <a:pt x="5079" y="1826"/>
                    <a:pt x="5047" y="1828"/>
                  </a:cubicBezTo>
                  <a:cubicBezTo>
                    <a:pt x="5031" y="1844"/>
                    <a:pt x="5015" y="1863"/>
                    <a:pt x="5002" y="1883"/>
                  </a:cubicBezTo>
                  <a:cubicBezTo>
                    <a:pt x="4970" y="1879"/>
                    <a:pt x="4938" y="1878"/>
                    <a:pt x="4909" y="1877"/>
                  </a:cubicBezTo>
                  <a:cubicBezTo>
                    <a:pt x="4903" y="1916"/>
                    <a:pt x="4896" y="1955"/>
                    <a:pt x="4889" y="1994"/>
                  </a:cubicBezTo>
                  <a:cubicBezTo>
                    <a:pt x="4819" y="2019"/>
                    <a:pt x="4736" y="1954"/>
                    <a:pt x="4708" y="1941"/>
                  </a:cubicBezTo>
                  <a:cubicBezTo>
                    <a:pt x="4679" y="1940"/>
                    <a:pt x="4650" y="1939"/>
                    <a:pt x="4625" y="1939"/>
                  </a:cubicBezTo>
                  <a:cubicBezTo>
                    <a:pt x="4564" y="1957"/>
                    <a:pt x="4535" y="1985"/>
                    <a:pt x="4500" y="2014"/>
                  </a:cubicBezTo>
                  <a:cubicBezTo>
                    <a:pt x="4404" y="2012"/>
                    <a:pt x="4388" y="1939"/>
                    <a:pt x="4388" y="1890"/>
                  </a:cubicBezTo>
                  <a:cubicBezTo>
                    <a:pt x="4417" y="1861"/>
                    <a:pt x="4449" y="1833"/>
                    <a:pt x="4482" y="1804"/>
                  </a:cubicBezTo>
                  <a:cubicBezTo>
                    <a:pt x="4482" y="1725"/>
                    <a:pt x="4476" y="1683"/>
                    <a:pt x="4486" y="1634"/>
                  </a:cubicBezTo>
                  <a:cubicBezTo>
                    <a:pt x="4502" y="1592"/>
                    <a:pt x="4521" y="1553"/>
                    <a:pt x="4541" y="1514"/>
                  </a:cubicBezTo>
                  <a:cubicBezTo>
                    <a:pt x="4541" y="1413"/>
                    <a:pt x="4535" y="1367"/>
                    <a:pt x="4584" y="1306"/>
                  </a:cubicBezTo>
                  <a:cubicBezTo>
                    <a:pt x="4603" y="1306"/>
                    <a:pt x="4622" y="1307"/>
                    <a:pt x="4644" y="1307"/>
                  </a:cubicBezTo>
                  <a:cubicBezTo>
                    <a:pt x="4727" y="1319"/>
                    <a:pt x="4874" y="1355"/>
                    <a:pt x="4967" y="1286"/>
                  </a:cubicBezTo>
                  <a:cubicBezTo>
                    <a:pt x="5022" y="1228"/>
                    <a:pt x="5092" y="1181"/>
                    <a:pt x="5141" y="1117"/>
                  </a:cubicBezTo>
                  <a:cubicBezTo>
                    <a:pt x="5141" y="1025"/>
                    <a:pt x="5133" y="786"/>
                    <a:pt x="5210" y="748"/>
                  </a:cubicBezTo>
                  <a:cubicBezTo>
                    <a:pt x="5281" y="655"/>
                    <a:pt x="5249" y="556"/>
                    <a:pt x="5320" y="486"/>
                  </a:cubicBezTo>
                  <a:cubicBezTo>
                    <a:pt x="5317" y="443"/>
                    <a:pt x="5317" y="401"/>
                    <a:pt x="5318" y="358"/>
                  </a:cubicBezTo>
                  <a:cubicBezTo>
                    <a:pt x="5311" y="348"/>
                    <a:pt x="5308" y="338"/>
                    <a:pt x="5305" y="328"/>
                  </a:cubicBezTo>
                  <a:cubicBezTo>
                    <a:pt x="5283" y="302"/>
                    <a:pt x="5261" y="275"/>
                    <a:pt x="5238" y="251"/>
                  </a:cubicBezTo>
                  <a:cubicBezTo>
                    <a:pt x="5216" y="238"/>
                    <a:pt x="5197" y="227"/>
                    <a:pt x="5178" y="217"/>
                  </a:cubicBezTo>
                  <a:cubicBezTo>
                    <a:pt x="5178" y="125"/>
                    <a:pt x="5227" y="91"/>
                    <a:pt x="5303" y="56"/>
                  </a:cubicBezTo>
                  <a:cubicBezTo>
                    <a:pt x="5367" y="58"/>
                    <a:pt x="5406" y="0"/>
                    <a:pt x="5476" y="2"/>
                  </a:cubicBezTo>
                  <a:cubicBezTo>
                    <a:pt x="5476" y="22"/>
                    <a:pt x="5492" y="32"/>
                    <a:pt x="5508" y="49"/>
                  </a:cubicBezTo>
                  <a:cubicBezTo>
                    <a:pt x="5505" y="75"/>
                    <a:pt x="5501" y="104"/>
                    <a:pt x="5498" y="133"/>
                  </a:cubicBezTo>
                  <a:cubicBezTo>
                    <a:pt x="5456" y="175"/>
                    <a:pt x="5437" y="174"/>
                    <a:pt x="5437" y="243"/>
                  </a:cubicBezTo>
                  <a:cubicBezTo>
                    <a:pt x="5459" y="260"/>
                    <a:pt x="5481" y="280"/>
                    <a:pt x="5507" y="301"/>
                  </a:cubicBezTo>
                  <a:cubicBezTo>
                    <a:pt x="5532" y="341"/>
                    <a:pt x="5545" y="351"/>
                    <a:pt x="5621" y="366"/>
                  </a:cubicBezTo>
                  <a:cubicBezTo>
                    <a:pt x="5628" y="327"/>
                    <a:pt x="5634" y="291"/>
                    <a:pt x="5641" y="255"/>
                  </a:cubicBezTo>
                  <a:cubicBezTo>
                    <a:pt x="5676" y="256"/>
                    <a:pt x="5711" y="247"/>
                    <a:pt x="5775" y="291"/>
                  </a:cubicBezTo>
                  <a:cubicBezTo>
                    <a:pt x="5781" y="304"/>
                    <a:pt x="5791" y="318"/>
                    <a:pt x="5800" y="331"/>
                  </a:cubicBezTo>
                  <a:cubicBezTo>
                    <a:pt x="5809" y="400"/>
                    <a:pt x="5822" y="489"/>
                    <a:pt x="5876" y="562"/>
                  </a:cubicBezTo>
                  <a:cubicBezTo>
                    <a:pt x="5885" y="569"/>
                    <a:pt x="5898" y="576"/>
                    <a:pt x="5911" y="586"/>
                  </a:cubicBezTo>
                  <a:cubicBezTo>
                    <a:pt x="5939" y="583"/>
                    <a:pt x="5971" y="581"/>
                    <a:pt x="6003" y="578"/>
                  </a:cubicBezTo>
                  <a:cubicBezTo>
                    <a:pt x="6087" y="538"/>
                    <a:pt x="6182" y="570"/>
                    <a:pt x="6263" y="490"/>
                  </a:cubicBezTo>
                  <a:cubicBezTo>
                    <a:pt x="6314" y="367"/>
                    <a:pt x="6401" y="349"/>
                    <a:pt x="6483" y="479"/>
                  </a:cubicBezTo>
                  <a:cubicBezTo>
                    <a:pt x="6502" y="535"/>
                    <a:pt x="6521" y="591"/>
                    <a:pt x="6543" y="648"/>
                  </a:cubicBezTo>
                  <a:cubicBezTo>
                    <a:pt x="6543" y="703"/>
                    <a:pt x="6497" y="886"/>
                    <a:pt x="6461" y="944"/>
                  </a:cubicBezTo>
                  <a:cubicBezTo>
                    <a:pt x="6461" y="970"/>
                    <a:pt x="6461" y="996"/>
                    <a:pt x="6461" y="1022"/>
                  </a:cubicBezTo>
                  <a:cubicBezTo>
                    <a:pt x="6483" y="1069"/>
                    <a:pt x="6505" y="1118"/>
                    <a:pt x="6530" y="1168"/>
                  </a:cubicBezTo>
                  <a:cubicBezTo>
                    <a:pt x="6530" y="1227"/>
                    <a:pt x="6430" y="1346"/>
                    <a:pt x="6545" y="1427"/>
                  </a:cubicBezTo>
                  <a:cubicBezTo>
                    <a:pt x="6557" y="1467"/>
                    <a:pt x="6550" y="1545"/>
                    <a:pt x="6547" y="1617"/>
                  </a:cubicBezTo>
                  <a:cubicBezTo>
                    <a:pt x="6524" y="1620"/>
                    <a:pt x="6502" y="1622"/>
                    <a:pt x="6480" y="1625"/>
                  </a:cubicBezTo>
                  <a:cubicBezTo>
                    <a:pt x="6435" y="1578"/>
                    <a:pt x="6458" y="1533"/>
                    <a:pt x="6458" y="1507"/>
                  </a:cubicBezTo>
                  <a:cubicBezTo>
                    <a:pt x="6449" y="1474"/>
                    <a:pt x="6445" y="1474"/>
                    <a:pt x="6423" y="1450"/>
                  </a:cubicBezTo>
                  <a:cubicBezTo>
                    <a:pt x="6292" y="1453"/>
                    <a:pt x="6384" y="1502"/>
                    <a:pt x="6333" y="1582"/>
                  </a:cubicBezTo>
                  <a:cubicBezTo>
                    <a:pt x="6265" y="1639"/>
                    <a:pt x="6240" y="1678"/>
                    <a:pt x="6220" y="1776"/>
                  </a:cubicBezTo>
                  <a:cubicBezTo>
                    <a:pt x="6204" y="1818"/>
                    <a:pt x="6139" y="1879"/>
                    <a:pt x="6101" y="1904"/>
                  </a:cubicBezTo>
                  <a:cubicBezTo>
                    <a:pt x="6098" y="1940"/>
                    <a:pt x="6094" y="1979"/>
                    <a:pt x="6094" y="2018"/>
                  </a:cubicBezTo>
                  <a:cubicBezTo>
                    <a:pt x="6116" y="2042"/>
                    <a:pt x="6122" y="2061"/>
                    <a:pt x="6154" y="2115"/>
                  </a:cubicBezTo>
                  <a:cubicBezTo>
                    <a:pt x="6186" y="2135"/>
                    <a:pt x="6221" y="2159"/>
                    <a:pt x="6256" y="2183"/>
                  </a:cubicBezTo>
                  <a:cubicBezTo>
                    <a:pt x="6281" y="2180"/>
                    <a:pt x="6307" y="2177"/>
                    <a:pt x="6333" y="2178"/>
                  </a:cubicBezTo>
                  <a:cubicBezTo>
                    <a:pt x="6345" y="2152"/>
                    <a:pt x="6362" y="2126"/>
                    <a:pt x="6378" y="2104"/>
                  </a:cubicBezTo>
                  <a:cubicBezTo>
                    <a:pt x="6384" y="2114"/>
                    <a:pt x="6413" y="2157"/>
                    <a:pt x="6412" y="2210"/>
                  </a:cubicBezTo>
                  <a:cubicBezTo>
                    <a:pt x="6374" y="2222"/>
                    <a:pt x="6335" y="2234"/>
                    <a:pt x="6300" y="2249"/>
                  </a:cubicBezTo>
                  <a:cubicBezTo>
                    <a:pt x="6300" y="2276"/>
                    <a:pt x="6290" y="2331"/>
                    <a:pt x="6347" y="2362"/>
                  </a:cubicBezTo>
                  <a:cubicBezTo>
                    <a:pt x="6312" y="2413"/>
                    <a:pt x="6260" y="2481"/>
                    <a:pt x="6212" y="2509"/>
                  </a:cubicBezTo>
                  <a:cubicBezTo>
                    <a:pt x="6196" y="2505"/>
                    <a:pt x="6184" y="2502"/>
                    <a:pt x="6171" y="2498"/>
                  </a:cubicBezTo>
                  <a:cubicBezTo>
                    <a:pt x="6130" y="2468"/>
                    <a:pt x="6088" y="2440"/>
                    <a:pt x="6047" y="2413"/>
                  </a:cubicBezTo>
                  <a:cubicBezTo>
                    <a:pt x="6028" y="2413"/>
                    <a:pt x="6008" y="2412"/>
                    <a:pt x="5992" y="2412"/>
                  </a:cubicBezTo>
                  <a:cubicBezTo>
                    <a:pt x="5983" y="2428"/>
                    <a:pt x="5960" y="2457"/>
                    <a:pt x="5957" y="2480"/>
                  </a:cubicBezTo>
                  <a:cubicBezTo>
                    <a:pt x="5957" y="2506"/>
                    <a:pt x="5957" y="2532"/>
                    <a:pt x="5960" y="2562"/>
                  </a:cubicBezTo>
                  <a:cubicBezTo>
                    <a:pt x="5985" y="2605"/>
                    <a:pt x="6081" y="2630"/>
                    <a:pt x="6138" y="2730"/>
                  </a:cubicBezTo>
                  <a:cubicBezTo>
                    <a:pt x="6137" y="2766"/>
                    <a:pt x="6137" y="2805"/>
                    <a:pt x="6137" y="2844"/>
                  </a:cubicBezTo>
                  <a:cubicBezTo>
                    <a:pt x="6165" y="2891"/>
                    <a:pt x="6200" y="2980"/>
                    <a:pt x="6228" y="3060"/>
                  </a:cubicBezTo>
                  <a:cubicBezTo>
                    <a:pt x="6235" y="3070"/>
                    <a:pt x="6244" y="3080"/>
                    <a:pt x="6254" y="3090"/>
                  </a:cubicBezTo>
                  <a:cubicBezTo>
                    <a:pt x="6266" y="3090"/>
                    <a:pt x="6282" y="3090"/>
                    <a:pt x="6298" y="3094"/>
                  </a:cubicBezTo>
                  <a:cubicBezTo>
                    <a:pt x="6311" y="3065"/>
                    <a:pt x="6327" y="3036"/>
                    <a:pt x="6344" y="3010"/>
                  </a:cubicBezTo>
                  <a:cubicBezTo>
                    <a:pt x="6369" y="2988"/>
                    <a:pt x="6395" y="2969"/>
                    <a:pt x="6424" y="2950"/>
                  </a:cubicBezTo>
                  <a:cubicBezTo>
                    <a:pt x="6443" y="2990"/>
                    <a:pt x="6484" y="3040"/>
                    <a:pt x="6519" y="3126"/>
                  </a:cubicBezTo>
                  <a:cubicBezTo>
                    <a:pt x="6531" y="3195"/>
                    <a:pt x="6527" y="3257"/>
                    <a:pt x="6629" y="3312"/>
                  </a:cubicBezTo>
                  <a:cubicBezTo>
                    <a:pt x="6633" y="3322"/>
                    <a:pt x="6636" y="3332"/>
                    <a:pt x="6642" y="3342"/>
                  </a:cubicBezTo>
                  <a:cubicBezTo>
                    <a:pt x="6626" y="3374"/>
                    <a:pt x="6632" y="3456"/>
                    <a:pt x="6631" y="3518"/>
                  </a:cubicBezTo>
                  <a:cubicBezTo>
                    <a:pt x="6619" y="3528"/>
                    <a:pt x="6606" y="3541"/>
                    <a:pt x="6596" y="3554"/>
                  </a:cubicBezTo>
                  <a:cubicBezTo>
                    <a:pt x="6538" y="3552"/>
                    <a:pt x="6529" y="3526"/>
                    <a:pt x="6507" y="3515"/>
                  </a:cubicBezTo>
                  <a:cubicBezTo>
                    <a:pt x="6350" y="3511"/>
                    <a:pt x="6328" y="3530"/>
                    <a:pt x="6273" y="3644"/>
                  </a:cubicBezTo>
                  <a:cubicBezTo>
                    <a:pt x="6263" y="3650"/>
                    <a:pt x="6254" y="3656"/>
                    <a:pt x="6247" y="3666"/>
                  </a:cubicBezTo>
                  <a:cubicBezTo>
                    <a:pt x="6247" y="3699"/>
                    <a:pt x="6090" y="3796"/>
                    <a:pt x="6067" y="3812"/>
                  </a:cubicBezTo>
                  <a:cubicBezTo>
                    <a:pt x="6051" y="3844"/>
                    <a:pt x="5961" y="3904"/>
                    <a:pt x="5926" y="3926"/>
                  </a:cubicBezTo>
                  <a:cubicBezTo>
                    <a:pt x="5913" y="3939"/>
                    <a:pt x="5900" y="3952"/>
                    <a:pt x="5891" y="3965"/>
                  </a:cubicBezTo>
                  <a:cubicBezTo>
                    <a:pt x="5871" y="3967"/>
                    <a:pt x="5855" y="3970"/>
                    <a:pt x="5839" y="3973"/>
                  </a:cubicBezTo>
                  <a:cubicBezTo>
                    <a:pt x="5820" y="3953"/>
                    <a:pt x="5801" y="3933"/>
                    <a:pt x="5782" y="3916"/>
                  </a:cubicBezTo>
                  <a:cubicBezTo>
                    <a:pt x="5751" y="3814"/>
                    <a:pt x="5722" y="3810"/>
                    <a:pt x="5658" y="3808"/>
                  </a:cubicBezTo>
                  <a:cubicBezTo>
                    <a:pt x="5623" y="3870"/>
                    <a:pt x="5603" y="3980"/>
                    <a:pt x="5682" y="4064"/>
                  </a:cubicBezTo>
                  <a:cubicBezTo>
                    <a:pt x="5685" y="4107"/>
                    <a:pt x="5688" y="4150"/>
                    <a:pt x="5691" y="4192"/>
                  </a:cubicBezTo>
                  <a:cubicBezTo>
                    <a:pt x="5586" y="4199"/>
                    <a:pt x="5490" y="4213"/>
                    <a:pt x="5429" y="4166"/>
                  </a:cubicBezTo>
                  <a:cubicBezTo>
                    <a:pt x="5417" y="4064"/>
                    <a:pt x="5385" y="4037"/>
                    <a:pt x="5347" y="3987"/>
                  </a:cubicBezTo>
                  <a:cubicBezTo>
                    <a:pt x="5319" y="3924"/>
                    <a:pt x="5291" y="3861"/>
                    <a:pt x="5265" y="3802"/>
                  </a:cubicBezTo>
                  <a:cubicBezTo>
                    <a:pt x="5202" y="3734"/>
                    <a:pt x="5211" y="3758"/>
                    <a:pt x="5160" y="3750"/>
                  </a:cubicBezTo>
                  <a:cubicBezTo>
                    <a:pt x="5115" y="3794"/>
                    <a:pt x="5048" y="3826"/>
                    <a:pt x="5003" y="3867"/>
                  </a:cubicBezTo>
                  <a:cubicBezTo>
                    <a:pt x="4984" y="3906"/>
                    <a:pt x="4980" y="3978"/>
                    <a:pt x="4999" y="4057"/>
                  </a:cubicBezTo>
                  <a:cubicBezTo>
                    <a:pt x="4935" y="4062"/>
                    <a:pt x="4871" y="4067"/>
                    <a:pt x="4807" y="4072"/>
                  </a:cubicBezTo>
                  <a:cubicBezTo>
                    <a:pt x="4749" y="4106"/>
                    <a:pt x="4691" y="4141"/>
                    <a:pt x="4634" y="4175"/>
                  </a:cubicBezTo>
                  <a:cubicBezTo>
                    <a:pt x="4618" y="4201"/>
                    <a:pt x="4605" y="4247"/>
                    <a:pt x="4569" y="4246"/>
                  </a:cubicBezTo>
                  <a:cubicBezTo>
                    <a:pt x="4519" y="4212"/>
                    <a:pt x="4506" y="4185"/>
                    <a:pt x="4506" y="4159"/>
                  </a:cubicBezTo>
                  <a:cubicBezTo>
                    <a:pt x="4516" y="4149"/>
                    <a:pt x="4529" y="4140"/>
                    <a:pt x="4541" y="4134"/>
                  </a:cubicBezTo>
                  <a:cubicBezTo>
                    <a:pt x="4542" y="4032"/>
                    <a:pt x="4475" y="3981"/>
                    <a:pt x="4408" y="3980"/>
                  </a:cubicBezTo>
                  <a:cubicBezTo>
                    <a:pt x="4322" y="4020"/>
                    <a:pt x="4315" y="4069"/>
                    <a:pt x="4340" y="4188"/>
                  </a:cubicBezTo>
                  <a:cubicBezTo>
                    <a:pt x="4321" y="4187"/>
                    <a:pt x="4301" y="4190"/>
                    <a:pt x="4282" y="4193"/>
                  </a:cubicBezTo>
                  <a:cubicBezTo>
                    <a:pt x="4273" y="4205"/>
                    <a:pt x="4266" y="4222"/>
                    <a:pt x="4260" y="4238"/>
                  </a:cubicBezTo>
                  <a:cubicBezTo>
                    <a:pt x="4250" y="4241"/>
                    <a:pt x="4240" y="4244"/>
                    <a:pt x="4231" y="4250"/>
                  </a:cubicBezTo>
                  <a:cubicBezTo>
                    <a:pt x="4230" y="4309"/>
                    <a:pt x="4230" y="4368"/>
                    <a:pt x="4230" y="4427"/>
                  </a:cubicBezTo>
                  <a:cubicBezTo>
                    <a:pt x="4249" y="4450"/>
                    <a:pt x="4268" y="4477"/>
                    <a:pt x="4290" y="4504"/>
                  </a:cubicBezTo>
                  <a:cubicBezTo>
                    <a:pt x="4290" y="4520"/>
                    <a:pt x="4290" y="4537"/>
                    <a:pt x="4293" y="4556"/>
                  </a:cubicBezTo>
                  <a:cubicBezTo>
                    <a:pt x="4280" y="4576"/>
                    <a:pt x="4267" y="4595"/>
                    <a:pt x="4257" y="4614"/>
                  </a:cubicBezTo>
                  <a:cubicBezTo>
                    <a:pt x="4168" y="4674"/>
                    <a:pt x="4075" y="4692"/>
                    <a:pt x="3992" y="4680"/>
                  </a:cubicBezTo>
                  <a:cubicBezTo>
                    <a:pt x="3915" y="4678"/>
                    <a:pt x="3902" y="4714"/>
                    <a:pt x="3857" y="4739"/>
                  </a:cubicBezTo>
                  <a:cubicBezTo>
                    <a:pt x="3841" y="4751"/>
                    <a:pt x="3828" y="4764"/>
                    <a:pt x="3815" y="4777"/>
                  </a:cubicBezTo>
                  <a:cubicBezTo>
                    <a:pt x="3773" y="4861"/>
                    <a:pt x="3690" y="4944"/>
                    <a:pt x="3616" y="5021"/>
                  </a:cubicBezTo>
                  <a:cubicBezTo>
                    <a:pt x="3590" y="5004"/>
                    <a:pt x="3565" y="4987"/>
                    <a:pt x="3543" y="4970"/>
                  </a:cubicBezTo>
                  <a:cubicBezTo>
                    <a:pt x="3514" y="4969"/>
                    <a:pt x="3485" y="4968"/>
                    <a:pt x="3460" y="4971"/>
                  </a:cubicBezTo>
                  <a:cubicBezTo>
                    <a:pt x="3456" y="4997"/>
                    <a:pt x="3443" y="5036"/>
                    <a:pt x="3424" y="5045"/>
                  </a:cubicBezTo>
                  <a:cubicBezTo>
                    <a:pt x="3383" y="4989"/>
                    <a:pt x="3341" y="4997"/>
                    <a:pt x="3313" y="5000"/>
                  </a:cubicBezTo>
                  <a:cubicBezTo>
                    <a:pt x="3299" y="5039"/>
                    <a:pt x="3277" y="5081"/>
                    <a:pt x="3235" y="5109"/>
                  </a:cubicBezTo>
                  <a:cubicBezTo>
                    <a:pt x="3139" y="5149"/>
                    <a:pt x="3103" y="5296"/>
                    <a:pt x="3013" y="5349"/>
                  </a:cubicBezTo>
                  <a:cubicBezTo>
                    <a:pt x="2991" y="5398"/>
                    <a:pt x="2994" y="5444"/>
                    <a:pt x="2993" y="5516"/>
                  </a:cubicBezTo>
                  <a:cubicBezTo>
                    <a:pt x="2999" y="5542"/>
                    <a:pt x="2989" y="5617"/>
                    <a:pt x="2976" y="5659"/>
                  </a:cubicBezTo>
                  <a:cubicBezTo>
                    <a:pt x="2970" y="5663"/>
                    <a:pt x="2964" y="5666"/>
                    <a:pt x="2960" y="5669"/>
                  </a:cubicBezTo>
                  <a:cubicBezTo>
                    <a:pt x="2826" y="5665"/>
                    <a:pt x="2734" y="5640"/>
                    <a:pt x="2638" y="5621"/>
                  </a:cubicBezTo>
                  <a:cubicBezTo>
                    <a:pt x="2603" y="5601"/>
                    <a:pt x="2568" y="5584"/>
                    <a:pt x="2536" y="5566"/>
                  </a:cubicBezTo>
                  <a:cubicBezTo>
                    <a:pt x="2517" y="5543"/>
                    <a:pt x="2498" y="5523"/>
                    <a:pt x="2482" y="5503"/>
                  </a:cubicBezTo>
                  <a:cubicBezTo>
                    <a:pt x="2447" y="5492"/>
                    <a:pt x="2412" y="5485"/>
                    <a:pt x="2377" y="5477"/>
                  </a:cubicBezTo>
                  <a:cubicBezTo>
                    <a:pt x="2377" y="5445"/>
                    <a:pt x="2377" y="5412"/>
                    <a:pt x="2377" y="5379"/>
                  </a:cubicBezTo>
                  <a:cubicBezTo>
                    <a:pt x="2426" y="5315"/>
                    <a:pt x="2480" y="5231"/>
                    <a:pt x="2481" y="5149"/>
                  </a:cubicBezTo>
                  <a:cubicBezTo>
                    <a:pt x="2459" y="5054"/>
                    <a:pt x="2386" y="5071"/>
                    <a:pt x="2341" y="5070"/>
                  </a:cubicBezTo>
                  <a:cubicBezTo>
                    <a:pt x="2325" y="5076"/>
                    <a:pt x="2312" y="5086"/>
                    <a:pt x="2299" y="5095"/>
                  </a:cubicBezTo>
                  <a:cubicBezTo>
                    <a:pt x="2187" y="5102"/>
                    <a:pt x="2229" y="5097"/>
                    <a:pt x="2209" y="5214"/>
                  </a:cubicBezTo>
                  <a:cubicBezTo>
                    <a:pt x="2186" y="5237"/>
                    <a:pt x="2183" y="5243"/>
                    <a:pt x="2177" y="5276"/>
                  </a:cubicBezTo>
                  <a:cubicBezTo>
                    <a:pt x="2154" y="5311"/>
                    <a:pt x="2135" y="5347"/>
                    <a:pt x="2115" y="5386"/>
                  </a:cubicBezTo>
                  <a:cubicBezTo>
                    <a:pt x="2115" y="5425"/>
                    <a:pt x="2118" y="5467"/>
                    <a:pt x="2121" y="5510"/>
                  </a:cubicBezTo>
                  <a:cubicBezTo>
                    <a:pt x="2108" y="5526"/>
                    <a:pt x="2095" y="5542"/>
                    <a:pt x="2082" y="5558"/>
                  </a:cubicBezTo>
                  <a:cubicBezTo>
                    <a:pt x="1999" y="5566"/>
                    <a:pt x="1993" y="5576"/>
                    <a:pt x="1951" y="5617"/>
                  </a:cubicBezTo>
                  <a:cubicBezTo>
                    <a:pt x="1893" y="5626"/>
                    <a:pt x="1839" y="5637"/>
                    <a:pt x="1785" y="5649"/>
                  </a:cubicBezTo>
                  <a:cubicBezTo>
                    <a:pt x="1730" y="5674"/>
                    <a:pt x="1724" y="5710"/>
                    <a:pt x="1682" y="5728"/>
                  </a:cubicBezTo>
                  <a:close/>
                </a:path>
              </a:pathLst>
            </a:custGeom>
            <a:grpFill/>
            <a:ln w="8" cap="flat">
              <a:solidFill>
                <a:srgbClr val="FFFFFF"/>
              </a:solidFill>
              <a:prstDash val="solid"/>
              <a:miter lim="800000"/>
            </a:ln>
          </p:spPr>
          <p:txBody>
            <a:bodyPr lIns="128558" tIns="64279" rIns="128558" bIns="64279"/>
            <a:lstStyle/>
            <a:p>
              <a:pPr fontAlgn="auto"/>
              <a:endParaRPr lang="zh-CN" altLang="en-US" sz="3375" noProof="1">
                <a:solidFill>
                  <a:srgbClr val="000000"/>
                </a:solidFill>
                <a:cs typeface="+mn-ea"/>
                <a:sym typeface="+mn-lt"/>
              </a:endParaRPr>
            </a:p>
          </p:txBody>
        </p:sp>
        <p:sp>
          <p:nvSpPr>
            <p:cNvPr id="86" name="Freeform 30"/>
            <p:cNvSpPr/>
            <p:nvPr/>
          </p:nvSpPr>
          <p:spPr bwMode="auto">
            <a:xfrm>
              <a:off x="5387323" y="2021968"/>
              <a:ext cx="205052" cy="238700"/>
            </a:xfrm>
            <a:custGeom>
              <a:avLst/>
              <a:gdLst>
                <a:gd name="T0" fmla="*/ 604 w 714"/>
                <a:gd name="T1" fmla="*/ 831 h 831"/>
                <a:gd name="T2" fmla="*/ 486 w 714"/>
                <a:gd name="T3" fmla="*/ 743 h 831"/>
                <a:gd name="T4" fmla="*/ 433 w 714"/>
                <a:gd name="T5" fmla="*/ 555 h 831"/>
                <a:gd name="T6" fmla="*/ 424 w 714"/>
                <a:gd name="T7" fmla="*/ 519 h 831"/>
                <a:gd name="T8" fmla="*/ 197 w 714"/>
                <a:gd name="T9" fmla="*/ 447 h 831"/>
                <a:gd name="T10" fmla="*/ 162 w 714"/>
                <a:gd name="T11" fmla="*/ 489 h 831"/>
                <a:gd name="T12" fmla="*/ 12 w 714"/>
                <a:gd name="T13" fmla="*/ 489 h 831"/>
                <a:gd name="T14" fmla="*/ 64 w 714"/>
                <a:gd name="T15" fmla="*/ 372 h 831"/>
                <a:gd name="T16" fmla="*/ 131 w 714"/>
                <a:gd name="T17" fmla="*/ 321 h 831"/>
                <a:gd name="T18" fmla="*/ 113 w 714"/>
                <a:gd name="T19" fmla="*/ 170 h 831"/>
                <a:gd name="T20" fmla="*/ 260 w 714"/>
                <a:gd name="T21" fmla="*/ 69 h 831"/>
                <a:gd name="T22" fmla="*/ 318 w 714"/>
                <a:gd name="T23" fmla="*/ 2 h 831"/>
                <a:gd name="T24" fmla="*/ 369 w 714"/>
                <a:gd name="T25" fmla="*/ 52 h 831"/>
                <a:gd name="T26" fmla="*/ 481 w 714"/>
                <a:gd name="T27" fmla="*/ 65 h 831"/>
                <a:gd name="T28" fmla="*/ 486 w 714"/>
                <a:gd name="T29" fmla="*/ 294 h 831"/>
                <a:gd name="T30" fmla="*/ 543 w 714"/>
                <a:gd name="T31" fmla="*/ 306 h 831"/>
                <a:gd name="T32" fmla="*/ 575 w 714"/>
                <a:gd name="T33" fmla="*/ 332 h 831"/>
                <a:gd name="T34" fmla="*/ 654 w 714"/>
                <a:gd name="T35" fmla="*/ 541 h 831"/>
                <a:gd name="T36" fmla="*/ 714 w 714"/>
                <a:gd name="T37" fmla="*/ 621 h 831"/>
                <a:gd name="T38" fmla="*/ 598 w 714"/>
                <a:gd name="T39" fmla="*/ 706 h 831"/>
                <a:gd name="T40" fmla="*/ 604 w 714"/>
                <a:gd name="T41" fmla="*/ 831 h 8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714" h="831">
                  <a:moveTo>
                    <a:pt x="604" y="831"/>
                  </a:moveTo>
                  <a:cubicBezTo>
                    <a:pt x="550" y="803"/>
                    <a:pt x="493" y="743"/>
                    <a:pt x="486" y="743"/>
                  </a:cubicBezTo>
                  <a:cubicBezTo>
                    <a:pt x="439" y="666"/>
                    <a:pt x="459" y="582"/>
                    <a:pt x="433" y="555"/>
                  </a:cubicBezTo>
                  <a:cubicBezTo>
                    <a:pt x="430" y="542"/>
                    <a:pt x="427" y="529"/>
                    <a:pt x="424" y="519"/>
                  </a:cubicBezTo>
                  <a:cubicBezTo>
                    <a:pt x="329" y="425"/>
                    <a:pt x="300" y="417"/>
                    <a:pt x="197" y="447"/>
                  </a:cubicBezTo>
                  <a:cubicBezTo>
                    <a:pt x="185" y="460"/>
                    <a:pt x="172" y="473"/>
                    <a:pt x="162" y="489"/>
                  </a:cubicBezTo>
                  <a:cubicBezTo>
                    <a:pt x="111" y="488"/>
                    <a:pt x="60" y="486"/>
                    <a:pt x="12" y="489"/>
                  </a:cubicBezTo>
                  <a:cubicBezTo>
                    <a:pt x="12" y="426"/>
                    <a:pt x="0" y="380"/>
                    <a:pt x="64" y="372"/>
                  </a:cubicBezTo>
                  <a:cubicBezTo>
                    <a:pt x="86" y="353"/>
                    <a:pt x="109" y="337"/>
                    <a:pt x="131" y="321"/>
                  </a:cubicBezTo>
                  <a:cubicBezTo>
                    <a:pt x="170" y="244"/>
                    <a:pt x="113" y="206"/>
                    <a:pt x="113" y="170"/>
                  </a:cubicBezTo>
                  <a:cubicBezTo>
                    <a:pt x="158" y="145"/>
                    <a:pt x="222" y="107"/>
                    <a:pt x="260" y="69"/>
                  </a:cubicBezTo>
                  <a:cubicBezTo>
                    <a:pt x="270" y="14"/>
                    <a:pt x="264" y="0"/>
                    <a:pt x="318" y="2"/>
                  </a:cubicBezTo>
                  <a:cubicBezTo>
                    <a:pt x="334" y="19"/>
                    <a:pt x="350" y="35"/>
                    <a:pt x="369" y="52"/>
                  </a:cubicBezTo>
                  <a:cubicBezTo>
                    <a:pt x="404" y="56"/>
                    <a:pt x="443" y="61"/>
                    <a:pt x="481" y="65"/>
                  </a:cubicBezTo>
                  <a:cubicBezTo>
                    <a:pt x="462" y="97"/>
                    <a:pt x="448" y="228"/>
                    <a:pt x="486" y="294"/>
                  </a:cubicBezTo>
                  <a:cubicBezTo>
                    <a:pt x="505" y="298"/>
                    <a:pt x="524" y="302"/>
                    <a:pt x="543" y="306"/>
                  </a:cubicBezTo>
                  <a:cubicBezTo>
                    <a:pt x="553" y="312"/>
                    <a:pt x="562" y="322"/>
                    <a:pt x="575" y="332"/>
                  </a:cubicBezTo>
                  <a:cubicBezTo>
                    <a:pt x="575" y="418"/>
                    <a:pt x="549" y="466"/>
                    <a:pt x="654" y="541"/>
                  </a:cubicBezTo>
                  <a:cubicBezTo>
                    <a:pt x="673" y="567"/>
                    <a:pt x="692" y="594"/>
                    <a:pt x="714" y="621"/>
                  </a:cubicBezTo>
                  <a:cubicBezTo>
                    <a:pt x="634" y="658"/>
                    <a:pt x="634" y="645"/>
                    <a:pt x="598" y="706"/>
                  </a:cubicBezTo>
                  <a:cubicBezTo>
                    <a:pt x="598" y="746"/>
                    <a:pt x="601" y="788"/>
                    <a:pt x="604" y="831"/>
                  </a:cubicBezTo>
                  <a:close/>
                </a:path>
              </a:pathLst>
            </a:custGeom>
            <a:grpFill/>
            <a:ln w="8" cap="flat">
              <a:solidFill>
                <a:srgbClr val="FFFFFF"/>
              </a:solidFill>
              <a:prstDash val="solid"/>
              <a:miter lim="800000"/>
            </a:ln>
          </p:spPr>
          <p:txBody>
            <a:bodyPr lIns="128558" tIns="64279" rIns="128558" bIns="64279"/>
            <a:lstStyle/>
            <a:p>
              <a:pPr fontAlgn="auto"/>
              <a:endParaRPr lang="zh-CN" altLang="en-US" sz="3375" noProof="1">
                <a:solidFill>
                  <a:srgbClr val="000000"/>
                </a:solidFill>
                <a:cs typeface="+mn-ea"/>
                <a:sym typeface="+mn-lt"/>
              </a:endParaRPr>
            </a:p>
          </p:txBody>
        </p:sp>
        <p:sp>
          <p:nvSpPr>
            <p:cNvPr id="87" name="Freeform 31"/>
            <p:cNvSpPr/>
            <p:nvPr/>
          </p:nvSpPr>
          <p:spPr bwMode="auto">
            <a:xfrm>
              <a:off x="5642847" y="1720177"/>
              <a:ext cx="516308" cy="491071"/>
            </a:xfrm>
            <a:custGeom>
              <a:avLst/>
              <a:gdLst>
                <a:gd name="T0" fmla="*/ 721 w 1797"/>
                <a:gd name="T1" fmla="*/ 1713 h 1713"/>
                <a:gd name="T2" fmla="*/ 714 w 1797"/>
                <a:gd name="T3" fmla="*/ 1700 h 1713"/>
                <a:gd name="T4" fmla="*/ 801 w 1797"/>
                <a:gd name="T5" fmla="*/ 1600 h 1713"/>
                <a:gd name="T6" fmla="*/ 833 w 1797"/>
                <a:gd name="T7" fmla="*/ 1539 h 1713"/>
                <a:gd name="T8" fmla="*/ 834 w 1797"/>
                <a:gd name="T9" fmla="*/ 1490 h 1713"/>
                <a:gd name="T10" fmla="*/ 770 w 1797"/>
                <a:gd name="T11" fmla="*/ 1449 h 1713"/>
                <a:gd name="T12" fmla="*/ 854 w 1797"/>
                <a:gd name="T13" fmla="*/ 1248 h 1713"/>
                <a:gd name="T14" fmla="*/ 887 w 1797"/>
                <a:gd name="T15" fmla="*/ 1056 h 1713"/>
                <a:gd name="T16" fmla="*/ 770 w 1797"/>
                <a:gd name="T17" fmla="*/ 925 h 1713"/>
                <a:gd name="T18" fmla="*/ 719 w 1797"/>
                <a:gd name="T19" fmla="*/ 917 h 1713"/>
                <a:gd name="T20" fmla="*/ 613 w 1797"/>
                <a:gd name="T21" fmla="*/ 934 h 1713"/>
                <a:gd name="T22" fmla="*/ 456 w 1797"/>
                <a:gd name="T23" fmla="*/ 1104 h 1713"/>
                <a:gd name="T24" fmla="*/ 337 w 1797"/>
                <a:gd name="T25" fmla="*/ 1278 h 1713"/>
                <a:gd name="T26" fmla="*/ 114 w 1797"/>
                <a:gd name="T27" fmla="*/ 1108 h 1713"/>
                <a:gd name="T28" fmla="*/ 6 w 1797"/>
                <a:gd name="T29" fmla="*/ 1053 h 1713"/>
                <a:gd name="T30" fmla="*/ 57 w 1797"/>
                <a:gd name="T31" fmla="*/ 966 h 1713"/>
                <a:gd name="T32" fmla="*/ 128 w 1797"/>
                <a:gd name="T33" fmla="*/ 883 h 1713"/>
                <a:gd name="T34" fmla="*/ 119 w 1797"/>
                <a:gd name="T35" fmla="*/ 719 h 1713"/>
                <a:gd name="T36" fmla="*/ 107 w 1797"/>
                <a:gd name="T37" fmla="*/ 712 h 1713"/>
                <a:gd name="T38" fmla="*/ 91 w 1797"/>
                <a:gd name="T39" fmla="*/ 682 h 1713"/>
                <a:gd name="T40" fmla="*/ 66 w 1797"/>
                <a:gd name="T41" fmla="*/ 616 h 1713"/>
                <a:gd name="T42" fmla="*/ 89 w 1797"/>
                <a:gd name="T43" fmla="*/ 508 h 1713"/>
                <a:gd name="T44" fmla="*/ 155 w 1797"/>
                <a:gd name="T45" fmla="*/ 602 h 1713"/>
                <a:gd name="T46" fmla="*/ 308 w 1797"/>
                <a:gd name="T47" fmla="*/ 668 h 1713"/>
                <a:gd name="T48" fmla="*/ 363 w 1797"/>
                <a:gd name="T49" fmla="*/ 613 h 1713"/>
                <a:gd name="T50" fmla="*/ 668 w 1797"/>
                <a:gd name="T51" fmla="*/ 385 h 1713"/>
                <a:gd name="T52" fmla="*/ 752 w 1797"/>
                <a:gd name="T53" fmla="*/ 247 h 1713"/>
                <a:gd name="T54" fmla="*/ 956 w 1797"/>
                <a:gd name="T55" fmla="*/ 258 h 1713"/>
                <a:gd name="T56" fmla="*/ 1020 w 1797"/>
                <a:gd name="T57" fmla="*/ 260 h 1713"/>
                <a:gd name="T58" fmla="*/ 1068 w 1797"/>
                <a:gd name="T59" fmla="*/ 202 h 1713"/>
                <a:gd name="T60" fmla="*/ 1069 w 1797"/>
                <a:gd name="T61" fmla="*/ 48 h 1713"/>
                <a:gd name="T62" fmla="*/ 1085 w 1797"/>
                <a:gd name="T63" fmla="*/ 0 h 1713"/>
                <a:gd name="T64" fmla="*/ 1213 w 1797"/>
                <a:gd name="T65" fmla="*/ 98 h 1713"/>
                <a:gd name="T66" fmla="*/ 1324 w 1797"/>
                <a:gd name="T67" fmla="*/ 153 h 1713"/>
                <a:gd name="T68" fmla="*/ 1347 w 1797"/>
                <a:gd name="T69" fmla="*/ 88 h 1713"/>
                <a:gd name="T70" fmla="*/ 1376 w 1797"/>
                <a:gd name="T71" fmla="*/ 56 h 1713"/>
                <a:gd name="T72" fmla="*/ 1401 w 1797"/>
                <a:gd name="T73" fmla="*/ 80 h 1713"/>
                <a:gd name="T74" fmla="*/ 1407 w 1797"/>
                <a:gd name="T75" fmla="*/ 201 h 1713"/>
                <a:gd name="T76" fmla="*/ 1578 w 1797"/>
                <a:gd name="T77" fmla="*/ 408 h 1713"/>
                <a:gd name="T78" fmla="*/ 1577 w 1797"/>
                <a:gd name="T79" fmla="*/ 566 h 1713"/>
                <a:gd name="T80" fmla="*/ 1618 w 1797"/>
                <a:gd name="T81" fmla="*/ 619 h 1713"/>
                <a:gd name="T82" fmla="*/ 1720 w 1797"/>
                <a:gd name="T83" fmla="*/ 700 h 1713"/>
                <a:gd name="T84" fmla="*/ 1797 w 1797"/>
                <a:gd name="T85" fmla="*/ 751 h 1713"/>
                <a:gd name="T86" fmla="*/ 1588 w 1797"/>
                <a:gd name="T87" fmla="*/ 919 h 1713"/>
                <a:gd name="T88" fmla="*/ 1530 w 1797"/>
                <a:gd name="T89" fmla="*/ 974 h 1713"/>
                <a:gd name="T90" fmla="*/ 1437 w 1797"/>
                <a:gd name="T91" fmla="*/ 1083 h 1713"/>
                <a:gd name="T92" fmla="*/ 1411 w 1797"/>
                <a:gd name="T93" fmla="*/ 1203 h 1713"/>
                <a:gd name="T94" fmla="*/ 1318 w 1797"/>
                <a:gd name="T95" fmla="*/ 1243 h 1713"/>
                <a:gd name="T96" fmla="*/ 946 w 1797"/>
                <a:gd name="T97" fmla="*/ 1480 h 1713"/>
                <a:gd name="T98" fmla="*/ 923 w 1797"/>
                <a:gd name="T99" fmla="*/ 1531 h 1713"/>
                <a:gd name="T100" fmla="*/ 881 w 1797"/>
                <a:gd name="T101" fmla="*/ 1684 h 1713"/>
                <a:gd name="T102" fmla="*/ 721 w 1797"/>
                <a:gd name="T103" fmla="*/ 1713 h 17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797" h="1713">
                  <a:moveTo>
                    <a:pt x="721" y="1713"/>
                  </a:moveTo>
                  <a:cubicBezTo>
                    <a:pt x="717" y="1706"/>
                    <a:pt x="714" y="1703"/>
                    <a:pt x="714" y="1700"/>
                  </a:cubicBezTo>
                  <a:cubicBezTo>
                    <a:pt x="740" y="1635"/>
                    <a:pt x="763" y="1639"/>
                    <a:pt x="801" y="1600"/>
                  </a:cubicBezTo>
                  <a:cubicBezTo>
                    <a:pt x="811" y="1578"/>
                    <a:pt x="821" y="1558"/>
                    <a:pt x="833" y="1539"/>
                  </a:cubicBezTo>
                  <a:cubicBezTo>
                    <a:pt x="834" y="1523"/>
                    <a:pt x="834" y="1506"/>
                    <a:pt x="834" y="1490"/>
                  </a:cubicBezTo>
                  <a:cubicBezTo>
                    <a:pt x="811" y="1476"/>
                    <a:pt x="789" y="1463"/>
                    <a:pt x="770" y="1449"/>
                  </a:cubicBezTo>
                  <a:cubicBezTo>
                    <a:pt x="742" y="1340"/>
                    <a:pt x="800" y="1309"/>
                    <a:pt x="854" y="1248"/>
                  </a:cubicBezTo>
                  <a:cubicBezTo>
                    <a:pt x="896" y="1184"/>
                    <a:pt x="887" y="1111"/>
                    <a:pt x="887" y="1056"/>
                  </a:cubicBezTo>
                  <a:cubicBezTo>
                    <a:pt x="846" y="1012"/>
                    <a:pt x="808" y="969"/>
                    <a:pt x="770" y="925"/>
                  </a:cubicBezTo>
                  <a:cubicBezTo>
                    <a:pt x="751" y="921"/>
                    <a:pt x="735" y="918"/>
                    <a:pt x="719" y="917"/>
                  </a:cubicBezTo>
                  <a:cubicBezTo>
                    <a:pt x="684" y="923"/>
                    <a:pt x="649" y="928"/>
                    <a:pt x="613" y="934"/>
                  </a:cubicBezTo>
                  <a:cubicBezTo>
                    <a:pt x="552" y="982"/>
                    <a:pt x="510" y="1043"/>
                    <a:pt x="456" y="1104"/>
                  </a:cubicBezTo>
                  <a:cubicBezTo>
                    <a:pt x="417" y="1165"/>
                    <a:pt x="385" y="1230"/>
                    <a:pt x="337" y="1278"/>
                  </a:cubicBezTo>
                  <a:cubicBezTo>
                    <a:pt x="254" y="1217"/>
                    <a:pt x="168" y="1162"/>
                    <a:pt x="114" y="1108"/>
                  </a:cubicBezTo>
                  <a:cubicBezTo>
                    <a:pt x="50" y="1100"/>
                    <a:pt x="21" y="1070"/>
                    <a:pt x="6" y="1053"/>
                  </a:cubicBezTo>
                  <a:cubicBezTo>
                    <a:pt x="6" y="984"/>
                    <a:pt x="0" y="978"/>
                    <a:pt x="57" y="966"/>
                  </a:cubicBezTo>
                  <a:cubicBezTo>
                    <a:pt x="80" y="937"/>
                    <a:pt x="102" y="908"/>
                    <a:pt x="128" y="883"/>
                  </a:cubicBezTo>
                  <a:cubicBezTo>
                    <a:pt x="125" y="827"/>
                    <a:pt x="122" y="771"/>
                    <a:pt x="119" y="719"/>
                  </a:cubicBezTo>
                  <a:cubicBezTo>
                    <a:pt x="113" y="715"/>
                    <a:pt x="110" y="712"/>
                    <a:pt x="107" y="712"/>
                  </a:cubicBezTo>
                  <a:cubicBezTo>
                    <a:pt x="100" y="702"/>
                    <a:pt x="94" y="692"/>
                    <a:pt x="91" y="682"/>
                  </a:cubicBezTo>
                  <a:cubicBezTo>
                    <a:pt x="81" y="659"/>
                    <a:pt x="72" y="636"/>
                    <a:pt x="66" y="616"/>
                  </a:cubicBezTo>
                  <a:cubicBezTo>
                    <a:pt x="66" y="570"/>
                    <a:pt x="63" y="534"/>
                    <a:pt x="89" y="508"/>
                  </a:cubicBezTo>
                  <a:cubicBezTo>
                    <a:pt x="124" y="519"/>
                    <a:pt x="136" y="542"/>
                    <a:pt x="155" y="602"/>
                  </a:cubicBezTo>
                  <a:cubicBezTo>
                    <a:pt x="197" y="642"/>
                    <a:pt x="212" y="688"/>
                    <a:pt x="308" y="668"/>
                  </a:cubicBezTo>
                  <a:cubicBezTo>
                    <a:pt x="324" y="649"/>
                    <a:pt x="344" y="629"/>
                    <a:pt x="363" y="613"/>
                  </a:cubicBezTo>
                  <a:cubicBezTo>
                    <a:pt x="459" y="554"/>
                    <a:pt x="575" y="449"/>
                    <a:pt x="668" y="385"/>
                  </a:cubicBezTo>
                  <a:cubicBezTo>
                    <a:pt x="703" y="344"/>
                    <a:pt x="735" y="282"/>
                    <a:pt x="752" y="247"/>
                  </a:cubicBezTo>
                  <a:cubicBezTo>
                    <a:pt x="835" y="223"/>
                    <a:pt x="867" y="187"/>
                    <a:pt x="956" y="258"/>
                  </a:cubicBezTo>
                  <a:cubicBezTo>
                    <a:pt x="975" y="259"/>
                    <a:pt x="998" y="259"/>
                    <a:pt x="1020" y="260"/>
                  </a:cubicBezTo>
                  <a:cubicBezTo>
                    <a:pt x="1036" y="241"/>
                    <a:pt x="1052" y="222"/>
                    <a:pt x="1068" y="202"/>
                  </a:cubicBezTo>
                  <a:cubicBezTo>
                    <a:pt x="1069" y="150"/>
                    <a:pt x="1069" y="98"/>
                    <a:pt x="1069" y="48"/>
                  </a:cubicBezTo>
                  <a:cubicBezTo>
                    <a:pt x="1072" y="32"/>
                    <a:pt x="1079" y="16"/>
                    <a:pt x="1085" y="0"/>
                  </a:cubicBezTo>
                  <a:cubicBezTo>
                    <a:pt x="1121" y="1"/>
                    <a:pt x="1168" y="28"/>
                    <a:pt x="1213" y="98"/>
                  </a:cubicBezTo>
                  <a:cubicBezTo>
                    <a:pt x="1241" y="122"/>
                    <a:pt x="1254" y="151"/>
                    <a:pt x="1324" y="153"/>
                  </a:cubicBezTo>
                  <a:cubicBezTo>
                    <a:pt x="1340" y="137"/>
                    <a:pt x="1347" y="98"/>
                    <a:pt x="1347" y="88"/>
                  </a:cubicBezTo>
                  <a:cubicBezTo>
                    <a:pt x="1357" y="75"/>
                    <a:pt x="1366" y="66"/>
                    <a:pt x="1376" y="56"/>
                  </a:cubicBezTo>
                  <a:cubicBezTo>
                    <a:pt x="1382" y="63"/>
                    <a:pt x="1392" y="70"/>
                    <a:pt x="1401" y="80"/>
                  </a:cubicBezTo>
                  <a:cubicBezTo>
                    <a:pt x="1401" y="119"/>
                    <a:pt x="1404" y="158"/>
                    <a:pt x="1407" y="201"/>
                  </a:cubicBezTo>
                  <a:cubicBezTo>
                    <a:pt x="1458" y="255"/>
                    <a:pt x="1499" y="325"/>
                    <a:pt x="1578" y="408"/>
                  </a:cubicBezTo>
                  <a:cubicBezTo>
                    <a:pt x="1578" y="461"/>
                    <a:pt x="1578" y="513"/>
                    <a:pt x="1577" y="566"/>
                  </a:cubicBezTo>
                  <a:cubicBezTo>
                    <a:pt x="1590" y="582"/>
                    <a:pt x="1603" y="599"/>
                    <a:pt x="1618" y="619"/>
                  </a:cubicBezTo>
                  <a:cubicBezTo>
                    <a:pt x="1650" y="646"/>
                    <a:pt x="1685" y="673"/>
                    <a:pt x="1720" y="700"/>
                  </a:cubicBezTo>
                  <a:cubicBezTo>
                    <a:pt x="1746" y="717"/>
                    <a:pt x="1771" y="734"/>
                    <a:pt x="1797" y="751"/>
                  </a:cubicBezTo>
                  <a:cubicBezTo>
                    <a:pt x="1796" y="787"/>
                    <a:pt x="1610" y="907"/>
                    <a:pt x="1588" y="919"/>
                  </a:cubicBezTo>
                  <a:cubicBezTo>
                    <a:pt x="1569" y="935"/>
                    <a:pt x="1549" y="954"/>
                    <a:pt x="1530" y="974"/>
                  </a:cubicBezTo>
                  <a:cubicBezTo>
                    <a:pt x="1498" y="1009"/>
                    <a:pt x="1466" y="1044"/>
                    <a:pt x="1437" y="1083"/>
                  </a:cubicBezTo>
                  <a:cubicBezTo>
                    <a:pt x="1424" y="1118"/>
                    <a:pt x="1433" y="1155"/>
                    <a:pt x="1411" y="1203"/>
                  </a:cubicBezTo>
                  <a:cubicBezTo>
                    <a:pt x="1379" y="1215"/>
                    <a:pt x="1346" y="1228"/>
                    <a:pt x="1318" y="1243"/>
                  </a:cubicBezTo>
                  <a:cubicBezTo>
                    <a:pt x="1142" y="1275"/>
                    <a:pt x="1049" y="1341"/>
                    <a:pt x="946" y="1480"/>
                  </a:cubicBezTo>
                  <a:cubicBezTo>
                    <a:pt x="936" y="1496"/>
                    <a:pt x="929" y="1512"/>
                    <a:pt x="923" y="1531"/>
                  </a:cubicBezTo>
                  <a:cubicBezTo>
                    <a:pt x="907" y="1580"/>
                    <a:pt x="894" y="1632"/>
                    <a:pt x="881" y="1684"/>
                  </a:cubicBezTo>
                  <a:cubicBezTo>
                    <a:pt x="813" y="1705"/>
                    <a:pt x="769" y="1711"/>
                    <a:pt x="721" y="1713"/>
                  </a:cubicBezTo>
                  <a:close/>
                </a:path>
              </a:pathLst>
            </a:custGeom>
            <a:grpFill/>
            <a:ln w="8" cap="flat">
              <a:solidFill>
                <a:srgbClr val="FFFFFF"/>
              </a:solidFill>
              <a:prstDash val="solid"/>
              <a:miter lim="800000"/>
            </a:ln>
          </p:spPr>
          <p:txBody>
            <a:bodyPr lIns="128558" tIns="64279" rIns="128558" bIns="64279"/>
            <a:lstStyle/>
            <a:p>
              <a:pPr fontAlgn="auto"/>
              <a:endParaRPr lang="zh-CN" altLang="en-US" sz="3375" noProof="1">
                <a:solidFill>
                  <a:srgbClr val="000000"/>
                </a:solidFill>
                <a:cs typeface="+mn-ea"/>
                <a:sym typeface="+mn-lt"/>
              </a:endParaRPr>
            </a:p>
          </p:txBody>
        </p:sp>
        <p:sp>
          <p:nvSpPr>
            <p:cNvPr id="88" name="Freeform 32"/>
            <p:cNvSpPr/>
            <p:nvPr/>
          </p:nvSpPr>
          <p:spPr bwMode="auto">
            <a:xfrm>
              <a:off x="5746949" y="1429951"/>
              <a:ext cx="744492" cy="495278"/>
            </a:xfrm>
            <a:custGeom>
              <a:avLst/>
              <a:gdLst>
                <a:gd name="T0" fmla="*/ 1270 w 2595"/>
                <a:gd name="T1" fmla="*/ 1595 h 1727"/>
                <a:gd name="T2" fmla="*/ 1237 w 2595"/>
                <a:gd name="T3" fmla="*/ 1388 h 1727"/>
                <a:gd name="T4" fmla="*/ 1084 w 2595"/>
                <a:gd name="T5" fmla="*/ 1204 h 1727"/>
                <a:gd name="T6" fmla="*/ 1072 w 2595"/>
                <a:gd name="T7" fmla="*/ 1076 h 1727"/>
                <a:gd name="T8" fmla="*/ 941 w 2595"/>
                <a:gd name="T9" fmla="*/ 1135 h 1727"/>
                <a:gd name="T10" fmla="*/ 776 w 2595"/>
                <a:gd name="T11" fmla="*/ 984 h 1727"/>
                <a:gd name="T12" fmla="*/ 503 w 2595"/>
                <a:gd name="T13" fmla="*/ 633 h 1727"/>
                <a:gd name="T14" fmla="*/ 468 w 2595"/>
                <a:gd name="T15" fmla="*/ 580 h 1727"/>
                <a:gd name="T16" fmla="*/ 323 w 2595"/>
                <a:gd name="T17" fmla="*/ 746 h 1727"/>
                <a:gd name="T18" fmla="*/ 213 w 2595"/>
                <a:gd name="T19" fmla="*/ 508 h 1727"/>
                <a:gd name="T20" fmla="*/ 68 w 2595"/>
                <a:gd name="T21" fmla="*/ 245 h 1727"/>
                <a:gd name="T22" fmla="*/ 75 w 2595"/>
                <a:gd name="T23" fmla="*/ 128 h 1727"/>
                <a:gd name="T24" fmla="*/ 388 w 2595"/>
                <a:gd name="T25" fmla="*/ 113 h 1727"/>
                <a:gd name="T26" fmla="*/ 754 w 2595"/>
                <a:gd name="T27" fmla="*/ 308 h 1727"/>
                <a:gd name="T28" fmla="*/ 1068 w 2595"/>
                <a:gd name="T29" fmla="*/ 136 h 1727"/>
                <a:gd name="T30" fmla="*/ 1185 w 2595"/>
                <a:gd name="T31" fmla="*/ 329 h 1727"/>
                <a:gd name="T32" fmla="*/ 1386 w 2595"/>
                <a:gd name="T33" fmla="*/ 383 h 1727"/>
                <a:gd name="T34" fmla="*/ 1605 w 2595"/>
                <a:gd name="T35" fmla="*/ 592 h 1727"/>
                <a:gd name="T36" fmla="*/ 1702 w 2595"/>
                <a:gd name="T37" fmla="*/ 457 h 1727"/>
                <a:gd name="T38" fmla="*/ 1874 w 2595"/>
                <a:gd name="T39" fmla="*/ 641 h 1727"/>
                <a:gd name="T40" fmla="*/ 1953 w 2595"/>
                <a:gd name="T41" fmla="*/ 725 h 1727"/>
                <a:gd name="T42" fmla="*/ 2087 w 2595"/>
                <a:gd name="T43" fmla="*/ 673 h 1727"/>
                <a:gd name="T44" fmla="*/ 2129 w 2595"/>
                <a:gd name="T45" fmla="*/ 618 h 1727"/>
                <a:gd name="T46" fmla="*/ 2232 w 2595"/>
                <a:gd name="T47" fmla="*/ 542 h 1727"/>
                <a:gd name="T48" fmla="*/ 2287 w 2595"/>
                <a:gd name="T49" fmla="*/ 498 h 1727"/>
                <a:gd name="T50" fmla="*/ 2480 w 2595"/>
                <a:gd name="T51" fmla="*/ 679 h 1727"/>
                <a:gd name="T52" fmla="*/ 2546 w 2595"/>
                <a:gd name="T53" fmla="*/ 864 h 1727"/>
                <a:gd name="T54" fmla="*/ 2494 w 2595"/>
                <a:gd name="T55" fmla="*/ 1050 h 1727"/>
                <a:gd name="T56" fmla="*/ 2382 w 2595"/>
                <a:gd name="T57" fmla="*/ 1034 h 1727"/>
                <a:gd name="T58" fmla="*/ 2367 w 2595"/>
                <a:gd name="T59" fmla="*/ 893 h 1727"/>
                <a:gd name="T60" fmla="*/ 2126 w 2595"/>
                <a:gd name="T61" fmla="*/ 1142 h 1727"/>
                <a:gd name="T62" fmla="*/ 1905 w 2595"/>
                <a:gd name="T63" fmla="*/ 1356 h 1727"/>
                <a:gd name="T64" fmla="*/ 1936 w 2595"/>
                <a:gd name="T65" fmla="*/ 1494 h 1727"/>
                <a:gd name="T66" fmla="*/ 1552 w 2595"/>
                <a:gd name="T67" fmla="*/ 1494 h 1727"/>
                <a:gd name="T68" fmla="*/ 1468 w 2595"/>
                <a:gd name="T69" fmla="*/ 1718 h 17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595" h="1727">
                  <a:moveTo>
                    <a:pt x="1436" y="1727"/>
                  </a:moveTo>
                  <a:cubicBezTo>
                    <a:pt x="1391" y="1670"/>
                    <a:pt x="1299" y="1619"/>
                    <a:pt x="1270" y="1595"/>
                  </a:cubicBezTo>
                  <a:cubicBezTo>
                    <a:pt x="1261" y="1585"/>
                    <a:pt x="1255" y="1575"/>
                    <a:pt x="1248" y="1565"/>
                  </a:cubicBezTo>
                  <a:cubicBezTo>
                    <a:pt x="1249" y="1483"/>
                    <a:pt x="1262" y="1441"/>
                    <a:pt x="1237" y="1388"/>
                  </a:cubicBezTo>
                  <a:cubicBezTo>
                    <a:pt x="1179" y="1344"/>
                    <a:pt x="1179" y="1328"/>
                    <a:pt x="1167" y="1298"/>
                  </a:cubicBezTo>
                  <a:cubicBezTo>
                    <a:pt x="1138" y="1264"/>
                    <a:pt x="1110" y="1234"/>
                    <a:pt x="1084" y="1204"/>
                  </a:cubicBezTo>
                  <a:cubicBezTo>
                    <a:pt x="1081" y="1201"/>
                    <a:pt x="1078" y="1201"/>
                    <a:pt x="1075" y="1201"/>
                  </a:cubicBezTo>
                  <a:cubicBezTo>
                    <a:pt x="1072" y="1158"/>
                    <a:pt x="1072" y="1115"/>
                    <a:pt x="1072" y="1076"/>
                  </a:cubicBezTo>
                  <a:cubicBezTo>
                    <a:pt x="1037" y="1029"/>
                    <a:pt x="1018" y="1035"/>
                    <a:pt x="996" y="1035"/>
                  </a:cubicBezTo>
                  <a:cubicBezTo>
                    <a:pt x="960" y="1070"/>
                    <a:pt x="957" y="1086"/>
                    <a:pt x="941" y="1135"/>
                  </a:cubicBezTo>
                  <a:cubicBezTo>
                    <a:pt x="935" y="1132"/>
                    <a:pt x="928" y="1131"/>
                    <a:pt x="925" y="1131"/>
                  </a:cubicBezTo>
                  <a:cubicBezTo>
                    <a:pt x="877" y="1081"/>
                    <a:pt x="814" y="1011"/>
                    <a:pt x="776" y="984"/>
                  </a:cubicBezTo>
                  <a:cubicBezTo>
                    <a:pt x="616" y="960"/>
                    <a:pt x="613" y="907"/>
                    <a:pt x="595" y="796"/>
                  </a:cubicBezTo>
                  <a:cubicBezTo>
                    <a:pt x="570" y="720"/>
                    <a:pt x="525" y="673"/>
                    <a:pt x="503" y="633"/>
                  </a:cubicBezTo>
                  <a:cubicBezTo>
                    <a:pt x="500" y="616"/>
                    <a:pt x="497" y="600"/>
                    <a:pt x="494" y="583"/>
                  </a:cubicBezTo>
                  <a:cubicBezTo>
                    <a:pt x="484" y="580"/>
                    <a:pt x="475" y="580"/>
                    <a:pt x="468" y="580"/>
                  </a:cubicBezTo>
                  <a:cubicBezTo>
                    <a:pt x="436" y="605"/>
                    <a:pt x="404" y="634"/>
                    <a:pt x="372" y="662"/>
                  </a:cubicBezTo>
                  <a:cubicBezTo>
                    <a:pt x="356" y="688"/>
                    <a:pt x="340" y="717"/>
                    <a:pt x="323" y="746"/>
                  </a:cubicBezTo>
                  <a:cubicBezTo>
                    <a:pt x="260" y="695"/>
                    <a:pt x="273" y="617"/>
                    <a:pt x="248" y="590"/>
                  </a:cubicBezTo>
                  <a:cubicBezTo>
                    <a:pt x="235" y="561"/>
                    <a:pt x="222" y="534"/>
                    <a:pt x="213" y="508"/>
                  </a:cubicBezTo>
                  <a:cubicBezTo>
                    <a:pt x="213" y="468"/>
                    <a:pt x="213" y="432"/>
                    <a:pt x="214" y="396"/>
                  </a:cubicBezTo>
                  <a:cubicBezTo>
                    <a:pt x="163" y="326"/>
                    <a:pt x="112" y="286"/>
                    <a:pt x="68" y="245"/>
                  </a:cubicBezTo>
                  <a:cubicBezTo>
                    <a:pt x="0" y="244"/>
                    <a:pt x="46" y="143"/>
                    <a:pt x="55" y="130"/>
                  </a:cubicBezTo>
                  <a:cubicBezTo>
                    <a:pt x="62" y="127"/>
                    <a:pt x="68" y="127"/>
                    <a:pt x="75" y="128"/>
                  </a:cubicBezTo>
                  <a:cubicBezTo>
                    <a:pt x="129" y="165"/>
                    <a:pt x="179" y="222"/>
                    <a:pt x="269" y="224"/>
                  </a:cubicBezTo>
                  <a:cubicBezTo>
                    <a:pt x="314" y="196"/>
                    <a:pt x="346" y="144"/>
                    <a:pt x="388" y="113"/>
                  </a:cubicBezTo>
                  <a:cubicBezTo>
                    <a:pt x="430" y="42"/>
                    <a:pt x="475" y="0"/>
                    <a:pt x="535" y="113"/>
                  </a:cubicBezTo>
                  <a:cubicBezTo>
                    <a:pt x="547" y="205"/>
                    <a:pt x="633" y="276"/>
                    <a:pt x="754" y="308"/>
                  </a:cubicBezTo>
                  <a:cubicBezTo>
                    <a:pt x="809" y="290"/>
                    <a:pt x="866" y="272"/>
                    <a:pt x="924" y="257"/>
                  </a:cubicBezTo>
                  <a:cubicBezTo>
                    <a:pt x="972" y="216"/>
                    <a:pt x="1020" y="174"/>
                    <a:pt x="1068" y="136"/>
                  </a:cubicBezTo>
                  <a:cubicBezTo>
                    <a:pt x="1075" y="140"/>
                    <a:pt x="1084" y="143"/>
                    <a:pt x="1094" y="150"/>
                  </a:cubicBezTo>
                  <a:cubicBezTo>
                    <a:pt x="1093" y="202"/>
                    <a:pt x="1058" y="326"/>
                    <a:pt x="1185" y="329"/>
                  </a:cubicBezTo>
                  <a:cubicBezTo>
                    <a:pt x="1201" y="320"/>
                    <a:pt x="1221" y="314"/>
                    <a:pt x="1240" y="308"/>
                  </a:cubicBezTo>
                  <a:cubicBezTo>
                    <a:pt x="1294" y="253"/>
                    <a:pt x="1339" y="323"/>
                    <a:pt x="1386" y="383"/>
                  </a:cubicBezTo>
                  <a:cubicBezTo>
                    <a:pt x="1409" y="390"/>
                    <a:pt x="1434" y="398"/>
                    <a:pt x="1460" y="408"/>
                  </a:cubicBezTo>
                  <a:cubicBezTo>
                    <a:pt x="1482" y="451"/>
                    <a:pt x="1526" y="534"/>
                    <a:pt x="1605" y="592"/>
                  </a:cubicBezTo>
                  <a:cubicBezTo>
                    <a:pt x="1612" y="592"/>
                    <a:pt x="1621" y="592"/>
                    <a:pt x="1631" y="593"/>
                  </a:cubicBezTo>
                  <a:cubicBezTo>
                    <a:pt x="1676" y="548"/>
                    <a:pt x="1689" y="502"/>
                    <a:pt x="1702" y="457"/>
                  </a:cubicBezTo>
                  <a:cubicBezTo>
                    <a:pt x="1718" y="460"/>
                    <a:pt x="1737" y="467"/>
                    <a:pt x="1756" y="475"/>
                  </a:cubicBezTo>
                  <a:cubicBezTo>
                    <a:pt x="1769" y="524"/>
                    <a:pt x="1804" y="584"/>
                    <a:pt x="1874" y="641"/>
                  </a:cubicBezTo>
                  <a:cubicBezTo>
                    <a:pt x="1874" y="644"/>
                    <a:pt x="1874" y="648"/>
                    <a:pt x="1874" y="651"/>
                  </a:cubicBezTo>
                  <a:cubicBezTo>
                    <a:pt x="1899" y="675"/>
                    <a:pt x="1924" y="698"/>
                    <a:pt x="1953" y="725"/>
                  </a:cubicBezTo>
                  <a:cubicBezTo>
                    <a:pt x="1982" y="723"/>
                    <a:pt x="2014" y="720"/>
                    <a:pt x="2046" y="718"/>
                  </a:cubicBezTo>
                  <a:cubicBezTo>
                    <a:pt x="2059" y="702"/>
                    <a:pt x="2071" y="685"/>
                    <a:pt x="2087" y="673"/>
                  </a:cubicBezTo>
                  <a:cubicBezTo>
                    <a:pt x="2100" y="673"/>
                    <a:pt x="2123" y="651"/>
                    <a:pt x="2129" y="644"/>
                  </a:cubicBezTo>
                  <a:cubicBezTo>
                    <a:pt x="2129" y="635"/>
                    <a:pt x="2129" y="625"/>
                    <a:pt x="2129" y="618"/>
                  </a:cubicBezTo>
                  <a:cubicBezTo>
                    <a:pt x="2120" y="615"/>
                    <a:pt x="2113" y="611"/>
                    <a:pt x="2107" y="608"/>
                  </a:cubicBezTo>
                  <a:cubicBezTo>
                    <a:pt x="2107" y="565"/>
                    <a:pt x="2194" y="554"/>
                    <a:pt x="2232" y="542"/>
                  </a:cubicBezTo>
                  <a:cubicBezTo>
                    <a:pt x="2242" y="536"/>
                    <a:pt x="2251" y="530"/>
                    <a:pt x="2264" y="527"/>
                  </a:cubicBezTo>
                  <a:cubicBezTo>
                    <a:pt x="2271" y="517"/>
                    <a:pt x="2277" y="507"/>
                    <a:pt x="2287" y="498"/>
                  </a:cubicBezTo>
                  <a:cubicBezTo>
                    <a:pt x="2309" y="508"/>
                    <a:pt x="2299" y="560"/>
                    <a:pt x="2369" y="598"/>
                  </a:cubicBezTo>
                  <a:cubicBezTo>
                    <a:pt x="2404" y="625"/>
                    <a:pt x="2442" y="652"/>
                    <a:pt x="2480" y="679"/>
                  </a:cubicBezTo>
                  <a:cubicBezTo>
                    <a:pt x="2512" y="684"/>
                    <a:pt x="2544" y="691"/>
                    <a:pt x="2576" y="698"/>
                  </a:cubicBezTo>
                  <a:cubicBezTo>
                    <a:pt x="2576" y="731"/>
                    <a:pt x="2595" y="830"/>
                    <a:pt x="2546" y="864"/>
                  </a:cubicBezTo>
                  <a:cubicBezTo>
                    <a:pt x="2533" y="890"/>
                    <a:pt x="2524" y="916"/>
                    <a:pt x="2514" y="942"/>
                  </a:cubicBezTo>
                  <a:cubicBezTo>
                    <a:pt x="2507" y="978"/>
                    <a:pt x="2501" y="1014"/>
                    <a:pt x="2494" y="1050"/>
                  </a:cubicBezTo>
                  <a:cubicBezTo>
                    <a:pt x="2485" y="1050"/>
                    <a:pt x="2475" y="1053"/>
                    <a:pt x="2465" y="1056"/>
                  </a:cubicBezTo>
                  <a:cubicBezTo>
                    <a:pt x="2453" y="993"/>
                    <a:pt x="2386" y="1031"/>
                    <a:pt x="2382" y="1034"/>
                  </a:cubicBezTo>
                  <a:cubicBezTo>
                    <a:pt x="2376" y="1030"/>
                    <a:pt x="2370" y="1027"/>
                    <a:pt x="2367" y="1024"/>
                  </a:cubicBezTo>
                  <a:cubicBezTo>
                    <a:pt x="2367" y="978"/>
                    <a:pt x="2367" y="935"/>
                    <a:pt x="2367" y="893"/>
                  </a:cubicBezTo>
                  <a:cubicBezTo>
                    <a:pt x="2307" y="803"/>
                    <a:pt x="2265" y="841"/>
                    <a:pt x="2223" y="909"/>
                  </a:cubicBezTo>
                  <a:cubicBezTo>
                    <a:pt x="2207" y="990"/>
                    <a:pt x="2152" y="1061"/>
                    <a:pt x="2126" y="1142"/>
                  </a:cubicBezTo>
                  <a:cubicBezTo>
                    <a:pt x="2113" y="1155"/>
                    <a:pt x="2104" y="1171"/>
                    <a:pt x="2094" y="1187"/>
                  </a:cubicBezTo>
                  <a:cubicBezTo>
                    <a:pt x="1966" y="1276"/>
                    <a:pt x="1887" y="1152"/>
                    <a:pt x="1905" y="1356"/>
                  </a:cubicBezTo>
                  <a:cubicBezTo>
                    <a:pt x="1930" y="1379"/>
                    <a:pt x="1955" y="1403"/>
                    <a:pt x="1981" y="1427"/>
                  </a:cubicBezTo>
                  <a:cubicBezTo>
                    <a:pt x="1981" y="1446"/>
                    <a:pt x="1952" y="1478"/>
                    <a:pt x="1936" y="1494"/>
                  </a:cubicBezTo>
                  <a:cubicBezTo>
                    <a:pt x="1872" y="1512"/>
                    <a:pt x="1750" y="1489"/>
                    <a:pt x="1715" y="1472"/>
                  </a:cubicBezTo>
                  <a:cubicBezTo>
                    <a:pt x="1642" y="1395"/>
                    <a:pt x="1597" y="1446"/>
                    <a:pt x="1552" y="1494"/>
                  </a:cubicBezTo>
                  <a:cubicBezTo>
                    <a:pt x="1529" y="1559"/>
                    <a:pt x="1507" y="1624"/>
                    <a:pt x="1484" y="1689"/>
                  </a:cubicBezTo>
                  <a:cubicBezTo>
                    <a:pt x="1478" y="1699"/>
                    <a:pt x="1471" y="1708"/>
                    <a:pt x="1468" y="1718"/>
                  </a:cubicBezTo>
                  <a:cubicBezTo>
                    <a:pt x="1455" y="1721"/>
                    <a:pt x="1445" y="1724"/>
                    <a:pt x="1436" y="1727"/>
                  </a:cubicBezTo>
                  <a:close/>
                </a:path>
              </a:pathLst>
            </a:custGeom>
            <a:grpFill/>
            <a:ln w="8" cap="flat">
              <a:solidFill>
                <a:srgbClr val="FFFFFF"/>
              </a:solidFill>
              <a:prstDash val="solid"/>
              <a:miter lim="800000"/>
            </a:ln>
          </p:spPr>
          <p:txBody>
            <a:bodyPr lIns="128558" tIns="64279" rIns="128558" bIns="64279"/>
            <a:lstStyle/>
            <a:p>
              <a:pPr fontAlgn="auto"/>
              <a:endParaRPr lang="zh-CN" altLang="en-US" sz="3375" noProof="1">
                <a:solidFill>
                  <a:srgbClr val="000000"/>
                </a:solidFill>
                <a:cs typeface="+mn-ea"/>
                <a:sym typeface="+mn-lt"/>
              </a:endParaRPr>
            </a:p>
          </p:txBody>
        </p:sp>
        <p:sp>
          <p:nvSpPr>
            <p:cNvPr id="89" name="Freeform 33"/>
            <p:cNvSpPr/>
            <p:nvPr/>
          </p:nvSpPr>
          <p:spPr bwMode="auto">
            <a:xfrm>
              <a:off x="5607093" y="721211"/>
              <a:ext cx="971626" cy="909585"/>
            </a:xfrm>
            <a:custGeom>
              <a:avLst/>
              <a:gdLst>
                <a:gd name="T0" fmla="*/ 2335 w 3386"/>
                <a:gd name="T1" fmla="*/ 3046 h 3170"/>
                <a:gd name="T2" fmla="*/ 2109 w 3386"/>
                <a:gd name="T3" fmla="*/ 3024 h 3170"/>
                <a:gd name="T4" fmla="*/ 1966 w 3386"/>
                <a:gd name="T5" fmla="*/ 2847 h 3170"/>
                <a:gd name="T6" fmla="*/ 1727 w 3386"/>
                <a:gd name="T7" fmla="*/ 2726 h 3170"/>
                <a:gd name="T8" fmla="*/ 1616 w 3386"/>
                <a:gd name="T9" fmla="*/ 2612 h 3170"/>
                <a:gd name="T10" fmla="*/ 1472 w 3386"/>
                <a:gd name="T11" fmla="*/ 2638 h 3170"/>
                <a:gd name="T12" fmla="*/ 1219 w 3386"/>
                <a:gd name="T13" fmla="*/ 2740 h 3170"/>
                <a:gd name="T14" fmla="*/ 917 w 3386"/>
                <a:gd name="T15" fmla="*/ 2483 h 3170"/>
                <a:gd name="T16" fmla="*/ 863 w 3386"/>
                <a:gd name="T17" fmla="*/ 2426 h 3170"/>
                <a:gd name="T18" fmla="*/ 960 w 3386"/>
                <a:gd name="T19" fmla="*/ 2275 h 3170"/>
                <a:gd name="T20" fmla="*/ 835 w 3386"/>
                <a:gd name="T21" fmla="*/ 2304 h 3170"/>
                <a:gd name="T22" fmla="*/ 663 w 3386"/>
                <a:gd name="T23" fmla="*/ 2159 h 3170"/>
                <a:gd name="T24" fmla="*/ 786 w 3386"/>
                <a:gd name="T25" fmla="*/ 1939 h 3170"/>
                <a:gd name="T26" fmla="*/ 919 w 3386"/>
                <a:gd name="T27" fmla="*/ 1635 h 3170"/>
                <a:gd name="T28" fmla="*/ 998 w 3386"/>
                <a:gd name="T29" fmla="*/ 1811 h 3170"/>
                <a:gd name="T30" fmla="*/ 1108 w 3386"/>
                <a:gd name="T31" fmla="*/ 1568 h 3170"/>
                <a:gd name="T32" fmla="*/ 1033 w 3386"/>
                <a:gd name="T33" fmla="*/ 1189 h 3170"/>
                <a:gd name="T34" fmla="*/ 1063 w 3386"/>
                <a:gd name="T35" fmla="*/ 1026 h 3170"/>
                <a:gd name="T36" fmla="*/ 957 w 3386"/>
                <a:gd name="T37" fmla="*/ 516 h 3170"/>
                <a:gd name="T38" fmla="*/ 659 w 3386"/>
                <a:gd name="T39" fmla="*/ 669 h 3170"/>
                <a:gd name="T40" fmla="*/ 388 w 3386"/>
                <a:gd name="T41" fmla="*/ 584 h 3170"/>
                <a:gd name="T42" fmla="*/ 133 w 3386"/>
                <a:gd name="T43" fmla="*/ 492 h 3170"/>
                <a:gd name="T44" fmla="*/ 0 w 3386"/>
                <a:gd name="T45" fmla="*/ 368 h 3170"/>
                <a:gd name="T46" fmla="*/ 77 w 3386"/>
                <a:gd name="T47" fmla="*/ 186 h 3170"/>
                <a:gd name="T48" fmla="*/ 225 w 3386"/>
                <a:gd name="T49" fmla="*/ 39 h 3170"/>
                <a:gd name="T50" fmla="*/ 624 w 3386"/>
                <a:gd name="T51" fmla="*/ 82 h 3170"/>
                <a:gd name="T52" fmla="*/ 1137 w 3386"/>
                <a:gd name="T53" fmla="*/ 455 h 3170"/>
                <a:gd name="T54" fmla="*/ 1324 w 3386"/>
                <a:gd name="T55" fmla="*/ 728 h 3170"/>
                <a:gd name="T56" fmla="*/ 1494 w 3386"/>
                <a:gd name="T57" fmla="*/ 991 h 3170"/>
                <a:gd name="T58" fmla="*/ 1532 w 3386"/>
                <a:gd name="T59" fmla="*/ 1146 h 3170"/>
                <a:gd name="T60" fmla="*/ 1867 w 3386"/>
                <a:gd name="T61" fmla="*/ 1191 h 3170"/>
                <a:gd name="T62" fmla="*/ 2014 w 3386"/>
                <a:gd name="T63" fmla="*/ 1171 h 3170"/>
                <a:gd name="T64" fmla="*/ 2288 w 3386"/>
                <a:gd name="T65" fmla="*/ 1336 h 3170"/>
                <a:gd name="T66" fmla="*/ 2567 w 3386"/>
                <a:gd name="T67" fmla="*/ 1644 h 3170"/>
                <a:gd name="T68" fmla="*/ 2817 w 3386"/>
                <a:gd name="T69" fmla="*/ 1555 h 3170"/>
                <a:gd name="T70" fmla="*/ 3087 w 3386"/>
                <a:gd name="T71" fmla="*/ 1254 h 3170"/>
                <a:gd name="T72" fmla="*/ 3292 w 3386"/>
                <a:gd name="T73" fmla="*/ 1236 h 3170"/>
                <a:gd name="T74" fmla="*/ 3386 w 3386"/>
                <a:gd name="T75" fmla="*/ 1511 h 3170"/>
                <a:gd name="T76" fmla="*/ 3343 w 3386"/>
                <a:gd name="T77" fmla="*/ 1722 h 3170"/>
                <a:gd name="T78" fmla="*/ 3325 w 3386"/>
                <a:gd name="T79" fmla="*/ 2112 h 3170"/>
                <a:gd name="T80" fmla="*/ 3301 w 3386"/>
                <a:gd name="T81" fmla="*/ 2370 h 3170"/>
                <a:gd name="T82" fmla="*/ 3170 w 3386"/>
                <a:gd name="T83" fmla="*/ 2429 h 3170"/>
                <a:gd name="T84" fmla="*/ 2952 w 3386"/>
                <a:gd name="T85" fmla="*/ 2482 h 3170"/>
                <a:gd name="T86" fmla="*/ 2909 w 3386"/>
                <a:gd name="T87" fmla="*/ 2710 h 3170"/>
                <a:gd name="T88" fmla="*/ 3044 w 3386"/>
                <a:gd name="T89" fmla="*/ 3123 h 3170"/>
                <a:gd name="T90" fmla="*/ 2742 w 3386"/>
                <a:gd name="T91" fmla="*/ 2945 h 3170"/>
                <a:gd name="T92" fmla="*/ 2566 w 3386"/>
                <a:gd name="T93" fmla="*/ 3039 h 3170"/>
                <a:gd name="T94" fmla="*/ 2575 w 3386"/>
                <a:gd name="T95" fmla="*/ 3108 h 3170"/>
                <a:gd name="T96" fmla="*/ 2456 w 3386"/>
                <a:gd name="T97" fmla="*/ 3170 h 3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3386" h="3170">
                  <a:moveTo>
                    <a:pt x="2456" y="3170"/>
                  </a:moveTo>
                  <a:cubicBezTo>
                    <a:pt x="2415" y="3127"/>
                    <a:pt x="2374" y="3086"/>
                    <a:pt x="2335" y="3046"/>
                  </a:cubicBezTo>
                  <a:cubicBezTo>
                    <a:pt x="2285" y="2937"/>
                    <a:pt x="2256" y="2887"/>
                    <a:pt x="2167" y="2898"/>
                  </a:cubicBezTo>
                  <a:cubicBezTo>
                    <a:pt x="2148" y="2940"/>
                    <a:pt x="2128" y="2982"/>
                    <a:pt x="2109" y="3024"/>
                  </a:cubicBezTo>
                  <a:cubicBezTo>
                    <a:pt x="2058" y="3023"/>
                    <a:pt x="1998" y="2900"/>
                    <a:pt x="1994" y="2887"/>
                  </a:cubicBezTo>
                  <a:cubicBezTo>
                    <a:pt x="1975" y="2886"/>
                    <a:pt x="1972" y="2857"/>
                    <a:pt x="1966" y="2847"/>
                  </a:cubicBezTo>
                  <a:cubicBezTo>
                    <a:pt x="1944" y="2840"/>
                    <a:pt x="1921" y="2833"/>
                    <a:pt x="1899" y="2829"/>
                  </a:cubicBezTo>
                  <a:cubicBezTo>
                    <a:pt x="1836" y="2722"/>
                    <a:pt x="1800" y="2735"/>
                    <a:pt x="1727" y="2726"/>
                  </a:cubicBezTo>
                  <a:cubicBezTo>
                    <a:pt x="1724" y="2729"/>
                    <a:pt x="1721" y="2736"/>
                    <a:pt x="1717" y="2742"/>
                  </a:cubicBezTo>
                  <a:cubicBezTo>
                    <a:pt x="1586" y="2805"/>
                    <a:pt x="1612" y="2677"/>
                    <a:pt x="1616" y="2612"/>
                  </a:cubicBezTo>
                  <a:cubicBezTo>
                    <a:pt x="1575" y="2568"/>
                    <a:pt x="1562" y="2575"/>
                    <a:pt x="1530" y="2574"/>
                  </a:cubicBezTo>
                  <a:cubicBezTo>
                    <a:pt x="1511" y="2593"/>
                    <a:pt x="1491" y="2615"/>
                    <a:pt x="1472" y="2638"/>
                  </a:cubicBezTo>
                  <a:cubicBezTo>
                    <a:pt x="1459" y="2644"/>
                    <a:pt x="1446" y="2650"/>
                    <a:pt x="1434" y="2660"/>
                  </a:cubicBezTo>
                  <a:cubicBezTo>
                    <a:pt x="1392" y="2718"/>
                    <a:pt x="1273" y="2734"/>
                    <a:pt x="1219" y="2740"/>
                  </a:cubicBezTo>
                  <a:cubicBezTo>
                    <a:pt x="1104" y="2688"/>
                    <a:pt x="1069" y="2654"/>
                    <a:pt x="1051" y="2565"/>
                  </a:cubicBezTo>
                  <a:cubicBezTo>
                    <a:pt x="987" y="2465"/>
                    <a:pt x="1000" y="2495"/>
                    <a:pt x="917" y="2483"/>
                  </a:cubicBezTo>
                  <a:cubicBezTo>
                    <a:pt x="914" y="2483"/>
                    <a:pt x="911" y="2486"/>
                    <a:pt x="907" y="2489"/>
                  </a:cubicBezTo>
                  <a:cubicBezTo>
                    <a:pt x="872" y="2472"/>
                    <a:pt x="863" y="2449"/>
                    <a:pt x="863" y="2426"/>
                  </a:cubicBezTo>
                  <a:cubicBezTo>
                    <a:pt x="892" y="2410"/>
                    <a:pt x="933" y="2415"/>
                    <a:pt x="975" y="2383"/>
                  </a:cubicBezTo>
                  <a:cubicBezTo>
                    <a:pt x="975" y="2331"/>
                    <a:pt x="966" y="2301"/>
                    <a:pt x="960" y="2275"/>
                  </a:cubicBezTo>
                  <a:cubicBezTo>
                    <a:pt x="950" y="2258"/>
                    <a:pt x="941" y="2245"/>
                    <a:pt x="934" y="2231"/>
                  </a:cubicBezTo>
                  <a:cubicBezTo>
                    <a:pt x="861" y="2230"/>
                    <a:pt x="867" y="2240"/>
                    <a:pt x="835" y="2304"/>
                  </a:cubicBezTo>
                  <a:cubicBezTo>
                    <a:pt x="774" y="2303"/>
                    <a:pt x="739" y="2253"/>
                    <a:pt x="704" y="2239"/>
                  </a:cubicBezTo>
                  <a:cubicBezTo>
                    <a:pt x="692" y="2186"/>
                    <a:pt x="685" y="2189"/>
                    <a:pt x="663" y="2159"/>
                  </a:cubicBezTo>
                  <a:cubicBezTo>
                    <a:pt x="660" y="2133"/>
                    <a:pt x="660" y="2107"/>
                    <a:pt x="661" y="2080"/>
                  </a:cubicBezTo>
                  <a:cubicBezTo>
                    <a:pt x="722" y="2036"/>
                    <a:pt x="750" y="1994"/>
                    <a:pt x="786" y="1939"/>
                  </a:cubicBezTo>
                  <a:cubicBezTo>
                    <a:pt x="799" y="1828"/>
                    <a:pt x="883" y="1781"/>
                    <a:pt x="915" y="1697"/>
                  </a:cubicBezTo>
                  <a:cubicBezTo>
                    <a:pt x="915" y="1674"/>
                    <a:pt x="915" y="1655"/>
                    <a:pt x="919" y="1635"/>
                  </a:cubicBezTo>
                  <a:cubicBezTo>
                    <a:pt x="941" y="1636"/>
                    <a:pt x="951" y="1655"/>
                    <a:pt x="957" y="1672"/>
                  </a:cubicBezTo>
                  <a:cubicBezTo>
                    <a:pt x="957" y="1711"/>
                    <a:pt x="928" y="1773"/>
                    <a:pt x="998" y="1811"/>
                  </a:cubicBezTo>
                  <a:cubicBezTo>
                    <a:pt x="1030" y="1811"/>
                    <a:pt x="1074" y="1819"/>
                    <a:pt x="1110" y="1784"/>
                  </a:cubicBezTo>
                  <a:cubicBezTo>
                    <a:pt x="1110" y="1712"/>
                    <a:pt x="1120" y="1614"/>
                    <a:pt x="1108" y="1568"/>
                  </a:cubicBezTo>
                  <a:cubicBezTo>
                    <a:pt x="1025" y="1481"/>
                    <a:pt x="1054" y="1432"/>
                    <a:pt x="1093" y="1364"/>
                  </a:cubicBezTo>
                  <a:cubicBezTo>
                    <a:pt x="1093" y="1289"/>
                    <a:pt x="1052" y="1200"/>
                    <a:pt x="1033" y="1189"/>
                  </a:cubicBezTo>
                  <a:cubicBezTo>
                    <a:pt x="1030" y="1163"/>
                    <a:pt x="1027" y="1137"/>
                    <a:pt x="1024" y="1110"/>
                  </a:cubicBezTo>
                  <a:cubicBezTo>
                    <a:pt x="1037" y="1081"/>
                    <a:pt x="1050" y="1052"/>
                    <a:pt x="1063" y="1026"/>
                  </a:cubicBezTo>
                  <a:cubicBezTo>
                    <a:pt x="1063" y="967"/>
                    <a:pt x="1089" y="922"/>
                    <a:pt x="1105" y="867"/>
                  </a:cubicBezTo>
                  <a:cubicBezTo>
                    <a:pt x="1106" y="739"/>
                    <a:pt x="1040" y="561"/>
                    <a:pt x="957" y="516"/>
                  </a:cubicBezTo>
                  <a:cubicBezTo>
                    <a:pt x="877" y="514"/>
                    <a:pt x="839" y="516"/>
                    <a:pt x="797" y="558"/>
                  </a:cubicBezTo>
                  <a:cubicBezTo>
                    <a:pt x="749" y="642"/>
                    <a:pt x="746" y="652"/>
                    <a:pt x="659" y="669"/>
                  </a:cubicBezTo>
                  <a:cubicBezTo>
                    <a:pt x="579" y="667"/>
                    <a:pt x="522" y="698"/>
                    <a:pt x="461" y="707"/>
                  </a:cubicBezTo>
                  <a:cubicBezTo>
                    <a:pt x="391" y="669"/>
                    <a:pt x="401" y="620"/>
                    <a:pt x="388" y="584"/>
                  </a:cubicBezTo>
                  <a:cubicBezTo>
                    <a:pt x="376" y="492"/>
                    <a:pt x="348" y="442"/>
                    <a:pt x="313" y="405"/>
                  </a:cubicBezTo>
                  <a:cubicBezTo>
                    <a:pt x="160" y="336"/>
                    <a:pt x="134" y="351"/>
                    <a:pt x="133" y="492"/>
                  </a:cubicBezTo>
                  <a:cubicBezTo>
                    <a:pt x="89" y="455"/>
                    <a:pt x="44" y="421"/>
                    <a:pt x="3" y="387"/>
                  </a:cubicBezTo>
                  <a:cubicBezTo>
                    <a:pt x="0" y="381"/>
                    <a:pt x="0" y="374"/>
                    <a:pt x="0" y="368"/>
                  </a:cubicBezTo>
                  <a:cubicBezTo>
                    <a:pt x="19" y="345"/>
                    <a:pt x="38" y="323"/>
                    <a:pt x="61" y="300"/>
                  </a:cubicBezTo>
                  <a:cubicBezTo>
                    <a:pt x="64" y="261"/>
                    <a:pt x="71" y="222"/>
                    <a:pt x="77" y="186"/>
                  </a:cubicBezTo>
                  <a:cubicBezTo>
                    <a:pt x="62" y="173"/>
                    <a:pt x="46" y="159"/>
                    <a:pt x="33" y="146"/>
                  </a:cubicBezTo>
                  <a:cubicBezTo>
                    <a:pt x="97" y="108"/>
                    <a:pt x="161" y="74"/>
                    <a:pt x="225" y="39"/>
                  </a:cubicBezTo>
                  <a:cubicBezTo>
                    <a:pt x="293" y="15"/>
                    <a:pt x="341" y="0"/>
                    <a:pt x="439" y="22"/>
                  </a:cubicBezTo>
                  <a:cubicBezTo>
                    <a:pt x="490" y="62"/>
                    <a:pt x="535" y="73"/>
                    <a:pt x="624" y="82"/>
                  </a:cubicBezTo>
                  <a:cubicBezTo>
                    <a:pt x="714" y="58"/>
                    <a:pt x="752" y="56"/>
                    <a:pt x="861" y="108"/>
                  </a:cubicBezTo>
                  <a:cubicBezTo>
                    <a:pt x="940" y="201"/>
                    <a:pt x="1029" y="331"/>
                    <a:pt x="1137" y="455"/>
                  </a:cubicBezTo>
                  <a:cubicBezTo>
                    <a:pt x="1155" y="505"/>
                    <a:pt x="1174" y="554"/>
                    <a:pt x="1196" y="607"/>
                  </a:cubicBezTo>
                  <a:cubicBezTo>
                    <a:pt x="1238" y="648"/>
                    <a:pt x="1279" y="688"/>
                    <a:pt x="1324" y="728"/>
                  </a:cubicBezTo>
                  <a:cubicBezTo>
                    <a:pt x="1374" y="795"/>
                    <a:pt x="1384" y="799"/>
                    <a:pt x="1393" y="907"/>
                  </a:cubicBezTo>
                  <a:cubicBezTo>
                    <a:pt x="1405" y="927"/>
                    <a:pt x="1450" y="954"/>
                    <a:pt x="1494" y="991"/>
                  </a:cubicBezTo>
                  <a:cubicBezTo>
                    <a:pt x="1498" y="998"/>
                    <a:pt x="1504" y="1008"/>
                    <a:pt x="1510" y="1018"/>
                  </a:cubicBezTo>
                  <a:cubicBezTo>
                    <a:pt x="1510" y="1054"/>
                    <a:pt x="1510" y="1077"/>
                    <a:pt x="1532" y="1146"/>
                  </a:cubicBezTo>
                  <a:cubicBezTo>
                    <a:pt x="1551" y="1160"/>
                    <a:pt x="1669" y="1166"/>
                    <a:pt x="1730" y="1148"/>
                  </a:cubicBezTo>
                  <a:cubicBezTo>
                    <a:pt x="1781" y="1149"/>
                    <a:pt x="1791" y="1143"/>
                    <a:pt x="1867" y="1191"/>
                  </a:cubicBezTo>
                  <a:cubicBezTo>
                    <a:pt x="1889" y="1191"/>
                    <a:pt x="1912" y="1192"/>
                    <a:pt x="1937" y="1192"/>
                  </a:cubicBezTo>
                  <a:cubicBezTo>
                    <a:pt x="1960" y="1170"/>
                    <a:pt x="1957" y="1170"/>
                    <a:pt x="2014" y="1171"/>
                  </a:cubicBezTo>
                  <a:cubicBezTo>
                    <a:pt x="2056" y="1209"/>
                    <a:pt x="2097" y="1249"/>
                    <a:pt x="2138" y="1289"/>
                  </a:cubicBezTo>
                  <a:cubicBezTo>
                    <a:pt x="2180" y="1290"/>
                    <a:pt x="2240" y="1285"/>
                    <a:pt x="2288" y="1336"/>
                  </a:cubicBezTo>
                  <a:cubicBezTo>
                    <a:pt x="2304" y="1375"/>
                    <a:pt x="2319" y="1415"/>
                    <a:pt x="2338" y="1455"/>
                  </a:cubicBezTo>
                  <a:cubicBezTo>
                    <a:pt x="2354" y="1530"/>
                    <a:pt x="2423" y="1729"/>
                    <a:pt x="2567" y="1644"/>
                  </a:cubicBezTo>
                  <a:cubicBezTo>
                    <a:pt x="2628" y="1636"/>
                    <a:pt x="2695" y="1614"/>
                    <a:pt x="2772" y="1590"/>
                  </a:cubicBezTo>
                  <a:cubicBezTo>
                    <a:pt x="2785" y="1577"/>
                    <a:pt x="2801" y="1565"/>
                    <a:pt x="2817" y="1555"/>
                  </a:cubicBezTo>
                  <a:cubicBezTo>
                    <a:pt x="2875" y="1452"/>
                    <a:pt x="2920" y="1410"/>
                    <a:pt x="3010" y="1337"/>
                  </a:cubicBezTo>
                  <a:cubicBezTo>
                    <a:pt x="3036" y="1309"/>
                    <a:pt x="3062" y="1280"/>
                    <a:pt x="3087" y="1254"/>
                  </a:cubicBezTo>
                  <a:cubicBezTo>
                    <a:pt x="3135" y="1213"/>
                    <a:pt x="3184" y="1172"/>
                    <a:pt x="3235" y="1130"/>
                  </a:cubicBezTo>
                  <a:cubicBezTo>
                    <a:pt x="3312" y="1145"/>
                    <a:pt x="3315" y="1132"/>
                    <a:pt x="3292" y="1236"/>
                  </a:cubicBezTo>
                  <a:cubicBezTo>
                    <a:pt x="3292" y="1279"/>
                    <a:pt x="3291" y="1325"/>
                    <a:pt x="3291" y="1371"/>
                  </a:cubicBezTo>
                  <a:cubicBezTo>
                    <a:pt x="3313" y="1397"/>
                    <a:pt x="3371" y="1438"/>
                    <a:pt x="3386" y="1511"/>
                  </a:cubicBezTo>
                  <a:cubicBezTo>
                    <a:pt x="3383" y="1553"/>
                    <a:pt x="3379" y="1596"/>
                    <a:pt x="3376" y="1641"/>
                  </a:cubicBezTo>
                  <a:cubicBezTo>
                    <a:pt x="3363" y="1667"/>
                    <a:pt x="3353" y="1693"/>
                    <a:pt x="3343" y="1722"/>
                  </a:cubicBezTo>
                  <a:cubicBezTo>
                    <a:pt x="3308" y="1758"/>
                    <a:pt x="3314" y="1830"/>
                    <a:pt x="3329" y="1905"/>
                  </a:cubicBezTo>
                  <a:cubicBezTo>
                    <a:pt x="3326" y="1974"/>
                    <a:pt x="3325" y="2043"/>
                    <a:pt x="3325" y="2112"/>
                  </a:cubicBezTo>
                  <a:cubicBezTo>
                    <a:pt x="3315" y="2151"/>
                    <a:pt x="3305" y="2193"/>
                    <a:pt x="3296" y="2235"/>
                  </a:cubicBezTo>
                  <a:cubicBezTo>
                    <a:pt x="3295" y="2278"/>
                    <a:pt x="3298" y="2324"/>
                    <a:pt x="3301" y="2370"/>
                  </a:cubicBezTo>
                  <a:cubicBezTo>
                    <a:pt x="3282" y="2389"/>
                    <a:pt x="3266" y="2411"/>
                    <a:pt x="3240" y="2424"/>
                  </a:cubicBezTo>
                  <a:cubicBezTo>
                    <a:pt x="3215" y="2423"/>
                    <a:pt x="3192" y="2426"/>
                    <a:pt x="3170" y="2429"/>
                  </a:cubicBezTo>
                  <a:cubicBezTo>
                    <a:pt x="3087" y="2400"/>
                    <a:pt x="3055" y="2403"/>
                    <a:pt x="3004" y="2398"/>
                  </a:cubicBezTo>
                  <a:cubicBezTo>
                    <a:pt x="2975" y="2427"/>
                    <a:pt x="2975" y="2453"/>
                    <a:pt x="2952" y="2482"/>
                  </a:cubicBezTo>
                  <a:cubicBezTo>
                    <a:pt x="2863" y="2503"/>
                    <a:pt x="2850" y="2535"/>
                    <a:pt x="2859" y="2630"/>
                  </a:cubicBezTo>
                  <a:cubicBezTo>
                    <a:pt x="2874" y="2657"/>
                    <a:pt x="2890" y="2684"/>
                    <a:pt x="2909" y="2710"/>
                  </a:cubicBezTo>
                  <a:cubicBezTo>
                    <a:pt x="2922" y="2789"/>
                    <a:pt x="2959" y="2888"/>
                    <a:pt x="3016" y="2995"/>
                  </a:cubicBezTo>
                  <a:cubicBezTo>
                    <a:pt x="3026" y="3037"/>
                    <a:pt x="3035" y="3080"/>
                    <a:pt x="3044" y="3123"/>
                  </a:cubicBezTo>
                  <a:cubicBezTo>
                    <a:pt x="2936" y="3120"/>
                    <a:pt x="2875" y="3034"/>
                    <a:pt x="2831" y="3009"/>
                  </a:cubicBezTo>
                  <a:cubicBezTo>
                    <a:pt x="2831" y="2941"/>
                    <a:pt x="2764" y="2923"/>
                    <a:pt x="2742" y="2945"/>
                  </a:cubicBezTo>
                  <a:cubicBezTo>
                    <a:pt x="2739" y="2951"/>
                    <a:pt x="2739" y="2958"/>
                    <a:pt x="2738" y="2968"/>
                  </a:cubicBezTo>
                  <a:cubicBezTo>
                    <a:pt x="2668" y="2976"/>
                    <a:pt x="2620" y="3014"/>
                    <a:pt x="2566" y="3039"/>
                  </a:cubicBezTo>
                  <a:cubicBezTo>
                    <a:pt x="2565" y="3058"/>
                    <a:pt x="2565" y="3078"/>
                    <a:pt x="2565" y="3098"/>
                  </a:cubicBezTo>
                  <a:cubicBezTo>
                    <a:pt x="2568" y="3101"/>
                    <a:pt x="2572" y="3104"/>
                    <a:pt x="2575" y="3108"/>
                  </a:cubicBezTo>
                  <a:cubicBezTo>
                    <a:pt x="2543" y="3123"/>
                    <a:pt x="2533" y="3136"/>
                    <a:pt x="2514" y="3155"/>
                  </a:cubicBezTo>
                  <a:cubicBezTo>
                    <a:pt x="2495" y="3158"/>
                    <a:pt x="2475" y="3164"/>
                    <a:pt x="2456" y="3170"/>
                  </a:cubicBezTo>
                  <a:close/>
                </a:path>
              </a:pathLst>
            </a:custGeom>
            <a:grpFill/>
            <a:ln w="8" cap="flat">
              <a:solidFill>
                <a:srgbClr val="FFFFFF"/>
              </a:solidFill>
              <a:prstDash val="solid"/>
              <a:miter lim="800000"/>
            </a:ln>
          </p:spPr>
          <p:txBody>
            <a:bodyPr lIns="128558" tIns="64279" rIns="128558" bIns="64279"/>
            <a:lstStyle/>
            <a:p>
              <a:pPr fontAlgn="auto"/>
              <a:endParaRPr lang="zh-CN" altLang="en-US" sz="3375" noProof="1">
                <a:solidFill>
                  <a:srgbClr val="000000"/>
                </a:solidFill>
                <a:cs typeface="+mn-ea"/>
                <a:sym typeface="+mn-lt"/>
              </a:endParaRPr>
            </a:p>
          </p:txBody>
        </p:sp>
        <p:sp>
          <p:nvSpPr>
            <p:cNvPr id="90" name="Freeform 34"/>
            <p:cNvSpPr/>
            <p:nvPr/>
          </p:nvSpPr>
          <p:spPr bwMode="auto">
            <a:xfrm>
              <a:off x="3643864" y="1802197"/>
              <a:ext cx="1235564" cy="1102017"/>
            </a:xfrm>
            <a:custGeom>
              <a:avLst/>
              <a:gdLst>
                <a:gd name="T0" fmla="*/ 3758 w 4310"/>
                <a:gd name="T1" fmla="*/ 2973 h 3842"/>
                <a:gd name="T2" fmla="*/ 3714 w 4310"/>
                <a:gd name="T3" fmla="*/ 3340 h 3842"/>
                <a:gd name="T4" fmla="*/ 3553 w 4310"/>
                <a:gd name="T5" fmla="*/ 3513 h 3842"/>
                <a:gd name="T6" fmla="*/ 3575 w 4310"/>
                <a:gd name="T7" fmla="*/ 3648 h 3842"/>
                <a:gd name="T8" fmla="*/ 3542 w 4310"/>
                <a:gd name="T9" fmla="*/ 3791 h 3842"/>
                <a:gd name="T10" fmla="*/ 3222 w 4310"/>
                <a:gd name="T11" fmla="*/ 3842 h 3842"/>
                <a:gd name="T12" fmla="*/ 3130 w 4310"/>
                <a:gd name="T13" fmla="*/ 3764 h 3842"/>
                <a:gd name="T14" fmla="*/ 3045 w 4310"/>
                <a:gd name="T15" fmla="*/ 3572 h 3842"/>
                <a:gd name="T16" fmla="*/ 2838 w 4310"/>
                <a:gd name="T17" fmla="*/ 3413 h 3842"/>
                <a:gd name="T18" fmla="*/ 2551 w 4310"/>
                <a:gd name="T19" fmla="*/ 3295 h 3842"/>
                <a:gd name="T20" fmla="*/ 2537 w 4310"/>
                <a:gd name="T21" fmla="*/ 3524 h 3842"/>
                <a:gd name="T22" fmla="*/ 2412 w 4310"/>
                <a:gd name="T23" fmla="*/ 3569 h 3842"/>
                <a:gd name="T24" fmla="*/ 2108 w 4310"/>
                <a:gd name="T25" fmla="*/ 3185 h 3842"/>
                <a:gd name="T26" fmla="*/ 2337 w 4310"/>
                <a:gd name="T27" fmla="*/ 3263 h 3842"/>
                <a:gd name="T28" fmla="*/ 2485 w 4310"/>
                <a:gd name="T29" fmla="*/ 3178 h 3842"/>
                <a:gd name="T30" fmla="*/ 2592 w 4310"/>
                <a:gd name="T31" fmla="*/ 2821 h 3842"/>
                <a:gd name="T32" fmla="*/ 2734 w 4310"/>
                <a:gd name="T33" fmla="*/ 2723 h 3842"/>
                <a:gd name="T34" fmla="*/ 2675 w 4310"/>
                <a:gd name="T35" fmla="*/ 2410 h 3842"/>
                <a:gd name="T36" fmla="*/ 2593 w 4310"/>
                <a:gd name="T37" fmla="*/ 2150 h 3842"/>
                <a:gd name="T38" fmla="*/ 2367 w 4310"/>
                <a:gd name="T39" fmla="*/ 1987 h 3842"/>
                <a:gd name="T40" fmla="*/ 1995 w 4310"/>
                <a:gd name="T41" fmla="*/ 1656 h 3842"/>
                <a:gd name="T42" fmla="*/ 1829 w 4310"/>
                <a:gd name="T43" fmla="*/ 1669 h 3842"/>
                <a:gd name="T44" fmla="*/ 1562 w 4310"/>
                <a:gd name="T45" fmla="*/ 1482 h 3842"/>
                <a:gd name="T46" fmla="*/ 1154 w 4310"/>
                <a:gd name="T47" fmla="*/ 1373 h 3842"/>
                <a:gd name="T48" fmla="*/ 1111 w 4310"/>
                <a:gd name="T49" fmla="*/ 1572 h 3842"/>
                <a:gd name="T50" fmla="*/ 700 w 4310"/>
                <a:gd name="T51" fmla="*/ 1349 h 3842"/>
                <a:gd name="T52" fmla="*/ 120 w 4310"/>
                <a:gd name="T53" fmla="*/ 1187 h 3842"/>
                <a:gd name="T54" fmla="*/ 53 w 4310"/>
                <a:gd name="T55" fmla="*/ 1034 h 3842"/>
                <a:gd name="T56" fmla="*/ 112 w 4310"/>
                <a:gd name="T57" fmla="*/ 790 h 3842"/>
                <a:gd name="T58" fmla="*/ 394 w 4310"/>
                <a:gd name="T59" fmla="*/ 650 h 3842"/>
                <a:gd name="T60" fmla="*/ 757 w 4310"/>
                <a:gd name="T61" fmla="*/ 414 h 3842"/>
                <a:gd name="T62" fmla="*/ 969 w 4310"/>
                <a:gd name="T63" fmla="*/ 239 h 3842"/>
                <a:gd name="T64" fmla="*/ 1353 w 4310"/>
                <a:gd name="T65" fmla="*/ 104 h 3842"/>
                <a:gd name="T66" fmla="*/ 1421 w 4310"/>
                <a:gd name="T67" fmla="*/ 385 h 3842"/>
                <a:gd name="T68" fmla="*/ 1385 w 4310"/>
                <a:gd name="T69" fmla="*/ 616 h 3842"/>
                <a:gd name="T70" fmla="*/ 1541 w 4310"/>
                <a:gd name="T71" fmla="*/ 790 h 3842"/>
                <a:gd name="T72" fmla="*/ 1629 w 4310"/>
                <a:gd name="T73" fmla="*/ 937 h 3842"/>
                <a:gd name="T74" fmla="*/ 2029 w 4310"/>
                <a:gd name="T75" fmla="*/ 907 h 3842"/>
                <a:gd name="T76" fmla="*/ 1854 w 4310"/>
                <a:gd name="T77" fmla="*/ 1191 h 3842"/>
                <a:gd name="T78" fmla="*/ 2096 w 4310"/>
                <a:gd name="T79" fmla="*/ 1371 h 3842"/>
                <a:gd name="T80" fmla="*/ 2289 w 4310"/>
                <a:gd name="T81" fmla="*/ 1647 h 3842"/>
                <a:gd name="T82" fmla="*/ 2562 w 4310"/>
                <a:gd name="T83" fmla="*/ 1474 h 3842"/>
                <a:gd name="T84" fmla="*/ 2760 w 4310"/>
                <a:gd name="T85" fmla="*/ 1528 h 3842"/>
                <a:gd name="T86" fmla="*/ 3029 w 4310"/>
                <a:gd name="T87" fmla="*/ 1404 h 3842"/>
                <a:gd name="T88" fmla="*/ 2922 w 4310"/>
                <a:gd name="T89" fmla="*/ 1637 h 3842"/>
                <a:gd name="T90" fmla="*/ 2923 w 4310"/>
                <a:gd name="T91" fmla="*/ 2020 h 3842"/>
                <a:gd name="T92" fmla="*/ 3101 w 4310"/>
                <a:gd name="T93" fmla="*/ 2130 h 3842"/>
                <a:gd name="T94" fmla="*/ 3362 w 4310"/>
                <a:gd name="T95" fmla="*/ 2365 h 3842"/>
                <a:gd name="T96" fmla="*/ 3421 w 4310"/>
                <a:gd name="T97" fmla="*/ 2724 h 3842"/>
                <a:gd name="T98" fmla="*/ 3709 w 4310"/>
                <a:gd name="T99" fmla="*/ 2811 h 3842"/>
                <a:gd name="T100" fmla="*/ 3792 w 4310"/>
                <a:gd name="T101" fmla="*/ 2543 h 3842"/>
                <a:gd name="T102" fmla="*/ 3774 w 4310"/>
                <a:gd name="T103" fmla="*/ 2337 h 3842"/>
                <a:gd name="T104" fmla="*/ 3845 w 4310"/>
                <a:gd name="T105" fmla="*/ 2227 h 3842"/>
                <a:gd name="T106" fmla="*/ 3906 w 4310"/>
                <a:gd name="T107" fmla="*/ 2261 h 3842"/>
                <a:gd name="T108" fmla="*/ 4109 w 4310"/>
                <a:gd name="T109" fmla="*/ 2417 h 3842"/>
                <a:gd name="T110" fmla="*/ 4310 w 4310"/>
                <a:gd name="T111" fmla="*/ 2527 h 3842"/>
                <a:gd name="T112" fmla="*/ 4286 w 4310"/>
                <a:gd name="T113" fmla="*/ 2808 h 3842"/>
                <a:gd name="T114" fmla="*/ 4206 w 4310"/>
                <a:gd name="T115" fmla="*/ 2878 h 3842"/>
                <a:gd name="T116" fmla="*/ 4042 w 4310"/>
                <a:gd name="T117" fmla="*/ 3044 h 38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4310" h="3842">
                  <a:moveTo>
                    <a:pt x="4013" y="3050"/>
                  </a:moveTo>
                  <a:cubicBezTo>
                    <a:pt x="3913" y="2968"/>
                    <a:pt x="3841" y="2971"/>
                    <a:pt x="3758" y="2973"/>
                  </a:cubicBezTo>
                  <a:cubicBezTo>
                    <a:pt x="3741" y="2981"/>
                    <a:pt x="3719" y="2988"/>
                    <a:pt x="3691" y="2993"/>
                  </a:cubicBezTo>
                  <a:cubicBezTo>
                    <a:pt x="3623" y="3092"/>
                    <a:pt x="3657" y="3211"/>
                    <a:pt x="3714" y="3340"/>
                  </a:cubicBezTo>
                  <a:cubicBezTo>
                    <a:pt x="3717" y="3393"/>
                    <a:pt x="3726" y="3445"/>
                    <a:pt x="3707" y="3517"/>
                  </a:cubicBezTo>
                  <a:cubicBezTo>
                    <a:pt x="3655" y="3516"/>
                    <a:pt x="3604" y="3514"/>
                    <a:pt x="3553" y="3513"/>
                  </a:cubicBezTo>
                  <a:cubicBezTo>
                    <a:pt x="3502" y="3538"/>
                    <a:pt x="3521" y="3535"/>
                    <a:pt x="3511" y="3600"/>
                  </a:cubicBezTo>
                  <a:cubicBezTo>
                    <a:pt x="3530" y="3614"/>
                    <a:pt x="3553" y="3631"/>
                    <a:pt x="3575" y="3648"/>
                  </a:cubicBezTo>
                  <a:cubicBezTo>
                    <a:pt x="3575" y="3664"/>
                    <a:pt x="3575" y="3681"/>
                    <a:pt x="3575" y="3697"/>
                  </a:cubicBezTo>
                  <a:cubicBezTo>
                    <a:pt x="3562" y="3726"/>
                    <a:pt x="3552" y="3759"/>
                    <a:pt x="3542" y="3791"/>
                  </a:cubicBezTo>
                  <a:cubicBezTo>
                    <a:pt x="3465" y="3789"/>
                    <a:pt x="3446" y="3825"/>
                    <a:pt x="3395" y="3840"/>
                  </a:cubicBezTo>
                  <a:cubicBezTo>
                    <a:pt x="3337" y="3838"/>
                    <a:pt x="3280" y="3840"/>
                    <a:pt x="3222" y="3842"/>
                  </a:cubicBezTo>
                  <a:cubicBezTo>
                    <a:pt x="3216" y="3839"/>
                    <a:pt x="3210" y="3835"/>
                    <a:pt x="3206" y="3835"/>
                  </a:cubicBezTo>
                  <a:cubicBezTo>
                    <a:pt x="3178" y="3789"/>
                    <a:pt x="3146" y="3765"/>
                    <a:pt x="3130" y="3764"/>
                  </a:cubicBezTo>
                  <a:cubicBezTo>
                    <a:pt x="3124" y="3748"/>
                    <a:pt x="3117" y="3731"/>
                    <a:pt x="3111" y="3715"/>
                  </a:cubicBezTo>
                  <a:cubicBezTo>
                    <a:pt x="3089" y="3665"/>
                    <a:pt x="3067" y="3619"/>
                    <a:pt x="3045" y="3572"/>
                  </a:cubicBezTo>
                  <a:cubicBezTo>
                    <a:pt x="3019" y="3552"/>
                    <a:pt x="2994" y="3532"/>
                    <a:pt x="2972" y="3512"/>
                  </a:cubicBezTo>
                  <a:cubicBezTo>
                    <a:pt x="2934" y="3448"/>
                    <a:pt x="2870" y="3424"/>
                    <a:pt x="2838" y="3413"/>
                  </a:cubicBezTo>
                  <a:cubicBezTo>
                    <a:pt x="2816" y="3400"/>
                    <a:pt x="2797" y="3386"/>
                    <a:pt x="2778" y="3372"/>
                  </a:cubicBezTo>
                  <a:cubicBezTo>
                    <a:pt x="2702" y="3210"/>
                    <a:pt x="2670" y="3222"/>
                    <a:pt x="2551" y="3295"/>
                  </a:cubicBezTo>
                  <a:cubicBezTo>
                    <a:pt x="2506" y="3339"/>
                    <a:pt x="2503" y="3326"/>
                    <a:pt x="2503" y="3408"/>
                  </a:cubicBezTo>
                  <a:cubicBezTo>
                    <a:pt x="2519" y="3431"/>
                    <a:pt x="2538" y="3465"/>
                    <a:pt x="2537" y="3524"/>
                  </a:cubicBezTo>
                  <a:cubicBezTo>
                    <a:pt x="2512" y="3539"/>
                    <a:pt x="2499" y="3555"/>
                    <a:pt x="2460" y="3567"/>
                  </a:cubicBezTo>
                  <a:cubicBezTo>
                    <a:pt x="2444" y="3567"/>
                    <a:pt x="2428" y="3567"/>
                    <a:pt x="2412" y="3569"/>
                  </a:cubicBezTo>
                  <a:cubicBezTo>
                    <a:pt x="2310" y="3508"/>
                    <a:pt x="2221" y="3437"/>
                    <a:pt x="2171" y="3370"/>
                  </a:cubicBezTo>
                  <a:cubicBezTo>
                    <a:pt x="2104" y="3336"/>
                    <a:pt x="2108" y="3211"/>
                    <a:pt x="2108" y="3185"/>
                  </a:cubicBezTo>
                  <a:cubicBezTo>
                    <a:pt x="2149" y="3186"/>
                    <a:pt x="2191" y="3187"/>
                    <a:pt x="2236" y="3192"/>
                  </a:cubicBezTo>
                  <a:cubicBezTo>
                    <a:pt x="2267" y="3215"/>
                    <a:pt x="2302" y="3239"/>
                    <a:pt x="2337" y="3263"/>
                  </a:cubicBezTo>
                  <a:cubicBezTo>
                    <a:pt x="2389" y="3264"/>
                    <a:pt x="2440" y="3285"/>
                    <a:pt x="2485" y="3227"/>
                  </a:cubicBezTo>
                  <a:cubicBezTo>
                    <a:pt x="2485" y="3211"/>
                    <a:pt x="2485" y="3195"/>
                    <a:pt x="2485" y="3178"/>
                  </a:cubicBezTo>
                  <a:cubicBezTo>
                    <a:pt x="2440" y="3135"/>
                    <a:pt x="2393" y="3091"/>
                    <a:pt x="2383" y="3068"/>
                  </a:cubicBezTo>
                  <a:cubicBezTo>
                    <a:pt x="2451" y="3027"/>
                    <a:pt x="2573" y="2899"/>
                    <a:pt x="2592" y="2821"/>
                  </a:cubicBezTo>
                  <a:cubicBezTo>
                    <a:pt x="2621" y="2809"/>
                    <a:pt x="2657" y="2793"/>
                    <a:pt x="2676" y="2774"/>
                  </a:cubicBezTo>
                  <a:cubicBezTo>
                    <a:pt x="2692" y="2774"/>
                    <a:pt x="2718" y="2739"/>
                    <a:pt x="2734" y="2723"/>
                  </a:cubicBezTo>
                  <a:cubicBezTo>
                    <a:pt x="2731" y="2680"/>
                    <a:pt x="2728" y="2638"/>
                    <a:pt x="2728" y="2595"/>
                  </a:cubicBezTo>
                  <a:cubicBezTo>
                    <a:pt x="2658" y="2521"/>
                    <a:pt x="2687" y="2424"/>
                    <a:pt x="2675" y="2410"/>
                  </a:cubicBezTo>
                  <a:cubicBezTo>
                    <a:pt x="2653" y="2357"/>
                    <a:pt x="2631" y="2304"/>
                    <a:pt x="2612" y="2255"/>
                  </a:cubicBezTo>
                  <a:cubicBezTo>
                    <a:pt x="2606" y="2219"/>
                    <a:pt x="2599" y="2183"/>
                    <a:pt x="2593" y="2150"/>
                  </a:cubicBezTo>
                  <a:cubicBezTo>
                    <a:pt x="2568" y="2090"/>
                    <a:pt x="2527" y="1997"/>
                    <a:pt x="2511" y="1990"/>
                  </a:cubicBezTo>
                  <a:cubicBezTo>
                    <a:pt x="2463" y="1989"/>
                    <a:pt x="2415" y="1988"/>
                    <a:pt x="2367" y="1987"/>
                  </a:cubicBezTo>
                  <a:cubicBezTo>
                    <a:pt x="2278" y="1955"/>
                    <a:pt x="2186" y="1864"/>
                    <a:pt x="2138" y="1840"/>
                  </a:cubicBezTo>
                  <a:cubicBezTo>
                    <a:pt x="2091" y="1777"/>
                    <a:pt x="2043" y="1717"/>
                    <a:pt x="1995" y="1656"/>
                  </a:cubicBezTo>
                  <a:cubicBezTo>
                    <a:pt x="1944" y="1655"/>
                    <a:pt x="1938" y="1665"/>
                    <a:pt x="1906" y="1674"/>
                  </a:cubicBezTo>
                  <a:cubicBezTo>
                    <a:pt x="1880" y="1670"/>
                    <a:pt x="1855" y="1669"/>
                    <a:pt x="1829" y="1669"/>
                  </a:cubicBezTo>
                  <a:cubicBezTo>
                    <a:pt x="1782" y="1625"/>
                    <a:pt x="1734" y="1584"/>
                    <a:pt x="1689" y="1544"/>
                  </a:cubicBezTo>
                  <a:cubicBezTo>
                    <a:pt x="1645" y="1523"/>
                    <a:pt x="1603" y="1502"/>
                    <a:pt x="1562" y="1482"/>
                  </a:cubicBezTo>
                  <a:cubicBezTo>
                    <a:pt x="1482" y="1476"/>
                    <a:pt x="1415" y="1455"/>
                    <a:pt x="1371" y="1441"/>
                  </a:cubicBezTo>
                  <a:cubicBezTo>
                    <a:pt x="1272" y="1360"/>
                    <a:pt x="1243" y="1379"/>
                    <a:pt x="1154" y="1373"/>
                  </a:cubicBezTo>
                  <a:cubicBezTo>
                    <a:pt x="1134" y="1383"/>
                    <a:pt x="1115" y="1395"/>
                    <a:pt x="1099" y="1408"/>
                  </a:cubicBezTo>
                  <a:cubicBezTo>
                    <a:pt x="1099" y="1457"/>
                    <a:pt x="1127" y="1497"/>
                    <a:pt x="1111" y="1572"/>
                  </a:cubicBezTo>
                  <a:cubicBezTo>
                    <a:pt x="1024" y="1658"/>
                    <a:pt x="862" y="1497"/>
                    <a:pt x="824" y="1450"/>
                  </a:cubicBezTo>
                  <a:cubicBezTo>
                    <a:pt x="783" y="1416"/>
                    <a:pt x="741" y="1382"/>
                    <a:pt x="700" y="1349"/>
                  </a:cubicBezTo>
                  <a:cubicBezTo>
                    <a:pt x="614" y="1297"/>
                    <a:pt x="541" y="1250"/>
                    <a:pt x="477" y="1228"/>
                  </a:cubicBezTo>
                  <a:cubicBezTo>
                    <a:pt x="353" y="1225"/>
                    <a:pt x="215" y="1238"/>
                    <a:pt x="120" y="1187"/>
                  </a:cubicBezTo>
                  <a:cubicBezTo>
                    <a:pt x="107" y="1183"/>
                    <a:pt x="97" y="1183"/>
                    <a:pt x="88" y="1183"/>
                  </a:cubicBezTo>
                  <a:cubicBezTo>
                    <a:pt x="85" y="1133"/>
                    <a:pt x="63" y="1044"/>
                    <a:pt x="53" y="1034"/>
                  </a:cubicBezTo>
                  <a:cubicBezTo>
                    <a:pt x="41" y="962"/>
                    <a:pt x="0" y="905"/>
                    <a:pt x="64" y="887"/>
                  </a:cubicBezTo>
                  <a:cubicBezTo>
                    <a:pt x="83" y="855"/>
                    <a:pt x="103" y="826"/>
                    <a:pt x="112" y="790"/>
                  </a:cubicBezTo>
                  <a:cubicBezTo>
                    <a:pt x="183" y="792"/>
                    <a:pt x="298" y="795"/>
                    <a:pt x="362" y="731"/>
                  </a:cubicBezTo>
                  <a:cubicBezTo>
                    <a:pt x="372" y="702"/>
                    <a:pt x="381" y="676"/>
                    <a:pt x="394" y="650"/>
                  </a:cubicBezTo>
                  <a:cubicBezTo>
                    <a:pt x="417" y="624"/>
                    <a:pt x="439" y="599"/>
                    <a:pt x="462" y="576"/>
                  </a:cubicBezTo>
                  <a:cubicBezTo>
                    <a:pt x="523" y="418"/>
                    <a:pt x="581" y="429"/>
                    <a:pt x="757" y="414"/>
                  </a:cubicBezTo>
                  <a:cubicBezTo>
                    <a:pt x="779" y="414"/>
                    <a:pt x="945" y="431"/>
                    <a:pt x="993" y="384"/>
                  </a:cubicBezTo>
                  <a:cubicBezTo>
                    <a:pt x="984" y="334"/>
                    <a:pt x="975" y="285"/>
                    <a:pt x="969" y="239"/>
                  </a:cubicBezTo>
                  <a:cubicBezTo>
                    <a:pt x="969" y="150"/>
                    <a:pt x="973" y="0"/>
                    <a:pt x="1088" y="62"/>
                  </a:cubicBezTo>
                  <a:cubicBezTo>
                    <a:pt x="1174" y="74"/>
                    <a:pt x="1263" y="89"/>
                    <a:pt x="1353" y="104"/>
                  </a:cubicBezTo>
                  <a:cubicBezTo>
                    <a:pt x="1340" y="134"/>
                    <a:pt x="1343" y="186"/>
                    <a:pt x="1346" y="239"/>
                  </a:cubicBezTo>
                  <a:cubicBezTo>
                    <a:pt x="1374" y="282"/>
                    <a:pt x="1400" y="312"/>
                    <a:pt x="1421" y="385"/>
                  </a:cubicBezTo>
                  <a:cubicBezTo>
                    <a:pt x="1421" y="411"/>
                    <a:pt x="1421" y="437"/>
                    <a:pt x="1421" y="463"/>
                  </a:cubicBezTo>
                  <a:cubicBezTo>
                    <a:pt x="1405" y="505"/>
                    <a:pt x="1376" y="550"/>
                    <a:pt x="1385" y="616"/>
                  </a:cubicBezTo>
                  <a:cubicBezTo>
                    <a:pt x="1429" y="660"/>
                    <a:pt x="1474" y="703"/>
                    <a:pt x="1518" y="750"/>
                  </a:cubicBezTo>
                  <a:cubicBezTo>
                    <a:pt x="1525" y="764"/>
                    <a:pt x="1531" y="777"/>
                    <a:pt x="1541" y="790"/>
                  </a:cubicBezTo>
                  <a:cubicBezTo>
                    <a:pt x="1537" y="833"/>
                    <a:pt x="1537" y="875"/>
                    <a:pt x="1537" y="921"/>
                  </a:cubicBezTo>
                  <a:cubicBezTo>
                    <a:pt x="1546" y="931"/>
                    <a:pt x="1584" y="935"/>
                    <a:pt x="1629" y="937"/>
                  </a:cubicBezTo>
                  <a:cubicBezTo>
                    <a:pt x="1719" y="867"/>
                    <a:pt x="1872" y="851"/>
                    <a:pt x="2013" y="855"/>
                  </a:cubicBezTo>
                  <a:cubicBezTo>
                    <a:pt x="2016" y="871"/>
                    <a:pt x="2022" y="888"/>
                    <a:pt x="2029" y="907"/>
                  </a:cubicBezTo>
                  <a:cubicBezTo>
                    <a:pt x="2013" y="936"/>
                    <a:pt x="2000" y="969"/>
                    <a:pt x="1987" y="1001"/>
                  </a:cubicBezTo>
                  <a:cubicBezTo>
                    <a:pt x="1919" y="1078"/>
                    <a:pt x="1839" y="1070"/>
                    <a:pt x="1854" y="1191"/>
                  </a:cubicBezTo>
                  <a:cubicBezTo>
                    <a:pt x="1883" y="1202"/>
                    <a:pt x="1915" y="1216"/>
                    <a:pt x="1947" y="1230"/>
                  </a:cubicBezTo>
                  <a:cubicBezTo>
                    <a:pt x="1988" y="1286"/>
                    <a:pt x="2017" y="1320"/>
                    <a:pt x="2096" y="1371"/>
                  </a:cubicBezTo>
                  <a:cubicBezTo>
                    <a:pt x="2125" y="1401"/>
                    <a:pt x="2134" y="1496"/>
                    <a:pt x="2198" y="1524"/>
                  </a:cubicBezTo>
                  <a:cubicBezTo>
                    <a:pt x="2226" y="1564"/>
                    <a:pt x="2258" y="1604"/>
                    <a:pt x="2289" y="1647"/>
                  </a:cubicBezTo>
                  <a:cubicBezTo>
                    <a:pt x="2312" y="1658"/>
                    <a:pt x="2426" y="1723"/>
                    <a:pt x="2462" y="1652"/>
                  </a:cubicBezTo>
                  <a:cubicBezTo>
                    <a:pt x="2472" y="1511"/>
                    <a:pt x="2444" y="1491"/>
                    <a:pt x="2562" y="1474"/>
                  </a:cubicBezTo>
                  <a:cubicBezTo>
                    <a:pt x="2613" y="1476"/>
                    <a:pt x="2648" y="1460"/>
                    <a:pt x="2709" y="1524"/>
                  </a:cubicBezTo>
                  <a:cubicBezTo>
                    <a:pt x="2725" y="1524"/>
                    <a:pt x="2741" y="1525"/>
                    <a:pt x="2760" y="1528"/>
                  </a:cubicBezTo>
                  <a:cubicBezTo>
                    <a:pt x="2814" y="1504"/>
                    <a:pt x="2869" y="1456"/>
                    <a:pt x="2914" y="1434"/>
                  </a:cubicBezTo>
                  <a:cubicBezTo>
                    <a:pt x="2943" y="1405"/>
                    <a:pt x="2971" y="1409"/>
                    <a:pt x="3029" y="1404"/>
                  </a:cubicBezTo>
                  <a:cubicBezTo>
                    <a:pt x="3042" y="1424"/>
                    <a:pt x="3057" y="1444"/>
                    <a:pt x="3073" y="1468"/>
                  </a:cubicBezTo>
                  <a:cubicBezTo>
                    <a:pt x="3073" y="1533"/>
                    <a:pt x="2973" y="1603"/>
                    <a:pt x="2922" y="1637"/>
                  </a:cubicBezTo>
                  <a:cubicBezTo>
                    <a:pt x="2861" y="1714"/>
                    <a:pt x="2854" y="1760"/>
                    <a:pt x="2854" y="1881"/>
                  </a:cubicBezTo>
                  <a:cubicBezTo>
                    <a:pt x="2876" y="1928"/>
                    <a:pt x="2898" y="1974"/>
                    <a:pt x="2923" y="2020"/>
                  </a:cubicBezTo>
                  <a:cubicBezTo>
                    <a:pt x="2955" y="2061"/>
                    <a:pt x="3005" y="2140"/>
                    <a:pt x="3092" y="2143"/>
                  </a:cubicBezTo>
                  <a:cubicBezTo>
                    <a:pt x="3095" y="2136"/>
                    <a:pt x="3098" y="2133"/>
                    <a:pt x="3101" y="2130"/>
                  </a:cubicBezTo>
                  <a:cubicBezTo>
                    <a:pt x="3114" y="2130"/>
                    <a:pt x="3127" y="2130"/>
                    <a:pt x="3140" y="2131"/>
                  </a:cubicBezTo>
                  <a:cubicBezTo>
                    <a:pt x="3184" y="2145"/>
                    <a:pt x="3311" y="2282"/>
                    <a:pt x="3362" y="2365"/>
                  </a:cubicBezTo>
                  <a:cubicBezTo>
                    <a:pt x="3374" y="2435"/>
                    <a:pt x="3393" y="2520"/>
                    <a:pt x="3399" y="2628"/>
                  </a:cubicBezTo>
                  <a:cubicBezTo>
                    <a:pt x="3405" y="2658"/>
                    <a:pt x="3411" y="2691"/>
                    <a:pt x="3421" y="2724"/>
                  </a:cubicBezTo>
                  <a:cubicBezTo>
                    <a:pt x="3474" y="2797"/>
                    <a:pt x="3483" y="2777"/>
                    <a:pt x="3581" y="2861"/>
                  </a:cubicBezTo>
                  <a:cubicBezTo>
                    <a:pt x="3593" y="2862"/>
                    <a:pt x="3665" y="2827"/>
                    <a:pt x="3709" y="2811"/>
                  </a:cubicBezTo>
                  <a:cubicBezTo>
                    <a:pt x="3712" y="2771"/>
                    <a:pt x="3726" y="2769"/>
                    <a:pt x="3807" y="2750"/>
                  </a:cubicBezTo>
                  <a:cubicBezTo>
                    <a:pt x="3881" y="2677"/>
                    <a:pt x="3837" y="2590"/>
                    <a:pt x="3792" y="2543"/>
                  </a:cubicBezTo>
                  <a:cubicBezTo>
                    <a:pt x="3690" y="2515"/>
                    <a:pt x="3706" y="2499"/>
                    <a:pt x="3713" y="2423"/>
                  </a:cubicBezTo>
                  <a:cubicBezTo>
                    <a:pt x="3732" y="2394"/>
                    <a:pt x="3752" y="2365"/>
                    <a:pt x="3774" y="2337"/>
                  </a:cubicBezTo>
                  <a:cubicBezTo>
                    <a:pt x="3774" y="2304"/>
                    <a:pt x="3775" y="2271"/>
                    <a:pt x="3775" y="2238"/>
                  </a:cubicBezTo>
                  <a:cubicBezTo>
                    <a:pt x="3794" y="2219"/>
                    <a:pt x="3820" y="2230"/>
                    <a:pt x="3845" y="2227"/>
                  </a:cubicBezTo>
                  <a:cubicBezTo>
                    <a:pt x="3877" y="2195"/>
                    <a:pt x="3893" y="2179"/>
                    <a:pt x="3929" y="2164"/>
                  </a:cubicBezTo>
                  <a:cubicBezTo>
                    <a:pt x="3929" y="2180"/>
                    <a:pt x="3941" y="2226"/>
                    <a:pt x="3906" y="2261"/>
                  </a:cubicBezTo>
                  <a:cubicBezTo>
                    <a:pt x="3902" y="2281"/>
                    <a:pt x="3902" y="2304"/>
                    <a:pt x="3902" y="2327"/>
                  </a:cubicBezTo>
                  <a:cubicBezTo>
                    <a:pt x="3931" y="2373"/>
                    <a:pt x="4036" y="2392"/>
                    <a:pt x="4109" y="2417"/>
                  </a:cubicBezTo>
                  <a:cubicBezTo>
                    <a:pt x="4160" y="2451"/>
                    <a:pt x="4211" y="2488"/>
                    <a:pt x="4262" y="2526"/>
                  </a:cubicBezTo>
                  <a:cubicBezTo>
                    <a:pt x="4278" y="2526"/>
                    <a:pt x="4294" y="2527"/>
                    <a:pt x="4310" y="2527"/>
                  </a:cubicBezTo>
                  <a:cubicBezTo>
                    <a:pt x="4294" y="2556"/>
                    <a:pt x="4281" y="2588"/>
                    <a:pt x="4268" y="2621"/>
                  </a:cubicBezTo>
                  <a:cubicBezTo>
                    <a:pt x="4274" y="2683"/>
                    <a:pt x="4280" y="2746"/>
                    <a:pt x="4286" y="2808"/>
                  </a:cubicBezTo>
                  <a:cubicBezTo>
                    <a:pt x="4276" y="2837"/>
                    <a:pt x="4266" y="2866"/>
                    <a:pt x="4260" y="2896"/>
                  </a:cubicBezTo>
                  <a:cubicBezTo>
                    <a:pt x="4241" y="2895"/>
                    <a:pt x="4221" y="2895"/>
                    <a:pt x="4206" y="2878"/>
                  </a:cubicBezTo>
                  <a:cubicBezTo>
                    <a:pt x="4129" y="2863"/>
                    <a:pt x="4081" y="2862"/>
                    <a:pt x="4042" y="2920"/>
                  </a:cubicBezTo>
                  <a:cubicBezTo>
                    <a:pt x="4042" y="2959"/>
                    <a:pt x="4042" y="3002"/>
                    <a:pt x="4042" y="3044"/>
                  </a:cubicBezTo>
                  <a:cubicBezTo>
                    <a:pt x="4032" y="3044"/>
                    <a:pt x="4023" y="3047"/>
                    <a:pt x="4013" y="3050"/>
                  </a:cubicBezTo>
                  <a:close/>
                </a:path>
              </a:pathLst>
            </a:custGeom>
            <a:grpFill/>
            <a:ln w="8" cap="flat">
              <a:solidFill>
                <a:srgbClr val="FFFFFF"/>
              </a:solidFill>
              <a:prstDash val="solid"/>
              <a:miter lim="800000"/>
            </a:ln>
          </p:spPr>
          <p:txBody>
            <a:bodyPr lIns="128558" tIns="64279" rIns="128558" bIns="64279"/>
            <a:lstStyle/>
            <a:p>
              <a:pPr fontAlgn="auto"/>
              <a:endParaRPr lang="zh-CN" altLang="en-US" sz="3375" noProof="1">
                <a:solidFill>
                  <a:srgbClr val="000000"/>
                </a:solidFill>
                <a:cs typeface="+mn-ea"/>
                <a:sym typeface="+mn-lt"/>
              </a:endParaRPr>
            </a:p>
          </p:txBody>
        </p:sp>
        <p:sp>
          <p:nvSpPr>
            <p:cNvPr id="91" name="Freeform 35"/>
            <p:cNvSpPr/>
            <p:nvPr/>
          </p:nvSpPr>
          <p:spPr bwMode="auto">
            <a:xfrm>
              <a:off x="5002456" y="3660273"/>
              <a:ext cx="684555" cy="528926"/>
            </a:xfrm>
            <a:custGeom>
              <a:avLst/>
              <a:gdLst>
                <a:gd name="T0" fmla="*/ 161 w 2389"/>
                <a:gd name="T1" fmla="*/ 1841 h 1841"/>
                <a:gd name="T2" fmla="*/ 82 w 2389"/>
                <a:gd name="T3" fmla="*/ 1705 h 1841"/>
                <a:gd name="T4" fmla="*/ 3 w 2389"/>
                <a:gd name="T5" fmla="*/ 1582 h 1841"/>
                <a:gd name="T6" fmla="*/ 58 w 2389"/>
                <a:gd name="T7" fmla="*/ 1456 h 1841"/>
                <a:gd name="T8" fmla="*/ 203 w 2389"/>
                <a:gd name="T9" fmla="*/ 1201 h 1841"/>
                <a:gd name="T10" fmla="*/ 383 w 2389"/>
                <a:gd name="T11" fmla="*/ 1035 h 1841"/>
                <a:gd name="T12" fmla="*/ 566 w 2389"/>
                <a:gd name="T13" fmla="*/ 833 h 1841"/>
                <a:gd name="T14" fmla="*/ 653 w 2389"/>
                <a:gd name="T15" fmla="*/ 695 h 1841"/>
                <a:gd name="T16" fmla="*/ 760 w 2389"/>
                <a:gd name="T17" fmla="*/ 491 h 1841"/>
                <a:gd name="T18" fmla="*/ 751 w 2389"/>
                <a:gd name="T19" fmla="*/ 314 h 1841"/>
                <a:gd name="T20" fmla="*/ 810 w 2389"/>
                <a:gd name="T21" fmla="*/ 171 h 1841"/>
                <a:gd name="T22" fmla="*/ 855 w 2389"/>
                <a:gd name="T23" fmla="*/ 97 h 1841"/>
                <a:gd name="T24" fmla="*/ 915 w 2389"/>
                <a:gd name="T25" fmla="*/ 99 h 1841"/>
                <a:gd name="T26" fmla="*/ 1017 w 2389"/>
                <a:gd name="T27" fmla="*/ 199 h 1841"/>
                <a:gd name="T28" fmla="*/ 1078 w 2389"/>
                <a:gd name="T29" fmla="*/ 201 h 1841"/>
                <a:gd name="T30" fmla="*/ 1101 w 2389"/>
                <a:gd name="T31" fmla="*/ 90 h 1841"/>
                <a:gd name="T32" fmla="*/ 1044 w 2389"/>
                <a:gd name="T33" fmla="*/ 20 h 1841"/>
                <a:gd name="T34" fmla="*/ 1060 w 2389"/>
                <a:gd name="T35" fmla="*/ 14 h 1841"/>
                <a:gd name="T36" fmla="*/ 1354 w 2389"/>
                <a:gd name="T37" fmla="*/ 21 h 1841"/>
                <a:gd name="T38" fmla="*/ 1549 w 2389"/>
                <a:gd name="T39" fmla="*/ 0 h 1841"/>
                <a:gd name="T40" fmla="*/ 1584 w 2389"/>
                <a:gd name="T41" fmla="*/ 1 h 1841"/>
                <a:gd name="T42" fmla="*/ 1583 w 2389"/>
                <a:gd name="T43" fmla="*/ 63 h 1841"/>
                <a:gd name="T44" fmla="*/ 1458 w 2389"/>
                <a:gd name="T45" fmla="*/ 211 h 1841"/>
                <a:gd name="T46" fmla="*/ 1601 w 2389"/>
                <a:gd name="T47" fmla="*/ 306 h 1841"/>
                <a:gd name="T48" fmla="*/ 1774 w 2389"/>
                <a:gd name="T49" fmla="*/ 232 h 1841"/>
                <a:gd name="T50" fmla="*/ 1832 w 2389"/>
                <a:gd name="T51" fmla="*/ 233 h 1841"/>
                <a:gd name="T52" fmla="*/ 1867 w 2389"/>
                <a:gd name="T53" fmla="*/ 270 h 1841"/>
                <a:gd name="T54" fmla="*/ 2167 w 2389"/>
                <a:gd name="T55" fmla="*/ 189 h 1841"/>
                <a:gd name="T56" fmla="*/ 2256 w 2389"/>
                <a:gd name="T57" fmla="*/ 303 h 1841"/>
                <a:gd name="T58" fmla="*/ 2389 w 2389"/>
                <a:gd name="T59" fmla="*/ 493 h 1841"/>
                <a:gd name="T60" fmla="*/ 2389 w 2389"/>
                <a:gd name="T61" fmla="*/ 545 h 1841"/>
                <a:gd name="T62" fmla="*/ 2293 w 2389"/>
                <a:gd name="T63" fmla="*/ 562 h 1841"/>
                <a:gd name="T64" fmla="*/ 2219 w 2389"/>
                <a:gd name="T65" fmla="*/ 718 h 1841"/>
                <a:gd name="T66" fmla="*/ 2218 w 2389"/>
                <a:gd name="T67" fmla="*/ 734 h 1841"/>
                <a:gd name="T68" fmla="*/ 1933 w 2389"/>
                <a:gd name="T69" fmla="*/ 891 h 1841"/>
                <a:gd name="T70" fmla="*/ 1885 w 2389"/>
                <a:gd name="T71" fmla="*/ 939 h 1841"/>
                <a:gd name="T72" fmla="*/ 1831 w 2389"/>
                <a:gd name="T73" fmla="*/ 908 h 1841"/>
                <a:gd name="T74" fmla="*/ 1773 w 2389"/>
                <a:gd name="T75" fmla="*/ 906 h 1841"/>
                <a:gd name="T76" fmla="*/ 1738 w 2389"/>
                <a:gd name="T77" fmla="*/ 954 h 1841"/>
                <a:gd name="T78" fmla="*/ 1696 w 2389"/>
                <a:gd name="T79" fmla="*/ 953 h 1841"/>
                <a:gd name="T80" fmla="*/ 1604 w 2389"/>
                <a:gd name="T81" fmla="*/ 918 h 1841"/>
                <a:gd name="T82" fmla="*/ 1604 w 2389"/>
                <a:gd name="T83" fmla="*/ 994 h 1841"/>
                <a:gd name="T84" fmla="*/ 1507 w 2389"/>
                <a:gd name="T85" fmla="*/ 1080 h 1841"/>
                <a:gd name="T86" fmla="*/ 1424 w 2389"/>
                <a:gd name="T87" fmla="*/ 1015 h 1841"/>
                <a:gd name="T88" fmla="*/ 1409 w 2389"/>
                <a:gd name="T89" fmla="*/ 1012 h 1841"/>
                <a:gd name="T90" fmla="*/ 1329 w 2389"/>
                <a:gd name="T91" fmla="*/ 934 h 1841"/>
                <a:gd name="T92" fmla="*/ 1281 w 2389"/>
                <a:gd name="T93" fmla="*/ 933 h 1841"/>
                <a:gd name="T94" fmla="*/ 1245 w 2389"/>
                <a:gd name="T95" fmla="*/ 1021 h 1841"/>
                <a:gd name="T96" fmla="*/ 1181 w 2389"/>
                <a:gd name="T97" fmla="*/ 1117 h 1841"/>
                <a:gd name="T98" fmla="*/ 1069 w 2389"/>
                <a:gd name="T99" fmla="*/ 1216 h 1841"/>
                <a:gd name="T100" fmla="*/ 998 w 2389"/>
                <a:gd name="T101" fmla="*/ 1231 h 1841"/>
                <a:gd name="T102" fmla="*/ 931 w 2389"/>
                <a:gd name="T103" fmla="*/ 1288 h 1841"/>
                <a:gd name="T104" fmla="*/ 796 w 2389"/>
                <a:gd name="T105" fmla="*/ 1311 h 1841"/>
                <a:gd name="T106" fmla="*/ 777 w 2389"/>
                <a:gd name="T107" fmla="*/ 1349 h 1841"/>
                <a:gd name="T108" fmla="*/ 742 w 2389"/>
                <a:gd name="T109" fmla="*/ 1348 h 1841"/>
                <a:gd name="T110" fmla="*/ 605 w 2389"/>
                <a:gd name="T111" fmla="*/ 1352 h 1841"/>
                <a:gd name="T112" fmla="*/ 425 w 2389"/>
                <a:gd name="T113" fmla="*/ 1413 h 1841"/>
                <a:gd name="T114" fmla="*/ 240 w 2389"/>
                <a:gd name="T115" fmla="*/ 1480 h 1841"/>
                <a:gd name="T116" fmla="*/ 233 w 2389"/>
                <a:gd name="T117" fmla="*/ 1555 h 1841"/>
                <a:gd name="T118" fmla="*/ 159 w 2389"/>
                <a:gd name="T119" fmla="*/ 1655 h 1841"/>
                <a:gd name="T120" fmla="*/ 263 w 2389"/>
                <a:gd name="T121" fmla="*/ 1805 h 1841"/>
                <a:gd name="T122" fmla="*/ 161 w 2389"/>
                <a:gd name="T123" fmla="*/ 1841 h 18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389" h="1841">
                  <a:moveTo>
                    <a:pt x="161" y="1841"/>
                  </a:moveTo>
                  <a:cubicBezTo>
                    <a:pt x="91" y="1794"/>
                    <a:pt x="97" y="1748"/>
                    <a:pt x="82" y="1705"/>
                  </a:cubicBezTo>
                  <a:cubicBezTo>
                    <a:pt x="53" y="1662"/>
                    <a:pt x="28" y="1622"/>
                    <a:pt x="3" y="1582"/>
                  </a:cubicBezTo>
                  <a:cubicBezTo>
                    <a:pt x="3" y="1480"/>
                    <a:pt x="0" y="1497"/>
                    <a:pt x="58" y="1456"/>
                  </a:cubicBezTo>
                  <a:cubicBezTo>
                    <a:pt x="74" y="1305"/>
                    <a:pt x="87" y="1289"/>
                    <a:pt x="203" y="1201"/>
                  </a:cubicBezTo>
                  <a:cubicBezTo>
                    <a:pt x="261" y="1133"/>
                    <a:pt x="309" y="1085"/>
                    <a:pt x="383" y="1035"/>
                  </a:cubicBezTo>
                  <a:cubicBezTo>
                    <a:pt x="444" y="958"/>
                    <a:pt x="495" y="900"/>
                    <a:pt x="566" y="833"/>
                  </a:cubicBezTo>
                  <a:cubicBezTo>
                    <a:pt x="624" y="799"/>
                    <a:pt x="637" y="753"/>
                    <a:pt x="653" y="695"/>
                  </a:cubicBezTo>
                  <a:cubicBezTo>
                    <a:pt x="654" y="547"/>
                    <a:pt x="692" y="581"/>
                    <a:pt x="760" y="491"/>
                  </a:cubicBezTo>
                  <a:cubicBezTo>
                    <a:pt x="757" y="432"/>
                    <a:pt x="754" y="373"/>
                    <a:pt x="751" y="314"/>
                  </a:cubicBezTo>
                  <a:cubicBezTo>
                    <a:pt x="799" y="266"/>
                    <a:pt x="803" y="220"/>
                    <a:pt x="810" y="171"/>
                  </a:cubicBezTo>
                  <a:cubicBezTo>
                    <a:pt x="823" y="145"/>
                    <a:pt x="839" y="120"/>
                    <a:pt x="855" y="97"/>
                  </a:cubicBezTo>
                  <a:cubicBezTo>
                    <a:pt x="874" y="98"/>
                    <a:pt x="893" y="98"/>
                    <a:pt x="915" y="99"/>
                  </a:cubicBezTo>
                  <a:cubicBezTo>
                    <a:pt x="947" y="132"/>
                    <a:pt x="982" y="166"/>
                    <a:pt x="1017" y="199"/>
                  </a:cubicBezTo>
                  <a:cubicBezTo>
                    <a:pt x="1036" y="200"/>
                    <a:pt x="1055" y="200"/>
                    <a:pt x="1078" y="201"/>
                  </a:cubicBezTo>
                  <a:cubicBezTo>
                    <a:pt x="1104" y="175"/>
                    <a:pt x="1101" y="103"/>
                    <a:pt x="1101" y="90"/>
                  </a:cubicBezTo>
                  <a:cubicBezTo>
                    <a:pt x="1082" y="67"/>
                    <a:pt x="1063" y="43"/>
                    <a:pt x="1044" y="20"/>
                  </a:cubicBezTo>
                  <a:cubicBezTo>
                    <a:pt x="1047" y="17"/>
                    <a:pt x="1053" y="14"/>
                    <a:pt x="1060" y="14"/>
                  </a:cubicBezTo>
                  <a:cubicBezTo>
                    <a:pt x="1156" y="16"/>
                    <a:pt x="1255" y="19"/>
                    <a:pt x="1354" y="21"/>
                  </a:cubicBezTo>
                  <a:cubicBezTo>
                    <a:pt x="1389" y="39"/>
                    <a:pt x="1497" y="38"/>
                    <a:pt x="1549" y="0"/>
                  </a:cubicBezTo>
                  <a:cubicBezTo>
                    <a:pt x="1558" y="0"/>
                    <a:pt x="1571" y="1"/>
                    <a:pt x="1584" y="1"/>
                  </a:cubicBezTo>
                  <a:cubicBezTo>
                    <a:pt x="1584" y="21"/>
                    <a:pt x="1584" y="40"/>
                    <a:pt x="1583" y="63"/>
                  </a:cubicBezTo>
                  <a:cubicBezTo>
                    <a:pt x="1542" y="111"/>
                    <a:pt x="1500" y="159"/>
                    <a:pt x="1458" y="211"/>
                  </a:cubicBezTo>
                  <a:cubicBezTo>
                    <a:pt x="1461" y="286"/>
                    <a:pt x="1480" y="303"/>
                    <a:pt x="1601" y="306"/>
                  </a:cubicBezTo>
                  <a:cubicBezTo>
                    <a:pt x="1659" y="281"/>
                    <a:pt x="1717" y="256"/>
                    <a:pt x="1774" y="232"/>
                  </a:cubicBezTo>
                  <a:cubicBezTo>
                    <a:pt x="1793" y="232"/>
                    <a:pt x="1812" y="233"/>
                    <a:pt x="1832" y="233"/>
                  </a:cubicBezTo>
                  <a:cubicBezTo>
                    <a:pt x="1841" y="243"/>
                    <a:pt x="1854" y="257"/>
                    <a:pt x="1867" y="270"/>
                  </a:cubicBezTo>
                  <a:cubicBezTo>
                    <a:pt x="1972" y="273"/>
                    <a:pt x="2024" y="136"/>
                    <a:pt x="2167" y="189"/>
                  </a:cubicBezTo>
                  <a:cubicBezTo>
                    <a:pt x="2196" y="226"/>
                    <a:pt x="2224" y="263"/>
                    <a:pt x="2256" y="303"/>
                  </a:cubicBezTo>
                  <a:cubicBezTo>
                    <a:pt x="2301" y="366"/>
                    <a:pt x="2345" y="429"/>
                    <a:pt x="2389" y="493"/>
                  </a:cubicBezTo>
                  <a:cubicBezTo>
                    <a:pt x="2389" y="509"/>
                    <a:pt x="2389" y="526"/>
                    <a:pt x="2389" y="545"/>
                  </a:cubicBezTo>
                  <a:cubicBezTo>
                    <a:pt x="2331" y="544"/>
                    <a:pt x="2328" y="547"/>
                    <a:pt x="2293" y="562"/>
                  </a:cubicBezTo>
                  <a:cubicBezTo>
                    <a:pt x="2258" y="614"/>
                    <a:pt x="2162" y="628"/>
                    <a:pt x="2219" y="718"/>
                  </a:cubicBezTo>
                  <a:cubicBezTo>
                    <a:pt x="2219" y="721"/>
                    <a:pt x="2219" y="728"/>
                    <a:pt x="2218" y="734"/>
                  </a:cubicBezTo>
                  <a:cubicBezTo>
                    <a:pt x="2122" y="774"/>
                    <a:pt x="2020" y="850"/>
                    <a:pt x="1933" y="891"/>
                  </a:cubicBezTo>
                  <a:cubicBezTo>
                    <a:pt x="1917" y="907"/>
                    <a:pt x="1901" y="923"/>
                    <a:pt x="1885" y="939"/>
                  </a:cubicBezTo>
                  <a:cubicBezTo>
                    <a:pt x="1853" y="938"/>
                    <a:pt x="1837" y="924"/>
                    <a:pt x="1831" y="908"/>
                  </a:cubicBezTo>
                  <a:cubicBezTo>
                    <a:pt x="1812" y="907"/>
                    <a:pt x="1793" y="907"/>
                    <a:pt x="1773" y="906"/>
                  </a:cubicBezTo>
                  <a:cubicBezTo>
                    <a:pt x="1760" y="922"/>
                    <a:pt x="1748" y="938"/>
                    <a:pt x="1738" y="954"/>
                  </a:cubicBezTo>
                  <a:cubicBezTo>
                    <a:pt x="1722" y="954"/>
                    <a:pt x="1709" y="954"/>
                    <a:pt x="1696" y="953"/>
                  </a:cubicBezTo>
                  <a:cubicBezTo>
                    <a:pt x="1658" y="894"/>
                    <a:pt x="1633" y="916"/>
                    <a:pt x="1604" y="918"/>
                  </a:cubicBezTo>
                  <a:cubicBezTo>
                    <a:pt x="1604" y="941"/>
                    <a:pt x="1604" y="967"/>
                    <a:pt x="1604" y="994"/>
                  </a:cubicBezTo>
                  <a:cubicBezTo>
                    <a:pt x="1555" y="1042"/>
                    <a:pt x="1530" y="989"/>
                    <a:pt x="1507" y="1080"/>
                  </a:cubicBezTo>
                  <a:cubicBezTo>
                    <a:pt x="1437" y="1078"/>
                    <a:pt x="1447" y="1049"/>
                    <a:pt x="1424" y="1015"/>
                  </a:cubicBezTo>
                  <a:cubicBezTo>
                    <a:pt x="1418" y="1012"/>
                    <a:pt x="1412" y="1012"/>
                    <a:pt x="1409" y="1012"/>
                  </a:cubicBezTo>
                  <a:cubicBezTo>
                    <a:pt x="1380" y="985"/>
                    <a:pt x="1355" y="958"/>
                    <a:pt x="1329" y="934"/>
                  </a:cubicBezTo>
                  <a:cubicBezTo>
                    <a:pt x="1313" y="934"/>
                    <a:pt x="1297" y="934"/>
                    <a:pt x="1281" y="933"/>
                  </a:cubicBezTo>
                  <a:cubicBezTo>
                    <a:pt x="1259" y="969"/>
                    <a:pt x="1259" y="975"/>
                    <a:pt x="1245" y="1021"/>
                  </a:cubicBezTo>
                  <a:cubicBezTo>
                    <a:pt x="1223" y="1053"/>
                    <a:pt x="1200" y="1085"/>
                    <a:pt x="1181" y="1117"/>
                  </a:cubicBezTo>
                  <a:cubicBezTo>
                    <a:pt x="1111" y="1151"/>
                    <a:pt x="1107" y="1155"/>
                    <a:pt x="1069" y="1216"/>
                  </a:cubicBezTo>
                  <a:cubicBezTo>
                    <a:pt x="1043" y="1219"/>
                    <a:pt x="1021" y="1225"/>
                    <a:pt x="998" y="1231"/>
                  </a:cubicBezTo>
                  <a:cubicBezTo>
                    <a:pt x="976" y="1250"/>
                    <a:pt x="953" y="1269"/>
                    <a:pt x="931" y="1288"/>
                  </a:cubicBezTo>
                  <a:cubicBezTo>
                    <a:pt x="851" y="1286"/>
                    <a:pt x="835" y="1289"/>
                    <a:pt x="796" y="1311"/>
                  </a:cubicBezTo>
                  <a:cubicBezTo>
                    <a:pt x="790" y="1323"/>
                    <a:pt x="784" y="1336"/>
                    <a:pt x="777" y="1349"/>
                  </a:cubicBezTo>
                  <a:cubicBezTo>
                    <a:pt x="764" y="1349"/>
                    <a:pt x="752" y="1349"/>
                    <a:pt x="742" y="1348"/>
                  </a:cubicBezTo>
                  <a:cubicBezTo>
                    <a:pt x="666" y="1307"/>
                    <a:pt x="659" y="1327"/>
                    <a:pt x="605" y="1352"/>
                  </a:cubicBezTo>
                  <a:cubicBezTo>
                    <a:pt x="544" y="1370"/>
                    <a:pt x="483" y="1391"/>
                    <a:pt x="425" y="1413"/>
                  </a:cubicBezTo>
                  <a:cubicBezTo>
                    <a:pt x="333" y="1413"/>
                    <a:pt x="297" y="1422"/>
                    <a:pt x="240" y="1480"/>
                  </a:cubicBezTo>
                  <a:cubicBezTo>
                    <a:pt x="236" y="1503"/>
                    <a:pt x="233" y="1529"/>
                    <a:pt x="233" y="1555"/>
                  </a:cubicBezTo>
                  <a:cubicBezTo>
                    <a:pt x="165" y="1580"/>
                    <a:pt x="159" y="1579"/>
                    <a:pt x="159" y="1655"/>
                  </a:cubicBezTo>
                  <a:cubicBezTo>
                    <a:pt x="181" y="1672"/>
                    <a:pt x="264" y="1733"/>
                    <a:pt x="263" y="1805"/>
                  </a:cubicBezTo>
                  <a:cubicBezTo>
                    <a:pt x="228" y="1833"/>
                    <a:pt x="183" y="1839"/>
                    <a:pt x="161" y="1841"/>
                  </a:cubicBezTo>
                  <a:close/>
                </a:path>
              </a:pathLst>
            </a:custGeom>
            <a:grpFill/>
            <a:ln w="8" cap="flat">
              <a:solidFill>
                <a:srgbClr val="FFFFFF"/>
              </a:solidFill>
              <a:prstDash val="solid"/>
              <a:miter lim="800000"/>
            </a:ln>
          </p:spPr>
          <p:txBody>
            <a:bodyPr lIns="128558" tIns="64279" rIns="128558" bIns="64279"/>
            <a:lstStyle/>
            <a:p>
              <a:pPr fontAlgn="auto"/>
              <a:endParaRPr lang="zh-CN" altLang="en-US" sz="3375" noProof="1">
                <a:solidFill>
                  <a:srgbClr val="000000"/>
                </a:solidFill>
                <a:cs typeface="+mn-ea"/>
                <a:sym typeface="+mn-lt"/>
              </a:endParaRPr>
            </a:p>
          </p:txBody>
        </p:sp>
      </p:grpSp>
      <p:cxnSp>
        <p:nvCxnSpPr>
          <p:cNvPr id="92" name="直接连接符 91"/>
          <p:cNvCxnSpPr>
            <a:cxnSpLocks noChangeShapeType="1"/>
            <a:stCxn id="96" idx="1"/>
          </p:cNvCxnSpPr>
          <p:nvPr/>
        </p:nvCxnSpPr>
        <p:spPr bwMode="auto">
          <a:xfrm flipH="1" flipV="1">
            <a:off x="5469486" y="3975726"/>
            <a:ext cx="564772" cy="444227"/>
          </a:xfrm>
          <a:prstGeom prst="line">
            <a:avLst/>
          </a:prstGeom>
          <a:noFill/>
          <a:ln w="6350">
            <a:solidFill>
              <a:schemeClr val="accent2"/>
            </a:solidFill>
            <a:round/>
            <a:headEnd/>
            <a:tailEnd type="oval" w="lg" len="lg"/>
          </a:ln>
        </p:spPr>
      </p:cxnSp>
      <p:cxnSp>
        <p:nvCxnSpPr>
          <p:cNvPr id="93" name="直接连接符 92"/>
          <p:cNvCxnSpPr>
            <a:cxnSpLocks noChangeShapeType="1"/>
            <a:stCxn id="106" idx="0"/>
          </p:cNvCxnSpPr>
          <p:nvPr/>
        </p:nvCxnSpPr>
        <p:spPr bwMode="auto">
          <a:xfrm flipV="1">
            <a:off x="2571962" y="4803909"/>
            <a:ext cx="1272411" cy="942030"/>
          </a:xfrm>
          <a:prstGeom prst="line">
            <a:avLst/>
          </a:prstGeom>
          <a:noFill/>
          <a:ln w="6350">
            <a:solidFill>
              <a:schemeClr val="accent2"/>
            </a:solidFill>
            <a:round/>
            <a:headEnd/>
            <a:tailEnd type="oval" w="lg" len="lg"/>
          </a:ln>
        </p:spPr>
      </p:cxnSp>
      <p:cxnSp>
        <p:nvCxnSpPr>
          <p:cNvPr id="94" name="直接连接符 93"/>
          <p:cNvCxnSpPr>
            <a:cxnSpLocks noChangeShapeType="1"/>
            <a:stCxn id="101" idx="0"/>
          </p:cNvCxnSpPr>
          <p:nvPr/>
        </p:nvCxnSpPr>
        <p:spPr bwMode="auto">
          <a:xfrm flipH="1" flipV="1">
            <a:off x="5663697" y="4815070"/>
            <a:ext cx="750053" cy="1024625"/>
          </a:xfrm>
          <a:prstGeom prst="line">
            <a:avLst/>
          </a:prstGeom>
          <a:noFill/>
          <a:ln w="6350">
            <a:solidFill>
              <a:schemeClr val="accent2"/>
            </a:solidFill>
            <a:round/>
            <a:headEnd/>
            <a:tailEnd type="oval" w="lg" len="lg"/>
          </a:ln>
        </p:spPr>
      </p:cxnSp>
      <p:grpSp>
        <p:nvGrpSpPr>
          <p:cNvPr id="95" name="组合 94"/>
          <p:cNvGrpSpPr>
            <a:grpSpLocks/>
          </p:cNvGrpSpPr>
          <p:nvPr/>
        </p:nvGrpSpPr>
        <p:grpSpPr bwMode="auto">
          <a:xfrm>
            <a:off x="6029795" y="4241372"/>
            <a:ext cx="1754587" cy="414707"/>
            <a:chOff x="7185993" y="3672893"/>
            <a:chExt cx="2428160" cy="772558"/>
          </a:xfrm>
        </p:grpSpPr>
        <p:sp>
          <p:nvSpPr>
            <p:cNvPr id="96" name="圆角矩形 95"/>
            <p:cNvSpPr/>
            <p:nvPr/>
          </p:nvSpPr>
          <p:spPr>
            <a:xfrm>
              <a:off x="7192172" y="3681210"/>
              <a:ext cx="2202643" cy="652894"/>
            </a:xfrm>
            <a:prstGeom prst="round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3375" noProof="1">
                <a:cs typeface="+mn-ea"/>
                <a:sym typeface="+mn-lt"/>
              </a:endParaRPr>
            </a:p>
          </p:txBody>
        </p:sp>
        <p:sp>
          <p:nvSpPr>
            <p:cNvPr id="30728" name="文本框 180"/>
            <p:cNvSpPr txBox="1">
              <a:spLocks noChangeArrowheads="1"/>
            </p:cNvSpPr>
            <p:nvPr/>
          </p:nvSpPr>
          <p:spPr bwMode="auto">
            <a:xfrm>
              <a:off x="7591674" y="3679717"/>
              <a:ext cx="2022479" cy="7657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128558" tIns="64279" rIns="128558" bIns="64279">
              <a:spAutoFit/>
            </a:bodyPr>
            <a:lstStyle/>
            <a:p>
              <a:pPr>
                <a:lnSpc>
                  <a:spcPct val="130000"/>
                </a:lnSpc>
              </a:pPr>
              <a:r>
                <a:rPr lang="zh-CN" altLang="en-US" sz="1406">
                  <a:solidFill>
                    <a:srgbClr val="262626"/>
                  </a:solidFill>
                  <a:cs typeface="+mn-ea"/>
                  <a:sym typeface="+mn-lt"/>
                </a:rPr>
                <a:t>此处添加标题</a:t>
              </a:r>
              <a:endParaRPr lang="en-US" altLang="zh-CN" sz="1406">
                <a:solidFill>
                  <a:srgbClr val="262626"/>
                </a:solidFill>
                <a:cs typeface="+mn-ea"/>
                <a:sym typeface="+mn-lt"/>
              </a:endParaRPr>
            </a:p>
          </p:txBody>
        </p:sp>
        <p:sp>
          <p:nvSpPr>
            <p:cNvPr id="98" name="圆角矩形 97"/>
            <p:cNvSpPr/>
            <p:nvPr/>
          </p:nvSpPr>
          <p:spPr>
            <a:xfrm>
              <a:off x="7185993" y="3672893"/>
              <a:ext cx="401604" cy="669528"/>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r>
                <a:rPr lang="en-US" altLang="zh-CN" sz="3375" noProof="1">
                  <a:cs typeface="+mn-ea"/>
                  <a:sym typeface="+mn-lt"/>
                </a:rPr>
                <a:t>1</a:t>
              </a:r>
              <a:endParaRPr lang="zh-CN" altLang="en-US" sz="3375" noProof="1">
                <a:cs typeface="+mn-ea"/>
                <a:sym typeface="+mn-lt"/>
              </a:endParaRPr>
            </a:p>
          </p:txBody>
        </p:sp>
      </p:grpSp>
      <p:sp>
        <p:nvSpPr>
          <p:cNvPr id="99" name="TextBox 98"/>
          <p:cNvSpPr txBox="1">
            <a:spLocks noChangeArrowheads="1"/>
          </p:cNvSpPr>
          <p:nvPr/>
        </p:nvSpPr>
        <p:spPr bwMode="auto">
          <a:xfrm>
            <a:off x="8152710" y="3388630"/>
            <a:ext cx="2797072" cy="3181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7349" tIns="43673" rIns="87349" bIns="43673">
            <a:spAutoFit/>
          </a:bodyPr>
          <a:lstStyle/>
          <a:p>
            <a:pPr>
              <a:lnSpc>
                <a:spcPct val="130000"/>
              </a:lnSpc>
            </a:pPr>
            <a:r>
              <a:rPr lang="en-US" altLang="zh-CN" sz="1406" b="1">
                <a:solidFill>
                  <a:schemeClr val="bg1"/>
                </a:solidFill>
                <a:cs typeface="+mn-ea"/>
                <a:sym typeface="+mn-lt"/>
              </a:rPr>
              <a:t>1</a:t>
            </a:r>
            <a:r>
              <a:rPr lang="zh-CN" altLang="en-US" sz="1406" b="1">
                <a:solidFill>
                  <a:schemeClr val="bg1"/>
                </a:solidFill>
                <a:cs typeface="+mn-ea"/>
                <a:sym typeface="+mn-lt"/>
              </a:rPr>
              <a:t>、</a:t>
            </a:r>
            <a:r>
              <a:rPr lang="en-US" altLang="zh-CN" sz="1406" b="1">
                <a:solidFill>
                  <a:schemeClr val="bg1"/>
                </a:solidFill>
                <a:cs typeface="+mn-ea"/>
                <a:sym typeface="+mn-lt"/>
              </a:rPr>
              <a:t>40%</a:t>
            </a:r>
          </a:p>
          <a:p>
            <a:pPr>
              <a:lnSpc>
                <a:spcPct val="130000"/>
              </a:lnSpc>
            </a:pPr>
            <a:r>
              <a:rPr lang="zh-CN" altLang="en-US" sz="1406">
                <a:solidFill>
                  <a:schemeClr val="bg1"/>
                </a:solidFill>
                <a:cs typeface="+mn-ea"/>
                <a:sym typeface="+mn-lt"/>
              </a:rPr>
              <a:t>您的内容打在这里，或者通过复制您的文本</a:t>
            </a:r>
            <a:endParaRPr lang="en-US" altLang="zh-CN" sz="1406">
              <a:solidFill>
                <a:schemeClr val="bg1"/>
              </a:solidFill>
              <a:cs typeface="+mn-ea"/>
              <a:sym typeface="+mn-lt"/>
            </a:endParaRPr>
          </a:p>
          <a:p>
            <a:pPr>
              <a:lnSpc>
                <a:spcPct val="130000"/>
              </a:lnSpc>
            </a:pPr>
            <a:endParaRPr lang="en-US" altLang="zh-CN" sz="1406">
              <a:solidFill>
                <a:schemeClr val="bg1"/>
              </a:solidFill>
              <a:cs typeface="+mn-ea"/>
              <a:sym typeface="+mn-lt"/>
            </a:endParaRPr>
          </a:p>
          <a:p>
            <a:pPr>
              <a:lnSpc>
                <a:spcPct val="130000"/>
              </a:lnSpc>
            </a:pPr>
            <a:r>
              <a:rPr lang="en-US" altLang="zh-CN" sz="1406" b="1">
                <a:solidFill>
                  <a:schemeClr val="bg1"/>
                </a:solidFill>
                <a:cs typeface="+mn-ea"/>
                <a:sym typeface="+mn-lt"/>
              </a:rPr>
              <a:t>2</a:t>
            </a:r>
            <a:r>
              <a:rPr lang="zh-CN" altLang="en-US" sz="1406" b="1">
                <a:solidFill>
                  <a:schemeClr val="bg1"/>
                </a:solidFill>
                <a:cs typeface="+mn-ea"/>
                <a:sym typeface="+mn-lt"/>
              </a:rPr>
              <a:t>、</a:t>
            </a:r>
            <a:r>
              <a:rPr lang="en-US" altLang="zh-CN" sz="1406" b="1">
                <a:solidFill>
                  <a:schemeClr val="bg1"/>
                </a:solidFill>
                <a:cs typeface="+mn-ea"/>
                <a:sym typeface="+mn-lt"/>
              </a:rPr>
              <a:t>35%</a:t>
            </a:r>
          </a:p>
          <a:p>
            <a:pPr>
              <a:lnSpc>
                <a:spcPct val="130000"/>
              </a:lnSpc>
            </a:pPr>
            <a:r>
              <a:rPr lang="zh-CN" altLang="en-US" sz="1406">
                <a:solidFill>
                  <a:schemeClr val="bg1"/>
                </a:solidFill>
                <a:cs typeface="+mn-ea"/>
                <a:sym typeface="+mn-lt"/>
              </a:rPr>
              <a:t>您的内容打在这里，或者通过复制您的文本</a:t>
            </a:r>
            <a:endParaRPr lang="en-US" altLang="zh-CN" sz="1406">
              <a:solidFill>
                <a:schemeClr val="bg1"/>
              </a:solidFill>
              <a:cs typeface="+mn-ea"/>
              <a:sym typeface="+mn-lt"/>
            </a:endParaRPr>
          </a:p>
          <a:p>
            <a:pPr>
              <a:lnSpc>
                <a:spcPct val="130000"/>
              </a:lnSpc>
            </a:pPr>
            <a:endParaRPr lang="en-US" altLang="zh-CN" sz="1406">
              <a:solidFill>
                <a:schemeClr val="bg1"/>
              </a:solidFill>
              <a:cs typeface="+mn-ea"/>
              <a:sym typeface="+mn-lt"/>
            </a:endParaRPr>
          </a:p>
          <a:p>
            <a:pPr>
              <a:lnSpc>
                <a:spcPct val="130000"/>
              </a:lnSpc>
            </a:pPr>
            <a:r>
              <a:rPr lang="en-US" altLang="zh-CN" sz="1406" b="1">
                <a:solidFill>
                  <a:schemeClr val="bg1"/>
                </a:solidFill>
                <a:cs typeface="+mn-ea"/>
                <a:sym typeface="+mn-lt"/>
              </a:rPr>
              <a:t>3</a:t>
            </a:r>
            <a:r>
              <a:rPr lang="zh-CN" altLang="en-US" sz="1406" b="1">
                <a:solidFill>
                  <a:schemeClr val="bg1"/>
                </a:solidFill>
                <a:cs typeface="+mn-ea"/>
                <a:sym typeface="+mn-lt"/>
              </a:rPr>
              <a:t>、</a:t>
            </a:r>
            <a:r>
              <a:rPr lang="en-US" altLang="zh-CN" sz="1406" b="1">
                <a:solidFill>
                  <a:schemeClr val="bg1"/>
                </a:solidFill>
                <a:cs typeface="+mn-ea"/>
                <a:sym typeface="+mn-lt"/>
              </a:rPr>
              <a:t>25%</a:t>
            </a:r>
          </a:p>
          <a:p>
            <a:pPr>
              <a:lnSpc>
                <a:spcPct val="130000"/>
              </a:lnSpc>
            </a:pPr>
            <a:r>
              <a:rPr lang="zh-CN" altLang="en-US" sz="1406">
                <a:solidFill>
                  <a:schemeClr val="bg1"/>
                </a:solidFill>
                <a:cs typeface="+mn-ea"/>
                <a:sym typeface="+mn-lt"/>
              </a:rPr>
              <a:t>您的内容打在这里，或者通过复制您的文本</a:t>
            </a:r>
          </a:p>
        </p:txBody>
      </p:sp>
      <p:grpSp>
        <p:nvGrpSpPr>
          <p:cNvPr id="100" name="组合 99"/>
          <p:cNvGrpSpPr>
            <a:grpSpLocks/>
          </p:cNvGrpSpPr>
          <p:nvPr/>
        </p:nvGrpSpPr>
        <p:grpSpPr bwMode="auto">
          <a:xfrm>
            <a:off x="5614587" y="5835234"/>
            <a:ext cx="1752354" cy="414707"/>
            <a:chOff x="7185990" y="3672893"/>
            <a:chExt cx="2428163" cy="772558"/>
          </a:xfrm>
        </p:grpSpPr>
        <p:sp>
          <p:nvSpPr>
            <p:cNvPr id="101" name="圆角矩形 100"/>
            <p:cNvSpPr/>
            <p:nvPr/>
          </p:nvSpPr>
          <p:spPr>
            <a:xfrm>
              <a:off x="7192176" y="3681210"/>
              <a:ext cx="2202360" cy="652894"/>
            </a:xfrm>
            <a:prstGeom prst="round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3375" noProof="1">
                <a:cs typeface="+mn-ea"/>
                <a:sym typeface="+mn-lt"/>
              </a:endParaRPr>
            </a:p>
          </p:txBody>
        </p:sp>
        <p:sp>
          <p:nvSpPr>
            <p:cNvPr id="30733" name="文本框 180"/>
            <p:cNvSpPr txBox="1">
              <a:spLocks noChangeArrowheads="1"/>
            </p:cNvSpPr>
            <p:nvPr/>
          </p:nvSpPr>
          <p:spPr bwMode="auto">
            <a:xfrm>
              <a:off x="7591676" y="3679717"/>
              <a:ext cx="2022477" cy="7657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128558" tIns="64279" rIns="128558" bIns="64279">
              <a:spAutoFit/>
            </a:bodyPr>
            <a:lstStyle/>
            <a:p>
              <a:pPr>
                <a:lnSpc>
                  <a:spcPct val="130000"/>
                </a:lnSpc>
              </a:pPr>
              <a:r>
                <a:rPr lang="zh-CN" altLang="en-US" sz="1406">
                  <a:solidFill>
                    <a:srgbClr val="262626"/>
                  </a:solidFill>
                  <a:cs typeface="+mn-ea"/>
                  <a:sym typeface="+mn-lt"/>
                </a:rPr>
                <a:t>此处添加标题</a:t>
              </a:r>
              <a:endParaRPr lang="en-US" altLang="zh-CN" sz="1406">
                <a:solidFill>
                  <a:srgbClr val="262626"/>
                </a:solidFill>
                <a:cs typeface="+mn-ea"/>
                <a:sym typeface="+mn-lt"/>
              </a:endParaRPr>
            </a:p>
          </p:txBody>
        </p:sp>
        <p:sp>
          <p:nvSpPr>
            <p:cNvPr id="103" name="圆角矩形 102"/>
            <p:cNvSpPr/>
            <p:nvPr/>
          </p:nvSpPr>
          <p:spPr>
            <a:xfrm>
              <a:off x="7185990" y="3672893"/>
              <a:ext cx="399022" cy="669528"/>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r>
                <a:rPr lang="en-US" altLang="zh-CN" sz="3375" noProof="1">
                  <a:cs typeface="+mn-ea"/>
                  <a:sym typeface="+mn-lt"/>
                </a:rPr>
                <a:t>3</a:t>
              </a:r>
              <a:endParaRPr lang="zh-CN" altLang="en-US" sz="3375" noProof="1">
                <a:cs typeface="+mn-ea"/>
                <a:sym typeface="+mn-lt"/>
              </a:endParaRPr>
            </a:p>
          </p:txBody>
        </p:sp>
      </p:grpSp>
      <p:graphicFrame>
        <p:nvGraphicFramePr>
          <p:cNvPr id="30735" name="对象 1"/>
          <p:cNvGraphicFramePr>
            <a:graphicFrameLocks/>
          </p:cNvGraphicFramePr>
          <p:nvPr/>
        </p:nvGraphicFramePr>
        <p:xfrm>
          <a:off x="8023237" y="1754588"/>
          <a:ext cx="2765820" cy="1553680"/>
        </p:xfrm>
        <a:graphic>
          <a:graphicData uri="http://schemas.openxmlformats.org/presentationml/2006/ole">
            <mc:AlternateContent xmlns:mc="http://schemas.openxmlformats.org/markup-compatibility/2006">
              <mc:Choice xmlns:v="urn:schemas-microsoft-com:vml" Requires="v">
                <p:oleObj spid="_x0000_s1029" r:id="rId4" imgW="1961905" imgH="1095238" progId="excel.sheet.8">
                  <p:embed/>
                </p:oleObj>
              </mc:Choice>
              <mc:Fallback>
                <p:oleObj r:id="rId4" imgW="1961905" imgH="1095238" progId="excel.sheet.8">
                  <p:embed/>
                  <p:pic>
                    <p:nvPicPr>
                      <p:cNvPr id="30735" name="对象 1"/>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023237" y="1754588"/>
                        <a:ext cx="2765820" cy="15536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grpSp>
        <p:nvGrpSpPr>
          <p:cNvPr id="105" name="组合 104"/>
          <p:cNvGrpSpPr>
            <a:grpSpLocks/>
          </p:cNvGrpSpPr>
          <p:nvPr/>
        </p:nvGrpSpPr>
        <p:grpSpPr bwMode="auto">
          <a:xfrm>
            <a:off x="1770568" y="5741478"/>
            <a:ext cx="1754587" cy="414707"/>
            <a:chOff x="7185993" y="3672893"/>
            <a:chExt cx="2428160" cy="772558"/>
          </a:xfrm>
        </p:grpSpPr>
        <p:sp>
          <p:nvSpPr>
            <p:cNvPr id="106" name="圆角矩形 105"/>
            <p:cNvSpPr/>
            <p:nvPr/>
          </p:nvSpPr>
          <p:spPr>
            <a:xfrm>
              <a:off x="7192172" y="3681210"/>
              <a:ext cx="2202643" cy="652894"/>
            </a:xfrm>
            <a:prstGeom prst="round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3375" noProof="1">
                <a:cs typeface="+mn-ea"/>
                <a:sym typeface="+mn-lt"/>
              </a:endParaRPr>
            </a:p>
          </p:txBody>
        </p:sp>
        <p:sp>
          <p:nvSpPr>
            <p:cNvPr id="30738" name="文本框 180"/>
            <p:cNvSpPr txBox="1">
              <a:spLocks noChangeArrowheads="1"/>
            </p:cNvSpPr>
            <p:nvPr/>
          </p:nvSpPr>
          <p:spPr bwMode="auto">
            <a:xfrm>
              <a:off x="7591674" y="3679717"/>
              <a:ext cx="2022479" cy="7657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128558" tIns="64279" rIns="128558" bIns="64279">
              <a:spAutoFit/>
            </a:bodyPr>
            <a:lstStyle/>
            <a:p>
              <a:pPr>
                <a:lnSpc>
                  <a:spcPct val="130000"/>
                </a:lnSpc>
              </a:pPr>
              <a:r>
                <a:rPr lang="zh-CN" altLang="en-US" sz="1406">
                  <a:solidFill>
                    <a:srgbClr val="262626"/>
                  </a:solidFill>
                  <a:cs typeface="+mn-ea"/>
                  <a:sym typeface="+mn-lt"/>
                </a:rPr>
                <a:t>此处添加标题</a:t>
              </a:r>
              <a:endParaRPr lang="en-US" altLang="zh-CN" sz="1406">
                <a:solidFill>
                  <a:srgbClr val="262626"/>
                </a:solidFill>
                <a:cs typeface="+mn-ea"/>
                <a:sym typeface="+mn-lt"/>
              </a:endParaRPr>
            </a:p>
          </p:txBody>
        </p:sp>
        <p:sp>
          <p:nvSpPr>
            <p:cNvPr id="108" name="圆角矩形 107"/>
            <p:cNvSpPr/>
            <p:nvPr/>
          </p:nvSpPr>
          <p:spPr>
            <a:xfrm>
              <a:off x="7185993" y="3672893"/>
              <a:ext cx="401604" cy="669528"/>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r>
                <a:rPr lang="en-US" altLang="zh-CN" sz="3375" noProof="1">
                  <a:cs typeface="+mn-ea"/>
                  <a:sym typeface="+mn-lt"/>
                </a:rPr>
                <a:t>2</a:t>
              </a:r>
              <a:endParaRPr lang="zh-CN" altLang="en-US" sz="3375" noProof="1">
                <a:cs typeface="+mn-ea"/>
                <a:sym typeface="+mn-lt"/>
              </a:endParaRPr>
            </a:p>
          </p:txBody>
        </p:sp>
      </p:grpSp>
      <p:sp>
        <p:nvSpPr>
          <p:cNvPr id="109" name="TextBox 108"/>
          <p:cNvSpPr txBox="1">
            <a:spLocks noChangeArrowheads="1"/>
          </p:cNvSpPr>
          <p:nvPr/>
        </p:nvSpPr>
        <p:spPr bwMode="auto">
          <a:xfrm>
            <a:off x="9715320" y="2232300"/>
            <a:ext cx="304644" cy="391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87349" tIns="43673" rIns="87349" bIns="43673">
            <a:spAutoFit/>
          </a:bodyPr>
          <a:lstStyle/>
          <a:p>
            <a:r>
              <a:rPr lang="en-US" altLang="zh-CN" sz="1969" b="1">
                <a:solidFill>
                  <a:schemeClr val="bg1"/>
                </a:solidFill>
                <a:cs typeface="+mn-ea"/>
                <a:sym typeface="+mn-lt"/>
              </a:rPr>
              <a:t>1</a:t>
            </a:r>
            <a:endParaRPr lang="zh-CN" altLang="en-US" sz="1969" b="1">
              <a:solidFill>
                <a:schemeClr val="bg1"/>
              </a:solidFill>
              <a:cs typeface="+mn-ea"/>
              <a:sym typeface="+mn-lt"/>
            </a:endParaRPr>
          </a:p>
        </p:txBody>
      </p:sp>
      <p:sp>
        <p:nvSpPr>
          <p:cNvPr id="110" name="TextBox 109"/>
          <p:cNvSpPr txBox="1">
            <a:spLocks noChangeArrowheads="1"/>
          </p:cNvSpPr>
          <p:nvPr/>
        </p:nvSpPr>
        <p:spPr bwMode="auto">
          <a:xfrm>
            <a:off x="9047863" y="2817162"/>
            <a:ext cx="304644" cy="391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87349" tIns="43673" rIns="87349" bIns="43673">
            <a:spAutoFit/>
          </a:bodyPr>
          <a:lstStyle/>
          <a:p>
            <a:r>
              <a:rPr lang="en-US" altLang="zh-CN" sz="1969" b="1">
                <a:solidFill>
                  <a:schemeClr val="bg1"/>
                </a:solidFill>
                <a:cs typeface="+mn-ea"/>
                <a:sym typeface="+mn-lt"/>
              </a:rPr>
              <a:t>2</a:t>
            </a:r>
            <a:endParaRPr lang="zh-CN" altLang="en-US" sz="1969" b="1">
              <a:solidFill>
                <a:schemeClr val="bg1"/>
              </a:solidFill>
              <a:cs typeface="+mn-ea"/>
              <a:sym typeface="+mn-lt"/>
            </a:endParaRPr>
          </a:p>
        </p:txBody>
      </p:sp>
      <p:sp>
        <p:nvSpPr>
          <p:cNvPr id="111" name="TextBox 110"/>
          <p:cNvSpPr txBox="1">
            <a:spLocks noChangeArrowheads="1"/>
          </p:cNvSpPr>
          <p:nvPr/>
        </p:nvSpPr>
        <p:spPr bwMode="auto">
          <a:xfrm>
            <a:off x="8925086" y="2022463"/>
            <a:ext cx="304644" cy="391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87349" tIns="43673" rIns="87349" bIns="43673">
            <a:spAutoFit/>
          </a:bodyPr>
          <a:lstStyle/>
          <a:p>
            <a:r>
              <a:rPr lang="en-US" altLang="zh-CN" sz="1969" b="1">
                <a:solidFill>
                  <a:schemeClr val="bg1"/>
                </a:solidFill>
                <a:cs typeface="+mn-ea"/>
                <a:sym typeface="+mn-lt"/>
              </a:rPr>
              <a:t>3</a:t>
            </a:r>
            <a:endParaRPr lang="zh-CN" altLang="en-US" sz="1969" b="1">
              <a:solidFill>
                <a:schemeClr val="bg1"/>
              </a:solidFill>
              <a:cs typeface="+mn-ea"/>
              <a:sym typeface="+mn-lt"/>
            </a:endParaRPr>
          </a:p>
        </p:txBody>
      </p:sp>
    </p:spTree>
    <p:extLst>
      <p:ext uri="{BB962C8B-B14F-4D97-AF65-F5344CB8AC3E}">
        <p14:creationId xmlns:p14="http://schemas.microsoft.com/office/powerpoint/2010/main" val="3591384444"/>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2" presetClass="entr" presetSubtype="0" fill="hold" nodeType="afterEffect">
                                  <p:stCondLst>
                                    <p:cond delay="0"/>
                                  </p:stCondLst>
                                  <p:childTnLst>
                                    <p:set>
                                      <p:cBhvr>
                                        <p:cTn id="6" dur="1" fill="hold">
                                          <p:stCondLst>
                                            <p:cond delay="0"/>
                                          </p:stCondLst>
                                        </p:cTn>
                                        <p:tgtEl>
                                          <p:spTgt spid="61"/>
                                        </p:tgtEl>
                                        <p:attrNameLst>
                                          <p:attrName>style.visibility</p:attrName>
                                        </p:attrNameLst>
                                      </p:cBhvr>
                                      <p:to>
                                        <p:strVal val="visible"/>
                                      </p:to>
                                    </p:set>
                                    <p:animEffect transition="in" filter="fade">
                                      <p:cBhvr>
                                        <p:cTn id="7" dur="1000"/>
                                        <p:tgtEl>
                                          <p:spTgt spid="61"/>
                                        </p:tgtEl>
                                      </p:cBhvr>
                                    </p:animEffect>
                                    <p:anim calcmode="lin" valueType="num">
                                      <p:cBhvr>
                                        <p:cTn id="8" dur="1000" fill="hold"/>
                                        <p:tgtEl>
                                          <p:spTgt spid="61"/>
                                        </p:tgtEl>
                                        <p:attrNameLst>
                                          <p:attrName>ppt_x</p:attrName>
                                        </p:attrNameLst>
                                      </p:cBhvr>
                                      <p:tavLst>
                                        <p:tav tm="0">
                                          <p:val>
                                            <p:strVal val="#ppt_x"/>
                                          </p:val>
                                        </p:tav>
                                        <p:tav tm="100000">
                                          <p:val>
                                            <p:strVal val="#ppt_x"/>
                                          </p:val>
                                        </p:tav>
                                      </p:tavLst>
                                    </p:anim>
                                    <p:anim calcmode="lin" valueType="num">
                                      <p:cBhvr>
                                        <p:cTn id="9" dur="1000" fill="hold"/>
                                        <p:tgtEl>
                                          <p:spTgt spid="61"/>
                                        </p:tgtEl>
                                        <p:attrNameLst>
                                          <p:attrName>ppt_y</p:attrName>
                                        </p:attrNameLst>
                                      </p:cBhvr>
                                      <p:tavLst>
                                        <p:tav tm="0">
                                          <p:val>
                                            <p:strVal val="#ppt_y+.1"/>
                                          </p:val>
                                        </p:tav>
                                        <p:tav tm="100000">
                                          <p:val>
                                            <p:strVal val="#ppt_y"/>
                                          </p:val>
                                        </p:tav>
                                      </p:tavLst>
                                    </p:anim>
                                  </p:childTnLst>
                                </p:cTn>
                              </p:par>
                            </p:childTnLst>
                          </p:cTn>
                        </p:par>
                        <p:par>
                          <p:cTn id="10" fill="hold" nodeType="afterGroup">
                            <p:stCondLst>
                              <p:cond delay="1000"/>
                            </p:stCondLst>
                            <p:childTnLst>
                              <p:par>
                                <p:cTn id="11" presetID="22" presetClass="entr" presetSubtype="8" fill="hold" nodeType="afterEffect">
                                  <p:stCondLst>
                                    <p:cond delay="0"/>
                                  </p:stCondLst>
                                  <p:childTnLst>
                                    <p:set>
                                      <p:cBhvr>
                                        <p:cTn id="12" dur="1" fill="hold">
                                          <p:stCondLst>
                                            <p:cond delay="0"/>
                                          </p:stCondLst>
                                        </p:cTn>
                                        <p:tgtEl>
                                          <p:spTgt spid="92"/>
                                        </p:tgtEl>
                                        <p:attrNameLst>
                                          <p:attrName>style.visibility</p:attrName>
                                        </p:attrNameLst>
                                      </p:cBhvr>
                                      <p:to>
                                        <p:strVal val="visible"/>
                                      </p:to>
                                    </p:set>
                                    <p:animEffect transition="in" filter="wipe(left)">
                                      <p:cBhvr>
                                        <p:cTn id="13" dur="500"/>
                                        <p:tgtEl>
                                          <p:spTgt spid="92"/>
                                        </p:tgtEl>
                                      </p:cBhvr>
                                    </p:animEffect>
                                  </p:childTnLst>
                                </p:cTn>
                              </p:par>
                            </p:childTnLst>
                          </p:cTn>
                        </p:par>
                        <p:par>
                          <p:cTn id="14" fill="hold" nodeType="afterGroup">
                            <p:stCondLst>
                              <p:cond delay="1500"/>
                            </p:stCondLst>
                            <p:childTnLst>
                              <p:par>
                                <p:cTn id="15" presetID="22" presetClass="entr" presetSubtype="8" fill="hold" nodeType="afterEffect">
                                  <p:stCondLst>
                                    <p:cond delay="0"/>
                                  </p:stCondLst>
                                  <p:childTnLst>
                                    <p:set>
                                      <p:cBhvr>
                                        <p:cTn id="16" dur="1" fill="hold">
                                          <p:stCondLst>
                                            <p:cond delay="0"/>
                                          </p:stCondLst>
                                        </p:cTn>
                                        <p:tgtEl>
                                          <p:spTgt spid="95"/>
                                        </p:tgtEl>
                                        <p:attrNameLst>
                                          <p:attrName>style.visibility</p:attrName>
                                        </p:attrNameLst>
                                      </p:cBhvr>
                                      <p:to>
                                        <p:strVal val="visible"/>
                                      </p:to>
                                    </p:set>
                                    <p:animEffect transition="in" filter="wipe(left)">
                                      <p:cBhvr>
                                        <p:cTn id="17" dur="500"/>
                                        <p:tgtEl>
                                          <p:spTgt spid="95"/>
                                        </p:tgtEl>
                                      </p:cBhvr>
                                    </p:animEffect>
                                  </p:childTnLst>
                                </p:cTn>
                              </p:par>
                            </p:childTnLst>
                          </p:cTn>
                        </p:par>
                        <p:par>
                          <p:cTn id="18" fill="hold" nodeType="afterGroup">
                            <p:stCondLst>
                              <p:cond delay="2000"/>
                            </p:stCondLst>
                            <p:childTnLst>
                              <p:par>
                                <p:cTn id="19" presetID="22" presetClass="entr" presetSubtype="2" fill="hold" nodeType="afterEffect">
                                  <p:stCondLst>
                                    <p:cond delay="0"/>
                                  </p:stCondLst>
                                  <p:childTnLst>
                                    <p:set>
                                      <p:cBhvr>
                                        <p:cTn id="20" dur="1" fill="hold">
                                          <p:stCondLst>
                                            <p:cond delay="0"/>
                                          </p:stCondLst>
                                        </p:cTn>
                                        <p:tgtEl>
                                          <p:spTgt spid="93"/>
                                        </p:tgtEl>
                                        <p:attrNameLst>
                                          <p:attrName>style.visibility</p:attrName>
                                        </p:attrNameLst>
                                      </p:cBhvr>
                                      <p:to>
                                        <p:strVal val="visible"/>
                                      </p:to>
                                    </p:set>
                                    <p:animEffect transition="in" filter="wipe(right)">
                                      <p:cBhvr>
                                        <p:cTn id="21" dur="500"/>
                                        <p:tgtEl>
                                          <p:spTgt spid="93"/>
                                        </p:tgtEl>
                                      </p:cBhvr>
                                    </p:animEffect>
                                  </p:childTnLst>
                                </p:cTn>
                              </p:par>
                            </p:childTnLst>
                          </p:cTn>
                        </p:par>
                        <p:par>
                          <p:cTn id="22" fill="hold" nodeType="afterGroup">
                            <p:stCondLst>
                              <p:cond delay="2500"/>
                            </p:stCondLst>
                            <p:childTnLst>
                              <p:par>
                                <p:cTn id="23" presetID="22" presetClass="entr" presetSubtype="8" fill="hold" nodeType="afterEffect">
                                  <p:stCondLst>
                                    <p:cond delay="0"/>
                                  </p:stCondLst>
                                  <p:childTnLst>
                                    <p:set>
                                      <p:cBhvr>
                                        <p:cTn id="24" dur="1" fill="hold">
                                          <p:stCondLst>
                                            <p:cond delay="0"/>
                                          </p:stCondLst>
                                        </p:cTn>
                                        <p:tgtEl>
                                          <p:spTgt spid="105"/>
                                        </p:tgtEl>
                                        <p:attrNameLst>
                                          <p:attrName>style.visibility</p:attrName>
                                        </p:attrNameLst>
                                      </p:cBhvr>
                                      <p:to>
                                        <p:strVal val="visible"/>
                                      </p:to>
                                    </p:set>
                                    <p:animEffect transition="in" filter="wipe(left)">
                                      <p:cBhvr>
                                        <p:cTn id="25" dur="500"/>
                                        <p:tgtEl>
                                          <p:spTgt spid="105"/>
                                        </p:tgtEl>
                                      </p:cBhvr>
                                    </p:animEffect>
                                  </p:childTnLst>
                                </p:cTn>
                              </p:par>
                            </p:childTnLst>
                          </p:cTn>
                        </p:par>
                        <p:par>
                          <p:cTn id="26" fill="hold" nodeType="afterGroup">
                            <p:stCondLst>
                              <p:cond delay="3000"/>
                            </p:stCondLst>
                            <p:childTnLst>
                              <p:par>
                                <p:cTn id="27" presetID="22" presetClass="entr" presetSubtype="8" fill="hold" nodeType="afterEffect">
                                  <p:stCondLst>
                                    <p:cond delay="0"/>
                                  </p:stCondLst>
                                  <p:childTnLst>
                                    <p:set>
                                      <p:cBhvr>
                                        <p:cTn id="28" dur="1" fill="hold">
                                          <p:stCondLst>
                                            <p:cond delay="0"/>
                                          </p:stCondLst>
                                        </p:cTn>
                                        <p:tgtEl>
                                          <p:spTgt spid="94"/>
                                        </p:tgtEl>
                                        <p:attrNameLst>
                                          <p:attrName>style.visibility</p:attrName>
                                        </p:attrNameLst>
                                      </p:cBhvr>
                                      <p:to>
                                        <p:strVal val="visible"/>
                                      </p:to>
                                    </p:set>
                                    <p:animEffect transition="in" filter="wipe(left)">
                                      <p:cBhvr>
                                        <p:cTn id="29" dur="500"/>
                                        <p:tgtEl>
                                          <p:spTgt spid="94"/>
                                        </p:tgtEl>
                                      </p:cBhvr>
                                    </p:animEffect>
                                  </p:childTnLst>
                                </p:cTn>
                              </p:par>
                            </p:childTnLst>
                          </p:cTn>
                        </p:par>
                        <p:par>
                          <p:cTn id="30" fill="hold" nodeType="afterGroup">
                            <p:stCondLst>
                              <p:cond delay="3500"/>
                            </p:stCondLst>
                            <p:childTnLst>
                              <p:par>
                                <p:cTn id="31" presetID="22" presetClass="entr" presetSubtype="8" fill="hold" nodeType="afterEffect">
                                  <p:stCondLst>
                                    <p:cond delay="0"/>
                                  </p:stCondLst>
                                  <p:childTnLst>
                                    <p:set>
                                      <p:cBhvr>
                                        <p:cTn id="32" dur="1" fill="hold">
                                          <p:stCondLst>
                                            <p:cond delay="0"/>
                                          </p:stCondLst>
                                        </p:cTn>
                                        <p:tgtEl>
                                          <p:spTgt spid="100"/>
                                        </p:tgtEl>
                                        <p:attrNameLst>
                                          <p:attrName>style.visibility</p:attrName>
                                        </p:attrNameLst>
                                      </p:cBhvr>
                                      <p:to>
                                        <p:strVal val="visible"/>
                                      </p:to>
                                    </p:set>
                                    <p:animEffect transition="in" filter="wipe(left)">
                                      <p:cBhvr>
                                        <p:cTn id="33" dur="500"/>
                                        <p:tgtEl>
                                          <p:spTgt spid="100"/>
                                        </p:tgtEl>
                                      </p:cBhvr>
                                    </p:animEffect>
                                  </p:childTnLst>
                                </p:cTn>
                              </p:par>
                            </p:childTnLst>
                          </p:cTn>
                        </p:par>
                        <p:par>
                          <p:cTn id="34" fill="hold" nodeType="afterGroup">
                            <p:stCondLst>
                              <p:cond delay="4000"/>
                            </p:stCondLst>
                            <p:childTnLst>
                              <p:par>
                                <p:cTn id="35" presetID="22" presetClass="entr" presetSubtype="8" fill="hold" nodeType="afterEffect">
                                  <p:stCondLst>
                                    <p:cond delay="0"/>
                                  </p:stCondLst>
                                  <p:childTnLst>
                                    <p:set>
                                      <p:cBhvr>
                                        <p:cTn id="36" dur="1" fill="hold">
                                          <p:stCondLst>
                                            <p:cond delay="0"/>
                                          </p:stCondLst>
                                        </p:cTn>
                                        <p:tgtEl>
                                          <p:spTgt spid="58"/>
                                        </p:tgtEl>
                                        <p:attrNameLst>
                                          <p:attrName>style.visibility</p:attrName>
                                        </p:attrNameLst>
                                      </p:cBhvr>
                                      <p:to>
                                        <p:strVal val="visible"/>
                                      </p:to>
                                    </p:set>
                                    <p:animEffect transition="in" filter="wipe(left)">
                                      <p:cBhvr>
                                        <p:cTn id="37" dur="500"/>
                                        <p:tgtEl>
                                          <p:spTgt spid="58"/>
                                        </p:tgtEl>
                                      </p:cBhvr>
                                    </p:animEffect>
                                  </p:childTnLst>
                                </p:cTn>
                              </p:par>
                            </p:childTnLst>
                          </p:cTn>
                        </p:par>
                        <p:par>
                          <p:cTn id="38" fill="hold" nodeType="afterGroup">
                            <p:stCondLst>
                              <p:cond delay="4500"/>
                            </p:stCondLst>
                            <p:childTnLst>
                              <p:par>
                                <p:cTn id="39" presetID="21" presetClass="entr" presetSubtype="1" fill="hold" nodeType="afterEffect">
                                  <p:stCondLst>
                                    <p:cond delay="0"/>
                                  </p:stCondLst>
                                  <p:childTnLst>
                                    <p:set>
                                      <p:cBhvr>
                                        <p:cTn id="40" dur="1" fill="hold">
                                          <p:stCondLst>
                                            <p:cond delay="0"/>
                                          </p:stCondLst>
                                        </p:cTn>
                                        <p:tgtEl>
                                          <p:spTgt spid="30735"/>
                                        </p:tgtEl>
                                        <p:attrNameLst>
                                          <p:attrName>style.visibility</p:attrName>
                                        </p:attrNameLst>
                                      </p:cBhvr>
                                      <p:to>
                                        <p:strVal val="visible"/>
                                      </p:to>
                                    </p:set>
                                    <p:animEffect transition="in" filter="wheel(1)">
                                      <p:cBhvr>
                                        <p:cTn id="41" dur="1000"/>
                                        <p:tgtEl>
                                          <p:spTgt spid="30735"/>
                                        </p:tgtEl>
                                      </p:cBhvr>
                                    </p:animEffect>
                                  </p:childTnLst>
                                </p:cTn>
                              </p:par>
                            </p:childTnLst>
                          </p:cTn>
                        </p:par>
                        <p:par>
                          <p:cTn id="42" fill="hold" nodeType="afterGroup">
                            <p:stCondLst>
                              <p:cond delay="5500"/>
                            </p:stCondLst>
                            <p:childTnLst>
                              <p:par>
                                <p:cTn id="43" presetID="10" presetClass="entr" presetSubtype="0" fill="hold" grpId="0" nodeType="afterEffect">
                                  <p:stCondLst>
                                    <p:cond delay="0"/>
                                  </p:stCondLst>
                                  <p:childTnLst>
                                    <p:set>
                                      <p:cBhvr>
                                        <p:cTn id="44" dur="1" fill="hold">
                                          <p:stCondLst>
                                            <p:cond delay="0"/>
                                          </p:stCondLst>
                                        </p:cTn>
                                        <p:tgtEl>
                                          <p:spTgt spid="111"/>
                                        </p:tgtEl>
                                        <p:attrNameLst>
                                          <p:attrName>style.visibility</p:attrName>
                                        </p:attrNameLst>
                                      </p:cBhvr>
                                      <p:to>
                                        <p:strVal val="visible"/>
                                      </p:to>
                                    </p:set>
                                    <p:animEffect transition="in" filter="fade">
                                      <p:cBhvr>
                                        <p:cTn id="45" dur="500"/>
                                        <p:tgtEl>
                                          <p:spTgt spid="111"/>
                                        </p:tgtEl>
                                      </p:cBhvr>
                                    </p:animEffect>
                                  </p:childTnLst>
                                </p:cTn>
                              </p:par>
                              <p:par>
                                <p:cTn id="46" presetID="10" presetClass="entr" presetSubtype="0" fill="hold" grpId="0" nodeType="withEffect">
                                  <p:stCondLst>
                                    <p:cond delay="0"/>
                                  </p:stCondLst>
                                  <p:childTnLst>
                                    <p:set>
                                      <p:cBhvr>
                                        <p:cTn id="47" dur="1" fill="hold">
                                          <p:stCondLst>
                                            <p:cond delay="0"/>
                                          </p:stCondLst>
                                        </p:cTn>
                                        <p:tgtEl>
                                          <p:spTgt spid="109"/>
                                        </p:tgtEl>
                                        <p:attrNameLst>
                                          <p:attrName>style.visibility</p:attrName>
                                        </p:attrNameLst>
                                      </p:cBhvr>
                                      <p:to>
                                        <p:strVal val="visible"/>
                                      </p:to>
                                    </p:set>
                                    <p:animEffect transition="in" filter="fade">
                                      <p:cBhvr>
                                        <p:cTn id="48" dur="500"/>
                                        <p:tgtEl>
                                          <p:spTgt spid="109"/>
                                        </p:tgtEl>
                                      </p:cBhvr>
                                    </p:animEffect>
                                  </p:childTnLst>
                                </p:cTn>
                              </p:par>
                              <p:par>
                                <p:cTn id="49" presetID="10" presetClass="entr" presetSubtype="0" fill="hold" grpId="0" nodeType="withEffect">
                                  <p:stCondLst>
                                    <p:cond delay="0"/>
                                  </p:stCondLst>
                                  <p:childTnLst>
                                    <p:set>
                                      <p:cBhvr>
                                        <p:cTn id="50" dur="1" fill="hold">
                                          <p:stCondLst>
                                            <p:cond delay="0"/>
                                          </p:stCondLst>
                                        </p:cTn>
                                        <p:tgtEl>
                                          <p:spTgt spid="110"/>
                                        </p:tgtEl>
                                        <p:attrNameLst>
                                          <p:attrName>style.visibility</p:attrName>
                                        </p:attrNameLst>
                                      </p:cBhvr>
                                      <p:to>
                                        <p:strVal val="visible"/>
                                      </p:to>
                                    </p:set>
                                    <p:animEffect transition="in" filter="fade">
                                      <p:cBhvr>
                                        <p:cTn id="51" dur="500"/>
                                        <p:tgtEl>
                                          <p:spTgt spid="110"/>
                                        </p:tgtEl>
                                      </p:cBhvr>
                                    </p:animEffect>
                                  </p:childTnLst>
                                </p:cTn>
                              </p:par>
                              <p:par>
                                <p:cTn id="52" presetID="12" presetClass="entr" presetSubtype="4" fill="hold" grpId="0" nodeType="withEffect">
                                  <p:stCondLst>
                                    <p:cond delay="0"/>
                                  </p:stCondLst>
                                  <p:iterate type="lt">
                                    <p:tmPct val="5983"/>
                                  </p:iterate>
                                  <p:childTnLst>
                                    <p:set>
                                      <p:cBhvr>
                                        <p:cTn id="53" dur="1" fill="hold">
                                          <p:stCondLst>
                                            <p:cond delay="0"/>
                                          </p:stCondLst>
                                        </p:cTn>
                                        <p:tgtEl>
                                          <p:spTgt spid="99"/>
                                        </p:tgtEl>
                                        <p:attrNameLst>
                                          <p:attrName>style.visibility</p:attrName>
                                        </p:attrNameLst>
                                      </p:cBhvr>
                                      <p:to>
                                        <p:strVal val="visible"/>
                                      </p:to>
                                    </p:set>
                                    <p:anim calcmode="lin" valueType="num">
                                      <p:cBhvr>
                                        <p:cTn id="54" dur="300"/>
                                        <p:tgtEl>
                                          <p:spTgt spid="99"/>
                                        </p:tgtEl>
                                        <p:attrNameLst>
                                          <p:attrName>ppt_y</p:attrName>
                                        </p:attrNameLst>
                                      </p:cBhvr>
                                      <p:tavLst>
                                        <p:tav tm="0">
                                          <p:val>
                                            <p:strVal val="#ppt_y+#ppt_h*1.125000"/>
                                          </p:val>
                                        </p:tav>
                                        <p:tav tm="100000">
                                          <p:val>
                                            <p:strVal val="#ppt_y"/>
                                          </p:val>
                                        </p:tav>
                                      </p:tavLst>
                                    </p:anim>
                                    <p:animEffect transition="in" filter="wipe(up)">
                                      <p:cBhvr>
                                        <p:cTn id="55" dur="300"/>
                                        <p:tgtEl>
                                          <p:spTgt spid="9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9" grpId="0"/>
      <p:bldP spid="109" grpId="0"/>
      <p:bldP spid="110" grpId="0"/>
      <p:bldP spid="111"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a:spLocks noChangeArrowheads="1"/>
          </p:cNvSpPr>
          <p:nvPr/>
        </p:nvSpPr>
        <p:spPr bwMode="auto">
          <a:xfrm>
            <a:off x="8023237" y="2040322"/>
            <a:ext cx="1493166" cy="3569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6425" tIns="48213" rIns="96425" bIns="48213">
            <a:spAutoFit/>
          </a:bodyPr>
          <a:lstStyle/>
          <a:p>
            <a:r>
              <a:rPr lang="zh-CN" altLang="en-US" sz="1687" b="1">
                <a:solidFill>
                  <a:schemeClr val="accent1"/>
                </a:solidFill>
                <a:cs typeface="+mn-ea"/>
                <a:sym typeface="+mn-lt"/>
              </a:rPr>
              <a:t>此处添加标题</a:t>
            </a:r>
            <a:endParaRPr lang="en-US" altLang="zh-CN" sz="1687" b="1">
              <a:solidFill>
                <a:schemeClr val="accent1"/>
              </a:solidFill>
              <a:cs typeface="+mn-ea"/>
              <a:sym typeface="+mn-lt"/>
            </a:endParaRPr>
          </a:p>
        </p:txBody>
      </p:sp>
      <p:sp>
        <p:nvSpPr>
          <p:cNvPr id="4" name="矩形 3"/>
          <p:cNvSpPr>
            <a:spLocks noChangeArrowheads="1"/>
          </p:cNvSpPr>
          <p:nvPr/>
        </p:nvSpPr>
        <p:spPr bwMode="auto">
          <a:xfrm>
            <a:off x="8009843" y="4337359"/>
            <a:ext cx="1493166" cy="3569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6425" tIns="48213" rIns="96425" bIns="48213">
            <a:spAutoFit/>
          </a:bodyPr>
          <a:lstStyle/>
          <a:p>
            <a:r>
              <a:rPr lang="zh-CN" altLang="en-US" sz="1687" b="1">
                <a:solidFill>
                  <a:schemeClr val="accent1"/>
                </a:solidFill>
                <a:cs typeface="+mn-ea"/>
                <a:sym typeface="+mn-lt"/>
              </a:rPr>
              <a:t>此处添加标题</a:t>
            </a:r>
            <a:endParaRPr lang="en-US" altLang="zh-CN" sz="1687" b="1">
              <a:solidFill>
                <a:schemeClr val="accent1"/>
              </a:solidFill>
              <a:cs typeface="+mn-ea"/>
              <a:sym typeface="+mn-lt"/>
            </a:endParaRPr>
          </a:p>
        </p:txBody>
      </p:sp>
      <p:sp>
        <p:nvSpPr>
          <p:cNvPr id="5" name="矩形 4"/>
          <p:cNvSpPr>
            <a:spLocks noChangeArrowheads="1"/>
          </p:cNvSpPr>
          <p:nvPr/>
        </p:nvSpPr>
        <p:spPr bwMode="auto">
          <a:xfrm>
            <a:off x="2784272" y="3154240"/>
            <a:ext cx="1493166" cy="3569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6425" tIns="48213" rIns="96425" bIns="48213">
            <a:spAutoFit/>
          </a:bodyPr>
          <a:lstStyle/>
          <a:p>
            <a:pPr algn="r"/>
            <a:r>
              <a:rPr lang="zh-CN" altLang="en-US" sz="1687" b="1">
                <a:solidFill>
                  <a:schemeClr val="accent1"/>
                </a:solidFill>
                <a:cs typeface="+mn-ea"/>
                <a:sym typeface="+mn-lt"/>
              </a:rPr>
              <a:t>此处添加标题</a:t>
            </a:r>
            <a:endParaRPr lang="en-US" altLang="zh-CN" sz="1687" b="1">
              <a:solidFill>
                <a:schemeClr val="accent1"/>
              </a:solidFill>
              <a:cs typeface="+mn-ea"/>
              <a:sym typeface="+mn-lt"/>
            </a:endParaRPr>
          </a:p>
        </p:txBody>
      </p:sp>
      <p:sp>
        <p:nvSpPr>
          <p:cNvPr id="6" name="等腰三角形 5"/>
          <p:cNvSpPr>
            <a:spLocks noChangeAspect="1" noChangeArrowheads="1"/>
          </p:cNvSpPr>
          <p:nvPr/>
        </p:nvSpPr>
        <p:spPr bwMode="auto">
          <a:xfrm rot="5400000" flipV="1">
            <a:off x="7696205" y="2577190"/>
            <a:ext cx="254482" cy="216534"/>
          </a:xfrm>
          <a:prstGeom prst="triangle">
            <a:avLst>
              <a:gd name="adj" fmla="val 50000"/>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6425" tIns="48213" rIns="96425" bIns="48213" anchor="ctr"/>
          <a:lstStyle/>
          <a:p>
            <a:pPr algn="ctr">
              <a:buFont typeface="Arial" panose="020B0604020202020204" pitchFamily="34" charset="0"/>
              <a:buNone/>
            </a:pPr>
            <a:endParaRPr lang="zh-CN" altLang="zh-CN" sz="2109">
              <a:solidFill>
                <a:srgbClr val="595959"/>
              </a:solidFill>
              <a:cs typeface="+mn-ea"/>
              <a:sym typeface="+mn-lt"/>
            </a:endParaRPr>
          </a:p>
        </p:txBody>
      </p:sp>
      <p:sp>
        <p:nvSpPr>
          <p:cNvPr id="7" name="矩形 47"/>
          <p:cNvSpPr>
            <a:spLocks noChangeArrowheads="1"/>
          </p:cNvSpPr>
          <p:nvPr/>
        </p:nvSpPr>
        <p:spPr bwMode="auto">
          <a:xfrm>
            <a:off x="8009843" y="2477853"/>
            <a:ext cx="2975656" cy="954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6425" tIns="48213" rIns="96425" bIns="48213">
            <a:spAutoFit/>
          </a:bodyPr>
          <a:lstStyle/>
          <a:p>
            <a:pPr>
              <a:lnSpc>
                <a:spcPct val="120000"/>
              </a:lnSpc>
              <a:buFont typeface="Arial" panose="020B0604020202020204" pitchFamily="34" charset="0"/>
              <a:buNone/>
            </a:pPr>
            <a:r>
              <a:rPr lang="zh-CN" altLang="en-US" sz="1547">
                <a:solidFill>
                  <a:srgbClr val="333333"/>
                </a:solidFill>
                <a:cs typeface="+mn-ea"/>
                <a:sym typeface="+mn-lt"/>
              </a:rPr>
              <a:t>您的内容打在这里，或者通过复制您的文本后，在此框中选择粘贴，并选择只保留文字。</a:t>
            </a:r>
          </a:p>
        </p:txBody>
      </p:sp>
      <p:sp>
        <p:nvSpPr>
          <p:cNvPr id="9" name="等腰三角形 18"/>
          <p:cNvSpPr>
            <a:spLocks noChangeAspect="1" noChangeArrowheads="1"/>
          </p:cNvSpPr>
          <p:nvPr/>
        </p:nvSpPr>
        <p:spPr bwMode="auto">
          <a:xfrm rot="5400000" flipV="1">
            <a:off x="7697321" y="4879806"/>
            <a:ext cx="252251" cy="216534"/>
          </a:xfrm>
          <a:prstGeom prst="triangle">
            <a:avLst>
              <a:gd name="adj" fmla="val 50000"/>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6425" tIns="48213" rIns="96425" bIns="48213" anchor="ctr"/>
          <a:lstStyle/>
          <a:p>
            <a:pPr algn="ctr">
              <a:buFont typeface="Arial" panose="020B0604020202020204" pitchFamily="34" charset="0"/>
              <a:buNone/>
            </a:pPr>
            <a:endParaRPr lang="zh-CN" altLang="zh-CN" sz="2109">
              <a:solidFill>
                <a:srgbClr val="595959"/>
              </a:solidFill>
              <a:cs typeface="+mn-ea"/>
              <a:sym typeface="+mn-lt"/>
            </a:endParaRPr>
          </a:p>
        </p:txBody>
      </p:sp>
      <p:sp>
        <p:nvSpPr>
          <p:cNvPr id="10" name="矩形 47"/>
          <p:cNvSpPr>
            <a:spLocks noChangeArrowheads="1"/>
          </p:cNvSpPr>
          <p:nvPr/>
        </p:nvSpPr>
        <p:spPr bwMode="auto">
          <a:xfrm>
            <a:off x="8009843" y="4779354"/>
            <a:ext cx="2975656" cy="954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6425" tIns="48213" rIns="96425" bIns="48213">
            <a:spAutoFit/>
          </a:bodyPr>
          <a:lstStyle/>
          <a:p>
            <a:pPr>
              <a:lnSpc>
                <a:spcPct val="120000"/>
              </a:lnSpc>
              <a:buFont typeface="Arial" panose="020B0604020202020204" pitchFamily="34" charset="0"/>
              <a:buNone/>
            </a:pPr>
            <a:r>
              <a:rPr lang="zh-CN" altLang="en-US" sz="1547">
                <a:solidFill>
                  <a:srgbClr val="333333"/>
                </a:solidFill>
                <a:cs typeface="+mn-ea"/>
                <a:sym typeface="+mn-lt"/>
              </a:rPr>
              <a:t>您的内容打在这里，或者通过复制您的文本后，在此框中选择粘贴，并选择只保留文字。</a:t>
            </a:r>
          </a:p>
        </p:txBody>
      </p:sp>
      <p:sp>
        <p:nvSpPr>
          <p:cNvPr id="11" name="等腰三角形 18"/>
          <p:cNvSpPr>
            <a:spLocks noChangeAspect="1" noChangeArrowheads="1"/>
          </p:cNvSpPr>
          <p:nvPr/>
        </p:nvSpPr>
        <p:spPr bwMode="auto">
          <a:xfrm rot="16200000" flipH="1" flipV="1">
            <a:off x="4459372" y="3686643"/>
            <a:ext cx="252251" cy="218765"/>
          </a:xfrm>
          <a:prstGeom prst="triangle">
            <a:avLst>
              <a:gd name="adj" fmla="val 50000"/>
            </a:avLst>
          </a:prstGeom>
          <a:solidFill>
            <a:schemeClr val="accent1"/>
          </a:solidFill>
          <a:ln>
            <a:noFill/>
          </a:ln>
        </p:spPr>
        <p:txBody>
          <a:bodyPr lIns="96425" tIns="48213" rIns="96425" bIns="48213" anchor="ct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fontAlgn="auto">
              <a:spcBef>
                <a:spcPct val="0"/>
              </a:spcBef>
              <a:buFont typeface="Arial" panose="020B0604020202020204" pitchFamily="34" charset="0"/>
              <a:buNone/>
            </a:pPr>
            <a:endParaRPr lang="zh-CN" altLang="zh-CN" sz="2109" noProof="1">
              <a:solidFill>
                <a:schemeClr val="accent3">
                  <a:lumMod val="75000"/>
                </a:schemeClr>
              </a:solidFill>
              <a:latin typeface="+mn-lt"/>
              <a:ea typeface="+mn-ea"/>
              <a:cs typeface="+mn-ea"/>
              <a:sym typeface="+mn-lt"/>
            </a:endParaRPr>
          </a:p>
        </p:txBody>
      </p:sp>
      <p:sp>
        <p:nvSpPr>
          <p:cNvPr id="12" name="矩形 47"/>
          <p:cNvSpPr>
            <a:spLocks noChangeArrowheads="1"/>
          </p:cNvSpPr>
          <p:nvPr/>
        </p:nvSpPr>
        <p:spPr bwMode="auto">
          <a:xfrm>
            <a:off x="1830839" y="3587306"/>
            <a:ext cx="2578306" cy="12402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6425" tIns="48213" rIns="96425" bIns="48213">
            <a:spAutoFit/>
          </a:bodyPr>
          <a:lstStyle/>
          <a:p>
            <a:pPr>
              <a:lnSpc>
                <a:spcPct val="120000"/>
              </a:lnSpc>
              <a:buFont typeface="Arial" panose="020B0604020202020204" pitchFamily="34" charset="0"/>
              <a:buNone/>
            </a:pPr>
            <a:r>
              <a:rPr lang="zh-CN" altLang="en-US" sz="1547">
                <a:solidFill>
                  <a:srgbClr val="333333"/>
                </a:solidFill>
                <a:cs typeface="+mn-ea"/>
                <a:sym typeface="+mn-lt"/>
              </a:rPr>
              <a:t>您的内容打在这里，或者通过复制您的文本后，在此框中选择粘贴，并选择只保留文字。</a:t>
            </a:r>
          </a:p>
        </p:txBody>
      </p:sp>
      <p:sp>
        <p:nvSpPr>
          <p:cNvPr id="13" name="形状 12"/>
          <p:cNvSpPr/>
          <p:nvPr/>
        </p:nvSpPr>
        <p:spPr>
          <a:xfrm>
            <a:off x="4846676" y="3078341"/>
            <a:ext cx="1968888" cy="1971120"/>
          </a:xfrm>
          <a:prstGeom prst="leftCircularArrow">
            <a:avLst>
              <a:gd name="adj1" fmla="val 8909"/>
              <a:gd name="adj2" fmla="val 1142322"/>
              <a:gd name="adj3" fmla="val 6293598"/>
              <a:gd name="adj4" fmla="val 18900002"/>
              <a:gd name="adj5" fmla="val 12500"/>
            </a:avLst>
          </a:prstGeom>
          <a:solidFill>
            <a:schemeClr val="accent2"/>
          </a:solidFill>
          <a:ln>
            <a:noFill/>
          </a:ln>
          <a:effectLst/>
        </p:spPr>
        <p:style>
          <a:lnRef idx="0">
            <a:scrgbClr r="0" g="0" b="0"/>
          </a:lnRef>
          <a:fillRef idx="3">
            <a:scrgbClr r="0" g="0" b="0"/>
          </a:fillRef>
          <a:effectRef idx="2">
            <a:scrgbClr r="0" g="0" b="0"/>
          </a:effectRef>
          <a:fontRef idx="minor">
            <a:schemeClr val="lt1"/>
          </a:fontRef>
        </p:style>
        <p:txBody>
          <a:bodyPr/>
          <a:lstStyle/>
          <a:p>
            <a:endParaRPr lang="zh-CN" altLang="en-US" sz="3375">
              <a:cs typeface="+mn-ea"/>
              <a:sym typeface="+mn-lt"/>
            </a:endParaRPr>
          </a:p>
        </p:txBody>
      </p:sp>
      <p:sp>
        <p:nvSpPr>
          <p:cNvPr id="14" name="空心弧 13"/>
          <p:cNvSpPr/>
          <p:nvPr/>
        </p:nvSpPr>
        <p:spPr>
          <a:xfrm>
            <a:off x="5552083" y="4368611"/>
            <a:ext cx="1692083" cy="1692083"/>
          </a:xfrm>
          <a:prstGeom prst="blockArc">
            <a:avLst>
              <a:gd name="adj1" fmla="val 13624405"/>
              <a:gd name="adj2" fmla="val 17228224"/>
              <a:gd name="adj3" fmla="val 11481"/>
            </a:avLst>
          </a:prstGeom>
          <a:solidFill>
            <a:schemeClr val="accent1"/>
          </a:solidFill>
          <a:ln>
            <a:noFill/>
          </a:ln>
          <a:effectLst/>
        </p:spPr>
        <p:style>
          <a:lnRef idx="0">
            <a:scrgbClr r="0" g="0" b="0"/>
          </a:lnRef>
          <a:fillRef idx="3">
            <a:scrgbClr r="0" g="0" b="0"/>
          </a:fillRef>
          <a:effectRef idx="2">
            <a:scrgbClr r="0" g="0" b="0"/>
          </a:effectRef>
          <a:fontRef idx="minor">
            <a:schemeClr val="lt1"/>
          </a:fontRef>
        </p:style>
        <p:txBody>
          <a:bodyPr/>
          <a:lstStyle/>
          <a:p>
            <a:endParaRPr lang="zh-CN" altLang="en-US" sz="3375">
              <a:cs typeface="+mn-ea"/>
              <a:sym typeface="+mn-lt"/>
            </a:endParaRPr>
          </a:p>
        </p:txBody>
      </p:sp>
      <p:sp>
        <p:nvSpPr>
          <p:cNvPr id="15" name="空心弧 14"/>
          <p:cNvSpPr/>
          <p:nvPr/>
        </p:nvSpPr>
        <p:spPr>
          <a:xfrm>
            <a:off x="5552083" y="4368611"/>
            <a:ext cx="1692083" cy="1692083"/>
          </a:xfrm>
          <a:prstGeom prst="blockArc">
            <a:avLst>
              <a:gd name="adj1" fmla="val 17085111"/>
              <a:gd name="adj2" fmla="val 10799997"/>
              <a:gd name="adj3" fmla="val 11504"/>
            </a:avLst>
          </a:prstGeom>
          <a:solidFill>
            <a:schemeClr val="accent1"/>
          </a:solidFill>
          <a:ln>
            <a:noFill/>
          </a:ln>
          <a:effectLst/>
        </p:spPr>
        <p:style>
          <a:lnRef idx="0">
            <a:scrgbClr r="0" g="0" b="0"/>
          </a:lnRef>
          <a:fillRef idx="3">
            <a:scrgbClr r="0" g="0" b="0"/>
          </a:fillRef>
          <a:effectRef idx="2">
            <a:scrgbClr r="0" g="0" b="0"/>
          </a:effectRef>
          <a:fontRef idx="minor">
            <a:schemeClr val="lt1"/>
          </a:fontRef>
        </p:style>
        <p:txBody>
          <a:bodyPr/>
          <a:lstStyle/>
          <a:p>
            <a:endParaRPr lang="zh-CN" altLang="en-US" sz="3375">
              <a:cs typeface="+mn-ea"/>
              <a:sym typeface="+mn-lt"/>
            </a:endParaRPr>
          </a:p>
        </p:txBody>
      </p:sp>
      <p:sp>
        <p:nvSpPr>
          <p:cNvPr id="16" name="任意多边形 15"/>
          <p:cNvSpPr/>
          <p:nvPr/>
        </p:nvSpPr>
        <p:spPr>
          <a:xfrm rot="17307692">
            <a:off x="5929340" y="2531428"/>
            <a:ext cx="1707710" cy="921940"/>
          </a:xfrm>
          <a:custGeom>
            <a:avLst/>
            <a:gdLst>
              <a:gd name="connsiteX0" fmla="*/ 4833930 w 4843779"/>
              <a:gd name="connsiteY0" fmla="*/ 0 h 2609741"/>
              <a:gd name="connsiteX1" fmla="*/ 4843489 w 4843779"/>
              <a:gd name="connsiteY1" fmla="*/ 152635 h 2609741"/>
              <a:gd name="connsiteX2" fmla="*/ 3517115 w 4843779"/>
              <a:gd name="connsiteY2" fmla="*/ 2348626 h 2609741"/>
              <a:gd name="connsiteX3" fmla="*/ 351244 w 4843779"/>
              <a:gd name="connsiteY3" fmla="*/ 1435790 h 2609741"/>
              <a:gd name="connsiteX4" fmla="*/ 0 w 4843779"/>
              <a:gd name="connsiteY4" fmla="*/ 1526124 h 2609741"/>
              <a:gd name="connsiteX5" fmla="*/ 380009 w 4843779"/>
              <a:gd name="connsiteY5" fmla="*/ 717222 h 2609741"/>
              <a:gd name="connsiteX6" fmla="*/ 1326890 w 4843779"/>
              <a:gd name="connsiteY6" fmla="*/ 1184874 h 2609741"/>
              <a:gd name="connsiteX7" fmla="*/ 981253 w 4843779"/>
              <a:gd name="connsiteY7" fmla="*/ 1273766 h 2609741"/>
              <a:gd name="connsiteX8" fmla="*/ 3348138 w 4843779"/>
              <a:gd name="connsiteY8" fmla="*/ 1741216 h 2609741"/>
              <a:gd name="connsiteX9" fmla="*/ 4226462 w 4843779"/>
              <a:gd name="connsiteY9" fmla="*/ 84448 h 2609741"/>
              <a:gd name="connsiteX10" fmla="*/ 4217585 w 4843779"/>
              <a:gd name="connsiteY10" fmla="*/ 0 h 2609741"/>
              <a:gd name="connsiteX11" fmla="*/ 4833930 w 4843779"/>
              <a:gd name="connsiteY11" fmla="*/ 0 h 26097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843779" h="2609741">
                <a:moveTo>
                  <a:pt x="4833930" y="0"/>
                </a:moveTo>
                <a:lnTo>
                  <a:pt x="4843489" y="152635"/>
                </a:lnTo>
                <a:cubicBezTo>
                  <a:pt x="4857473" y="1052464"/>
                  <a:pt x="4365817" y="1918999"/>
                  <a:pt x="3517115" y="2348626"/>
                </a:cubicBezTo>
                <a:cubicBezTo>
                  <a:pt x="2385597" y="2921419"/>
                  <a:pt x="1003828" y="2523005"/>
                  <a:pt x="351244" y="1435790"/>
                </a:cubicBezTo>
                <a:lnTo>
                  <a:pt x="0" y="1526124"/>
                </a:lnTo>
                <a:lnTo>
                  <a:pt x="380009" y="717222"/>
                </a:lnTo>
                <a:lnTo>
                  <a:pt x="1326890" y="1184874"/>
                </a:lnTo>
                <a:lnTo>
                  <a:pt x="981253" y="1273766"/>
                </a:lnTo>
                <a:cubicBezTo>
                  <a:pt x="1534634" y="2011589"/>
                  <a:pt x="2555569" y="2213219"/>
                  <a:pt x="3348138" y="1741216"/>
                </a:cubicBezTo>
                <a:cubicBezTo>
                  <a:pt x="3942651" y="1387163"/>
                  <a:pt x="4265044" y="739620"/>
                  <a:pt x="4226462" y="84448"/>
                </a:cubicBezTo>
                <a:lnTo>
                  <a:pt x="4217585" y="0"/>
                </a:lnTo>
                <a:lnTo>
                  <a:pt x="483393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6435" tIns="48218" rIns="96435" bIns="48218" anchor="ctr"/>
          <a:lstStyle/>
          <a:p>
            <a:pPr algn="ctr" fontAlgn="auto"/>
            <a:endParaRPr lang="zh-CN" altLang="en-US" sz="2672" noProof="1">
              <a:solidFill>
                <a:schemeClr val="accent1">
                  <a:lumMod val="75000"/>
                </a:schemeClr>
              </a:solidFill>
              <a:cs typeface="+mn-ea"/>
              <a:sym typeface="+mn-lt"/>
            </a:endParaRPr>
          </a:p>
        </p:txBody>
      </p:sp>
      <p:sp>
        <p:nvSpPr>
          <p:cNvPr id="17" name="任意多边形 16"/>
          <p:cNvSpPr/>
          <p:nvPr/>
        </p:nvSpPr>
        <p:spPr>
          <a:xfrm rot="17307692">
            <a:off x="5510784" y="2057065"/>
            <a:ext cx="1122847" cy="785769"/>
          </a:xfrm>
          <a:custGeom>
            <a:avLst/>
            <a:gdLst>
              <a:gd name="connsiteX0" fmla="*/ 3082922 w 3180980"/>
              <a:gd name="connsiteY0" fmla="*/ 1705085 h 2227258"/>
              <a:gd name="connsiteX1" fmla="*/ 3176423 w 3180980"/>
              <a:gd name="connsiteY1" fmla="*/ 2154476 h 2227258"/>
              <a:gd name="connsiteX2" fmla="*/ 3180980 w 3180980"/>
              <a:gd name="connsiteY2" fmla="*/ 2227258 h 2227258"/>
              <a:gd name="connsiteX3" fmla="*/ 2564635 w 3180980"/>
              <a:gd name="connsiteY3" fmla="*/ 2227258 h 2227258"/>
              <a:gd name="connsiteX4" fmla="*/ 2556295 w 3180980"/>
              <a:gd name="connsiteY4" fmla="*/ 2147919 h 2227258"/>
              <a:gd name="connsiteX5" fmla="*/ 2411315 w 3180980"/>
              <a:gd name="connsiteY5" fmla="*/ 1664578 h 2227258"/>
              <a:gd name="connsiteX6" fmla="*/ 196026 w 3180980"/>
              <a:gd name="connsiteY6" fmla="*/ 708959 h 2227258"/>
              <a:gd name="connsiteX7" fmla="*/ 0 w 3180980"/>
              <a:gd name="connsiteY7" fmla="*/ 127074 h 2227258"/>
              <a:gd name="connsiteX8" fmla="*/ 3002505 w 3180980"/>
              <a:gd name="connsiteY8" fmla="*/ 1483914 h 2227258"/>
              <a:gd name="connsiteX9" fmla="*/ 3082922 w 3180980"/>
              <a:gd name="connsiteY9" fmla="*/ 1705085 h 22272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180980" h="2227258">
                <a:moveTo>
                  <a:pt x="3082922" y="1705085"/>
                </a:moveTo>
                <a:cubicBezTo>
                  <a:pt x="3128937" y="1853627"/>
                  <a:pt x="3159875" y="2004047"/>
                  <a:pt x="3176423" y="2154476"/>
                </a:cubicBezTo>
                <a:lnTo>
                  <a:pt x="3180980" y="2227258"/>
                </a:lnTo>
                <a:lnTo>
                  <a:pt x="2564635" y="2227258"/>
                </a:lnTo>
                <a:lnTo>
                  <a:pt x="2556295" y="2147919"/>
                </a:lnTo>
                <a:cubicBezTo>
                  <a:pt x="2531455" y="1984304"/>
                  <a:pt x="2483591" y="1821702"/>
                  <a:pt x="2411315" y="1664578"/>
                </a:cubicBezTo>
                <a:cubicBezTo>
                  <a:pt x="2025870" y="826647"/>
                  <a:pt x="1070294" y="414436"/>
                  <a:pt x="196026" y="708959"/>
                </a:cubicBezTo>
                <a:lnTo>
                  <a:pt x="0" y="127074"/>
                </a:lnTo>
                <a:cubicBezTo>
                  <a:pt x="1201918" y="-277827"/>
                  <a:pt x="2512407" y="314386"/>
                  <a:pt x="3002505" y="1483914"/>
                </a:cubicBezTo>
                <a:cubicBezTo>
                  <a:pt x="3033137" y="1557012"/>
                  <a:pt x="3059914" y="1630814"/>
                  <a:pt x="3082922" y="1705085"/>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6435" tIns="48218" rIns="96435" bIns="48218" anchor="ctr"/>
          <a:lstStyle/>
          <a:p>
            <a:pPr algn="ctr" fontAlgn="auto"/>
            <a:endParaRPr lang="zh-CN" altLang="en-US" sz="2672" noProof="1">
              <a:solidFill>
                <a:schemeClr val="accent1">
                  <a:lumMod val="75000"/>
                </a:schemeClr>
              </a:solidFill>
              <a:cs typeface="+mn-ea"/>
              <a:sym typeface="+mn-lt"/>
            </a:endParaRPr>
          </a:p>
        </p:txBody>
      </p:sp>
      <p:sp>
        <p:nvSpPr>
          <p:cNvPr id="18" name="TextBox 17"/>
          <p:cNvSpPr txBox="1">
            <a:spLocks noChangeArrowheads="1"/>
          </p:cNvSpPr>
          <p:nvPr/>
        </p:nvSpPr>
        <p:spPr bwMode="auto">
          <a:xfrm>
            <a:off x="6094530" y="2375166"/>
            <a:ext cx="609932" cy="9197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6435" tIns="48218" rIns="96435" bIns="48218">
            <a:spAutoFit/>
          </a:bodyPr>
          <a:lstStyle/>
          <a:p>
            <a:r>
              <a:rPr lang="en-US" altLang="zh-CN" sz="5344" b="1">
                <a:solidFill>
                  <a:schemeClr val="accent1"/>
                </a:solidFill>
                <a:cs typeface="+mn-ea"/>
                <a:sym typeface="+mn-lt"/>
              </a:rPr>
              <a:t>A</a:t>
            </a:r>
            <a:endParaRPr lang="zh-CN" altLang="en-US" sz="5344" b="1">
              <a:solidFill>
                <a:schemeClr val="accent1"/>
              </a:solidFill>
              <a:cs typeface="+mn-ea"/>
              <a:sym typeface="+mn-lt"/>
            </a:endParaRPr>
          </a:p>
        </p:txBody>
      </p:sp>
      <p:sp>
        <p:nvSpPr>
          <p:cNvPr id="19" name="TextBox 18"/>
          <p:cNvSpPr txBox="1">
            <a:spLocks noChangeArrowheads="1"/>
          </p:cNvSpPr>
          <p:nvPr/>
        </p:nvSpPr>
        <p:spPr bwMode="auto">
          <a:xfrm>
            <a:off x="5476184" y="3587306"/>
            <a:ext cx="579474" cy="9197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6435" tIns="48218" rIns="96435" bIns="48218">
            <a:spAutoFit/>
          </a:bodyPr>
          <a:lstStyle/>
          <a:p>
            <a:r>
              <a:rPr lang="en-US" altLang="zh-CN" sz="5344" b="1">
                <a:solidFill>
                  <a:schemeClr val="accent2"/>
                </a:solidFill>
                <a:cs typeface="+mn-ea"/>
                <a:sym typeface="+mn-lt"/>
              </a:rPr>
              <a:t>B</a:t>
            </a:r>
            <a:endParaRPr lang="zh-CN" altLang="en-US" sz="5344" b="1">
              <a:solidFill>
                <a:schemeClr val="accent2"/>
              </a:solidFill>
              <a:cs typeface="+mn-ea"/>
              <a:sym typeface="+mn-lt"/>
            </a:endParaRPr>
          </a:p>
        </p:txBody>
      </p:sp>
      <p:sp>
        <p:nvSpPr>
          <p:cNvPr id="20" name="TextBox 19"/>
          <p:cNvSpPr txBox="1">
            <a:spLocks noChangeArrowheads="1"/>
          </p:cNvSpPr>
          <p:nvPr/>
        </p:nvSpPr>
        <p:spPr bwMode="auto">
          <a:xfrm>
            <a:off x="6076672" y="4792747"/>
            <a:ext cx="557032" cy="9197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6435" tIns="48218" rIns="96435" bIns="48218">
            <a:spAutoFit/>
          </a:bodyPr>
          <a:lstStyle/>
          <a:p>
            <a:r>
              <a:rPr lang="en-US" altLang="zh-CN" sz="5344" b="1">
                <a:solidFill>
                  <a:schemeClr val="accent1"/>
                </a:solidFill>
                <a:cs typeface="+mn-ea"/>
                <a:sym typeface="+mn-lt"/>
              </a:rPr>
              <a:t>C</a:t>
            </a:r>
            <a:endParaRPr lang="zh-CN" altLang="en-US" sz="5344" b="1">
              <a:solidFill>
                <a:schemeClr val="accent1"/>
              </a:solidFill>
              <a:cs typeface="+mn-ea"/>
              <a:sym typeface="+mn-lt"/>
            </a:endParaRPr>
          </a:p>
        </p:txBody>
      </p:sp>
    </p:spTree>
    <p:extLst>
      <p:ext uri="{BB962C8B-B14F-4D97-AF65-F5344CB8AC3E}">
        <p14:creationId xmlns:p14="http://schemas.microsoft.com/office/powerpoint/2010/main" val="3876385709"/>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ipe(down)">
                                      <p:cBhvr>
                                        <p:cTn id="7" dur="350"/>
                                        <p:tgtEl>
                                          <p:spTgt spid="17"/>
                                        </p:tgtEl>
                                      </p:cBhvr>
                                    </p:animEffect>
                                  </p:childTnLst>
                                </p:cTn>
                              </p:par>
                            </p:childTnLst>
                          </p:cTn>
                        </p:par>
                        <p:par>
                          <p:cTn id="8" fill="hold" nodeType="afterGroup">
                            <p:stCondLst>
                              <p:cond delay="350"/>
                            </p:stCondLst>
                            <p:childTnLst>
                              <p:par>
                                <p:cTn id="9" presetID="22" presetClass="entr" presetSubtype="1" fill="hold" grpId="0" nodeType="afterEffect">
                                  <p:stCondLst>
                                    <p:cond delay="0"/>
                                  </p:stCondLst>
                                  <p:childTnLst>
                                    <p:set>
                                      <p:cBhvr>
                                        <p:cTn id="10" dur="1" fill="hold">
                                          <p:stCondLst>
                                            <p:cond delay="0"/>
                                          </p:stCondLst>
                                        </p:cTn>
                                        <p:tgtEl>
                                          <p:spTgt spid="16"/>
                                        </p:tgtEl>
                                        <p:attrNameLst>
                                          <p:attrName>style.visibility</p:attrName>
                                        </p:attrNameLst>
                                      </p:cBhvr>
                                      <p:to>
                                        <p:strVal val="visible"/>
                                      </p:to>
                                    </p:set>
                                    <p:animEffect transition="in" filter="wipe(up)">
                                      <p:cBhvr>
                                        <p:cTn id="11" dur="600"/>
                                        <p:tgtEl>
                                          <p:spTgt spid="16"/>
                                        </p:tgtEl>
                                      </p:cBhvr>
                                    </p:animEffect>
                                  </p:childTnLst>
                                </p:cTn>
                              </p:par>
                            </p:childTnLst>
                          </p:cTn>
                        </p:par>
                        <p:par>
                          <p:cTn id="12" fill="hold" nodeType="afterGroup">
                            <p:stCondLst>
                              <p:cond delay="950"/>
                            </p:stCondLst>
                            <p:childTnLst>
                              <p:par>
                                <p:cTn id="13" presetID="10" presetClass="entr" presetSubtype="0" fill="hold" grpId="0" nodeType="afterEffect">
                                  <p:stCondLst>
                                    <p:cond delay="0"/>
                                  </p:stCondLst>
                                  <p:childTnLst>
                                    <p:set>
                                      <p:cBhvr>
                                        <p:cTn id="14" dur="1" fill="hold">
                                          <p:stCondLst>
                                            <p:cond delay="0"/>
                                          </p:stCondLst>
                                        </p:cTn>
                                        <p:tgtEl>
                                          <p:spTgt spid="18"/>
                                        </p:tgtEl>
                                        <p:attrNameLst>
                                          <p:attrName>style.visibility</p:attrName>
                                        </p:attrNameLst>
                                      </p:cBhvr>
                                      <p:to>
                                        <p:strVal val="visible"/>
                                      </p:to>
                                    </p:set>
                                    <p:animEffect transition="in" filter="fade">
                                      <p:cBhvr>
                                        <p:cTn id="15" dur="500"/>
                                        <p:tgtEl>
                                          <p:spTgt spid="18"/>
                                        </p:tgtEl>
                                      </p:cBhvr>
                                    </p:animEffect>
                                  </p:childTnLst>
                                </p:cTn>
                              </p:par>
                            </p:childTnLst>
                          </p:cTn>
                        </p:par>
                        <p:par>
                          <p:cTn id="16" fill="hold" nodeType="afterGroup">
                            <p:stCondLst>
                              <p:cond delay="1450"/>
                            </p:stCondLst>
                            <p:childTnLst>
                              <p:par>
                                <p:cTn id="17" presetID="1" presetClass="entr" presetSubtype="0" fill="hold" grpId="0" nodeType="afterEffect">
                                  <p:stCondLst>
                                    <p:cond delay="0"/>
                                  </p:stCondLst>
                                  <p:childTnLst>
                                    <p:set>
                                      <p:cBhvr>
                                        <p:cTn id="18" dur="1" fill="hold">
                                          <p:stCondLst>
                                            <p:cond delay="0"/>
                                          </p:stCondLst>
                                        </p:cTn>
                                        <p:tgtEl>
                                          <p:spTgt spid="6"/>
                                        </p:tgtEl>
                                        <p:attrNameLst>
                                          <p:attrName>style.visibility</p:attrName>
                                        </p:attrNameLst>
                                      </p:cBhvr>
                                      <p:to>
                                        <p:strVal val="visible"/>
                                      </p:to>
                                    </p:set>
                                  </p:childTnLst>
                                </p:cTn>
                              </p:par>
                              <p:par>
                                <p:cTn id="19" presetID="26" presetClass="emph" presetSubtype="0" fill="hold" grpId="1" nodeType="withEffect">
                                  <p:stCondLst>
                                    <p:cond delay="0"/>
                                  </p:stCondLst>
                                  <p:childTnLst>
                                    <p:animEffect transition="out" filter="fade">
                                      <p:cBhvr>
                                        <p:cTn id="20" dur="500" tmFilter="0, 0; .2, .5; .8, .5; 1, 0"/>
                                        <p:tgtEl>
                                          <p:spTgt spid="6"/>
                                        </p:tgtEl>
                                      </p:cBhvr>
                                    </p:animEffect>
                                    <p:animScale>
                                      <p:cBhvr>
                                        <p:cTn id="21" dur="250" autoRev="1" fill="hold"/>
                                        <p:tgtEl>
                                          <p:spTgt spid="6"/>
                                        </p:tgtEl>
                                      </p:cBhvr>
                                      <p:by x="105000" y="105000"/>
                                    </p:animScale>
                                  </p:childTnLst>
                                </p:cTn>
                              </p:par>
                            </p:childTnLst>
                          </p:cTn>
                        </p:par>
                        <p:par>
                          <p:cTn id="22" fill="hold" nodeType="afterGroup">
                            <p:stCondLst>
                              <p:cond delay="1950"/>
                            </p:stCondLst>
                            <p:childTnLst>
                              <p:par>
                                <p:cTn id="23" presetID="22" presetClass="entr" presetSubtype="8" fill="hold" grpId="0" nodeType="afterEffect">
                                  <p:stCondLst>
                                    <p:cond delay="0"/>
                                  </p:stCondLst>
                                  <p:childTnLst>
                                    <p:set>
                                      <p:cBhvr>
                                        <p:cTn id="24" dur="1" fill="hold">
                                          <p:stCondLst>
                                            <p:cond delay="0"/>
                                          </p:stCondLst>
                                        </p:cTn>
                                        <p:tgtEl>
                                          <p:spTgt spid="3"/>
                                        </p:tgtEl>
                                        <p:attrNameLst>
                                          <p:attrName>style.visibility</p:attrName>
                                        </p:attrNameLst>
                                      </p:cBhvr>
                                      <p:to>
                                        <p:strVal val="visible"/>
                                      </p:to>
                                    </p:set>
                                    <p:animEffect transition="in" filter="wipe(left)">
                                      <p:cBhvr>
                                        <p:cTn id="25" dur="500"/>
                                        <p:tgtEl>
                                          <p:spTgt spid="3"/>
                                        </p:tgtEl>
                                      </p:cBhvr>
                                    </p:animEffect>
                                  </p:childTnLst>
                                </p:cTn>
                              </p:par>
                              <p:par>
                                <p:cTn id="26" presetID="22" presetClass="entr" presetSubtype="8" fill="hold" grpId="0" nodeType="with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wipe(left)">
                                      <p:cBhvr>
                                        <p:cTn id="28" dur="500"/>
                                        <p:tgtEl>
                                          <p:spTgt spid="7"/>
                                        </p:tgtEl>
                                      </p:cBhvr>
                                    </p:animEffect>
                                  </p:childTnLst>
                                </p:cTn>
                              </p:par>
                            </p:childTnLst>
                          </p:cTn>
                        </p:par>
                        <p:par>
                          <p:cTn id="29" fill="hold" nodeType="afterGroup">
                            <p:stCondLst>
                              <p:cond delay="2450"/>
                            </p:stCondLst>
                            <p:childTnLst>
                              <p:par>
                                <p:cTn id="30" presetID="22" presetClass="entr" presetSubtype="1" fill="hold" nodeType="after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wipe(up)">
                                      <p:cBhvr>
                                        <p:cTn id="32" dur="750"/>
                                        <p:tgtEl>
                                          <p:spTgt spid="13"/>
                                        </p:tgtEl>
                                      </p:cBhvr>
                                    </p:animEffect>
                                  </p:childTnLst>
                                </p:cTn>
                              </p:par>
                            </p:childTnLst>
                          </p:cTn>
                        </p:par>
                        <p:par>
                          <p:cTn id="33" fill="hold" nodeType="afterGroup">
                            <p:stCondLst>
                              <p:cond delay="3200"/>
                            </p:stCondLst>
                            <p:childTnLst>
                              <p:par>
                                <p:cTn id="34" presetID="10" presetClass="entr" presetSubtype="0" fill="hold" grpId="0" nodeType="afterEffect">
                                  <p:stCondLst>
                                    <p:cond delay="0"/>
                                  </p:stCondLst>
                                  <p:childTnLst>
                                    <p:set>
                                      <p:cBhvr>
                                        <p:cTn id="35" dur="1" fill="hold">
                                          <p:stCondLst>
                                            <p:cond delay="0"/>
                                          </p:stCondLst>
                                        </p:cTn>
                                        <p:tgtEl>
                                          <p:spTgt spid="19"/>
                                        </p:tgtEl>
                                        <p:attrNameLst>
                                          <p:attrName>style.visibility</p:attrName>
                                        </p:attrNameLst>
                                      </p:cBhvr>
                                      <p:to>
                                        <p:strVal val="visible"/>
                                      </p:to>
                                    </p:set>
                                    <p:animEffect transition="in" filter="fade">
                                      <p:cBhvr>
                                        <p:cTn id="36" dur="500"/>
                                        <p:tgtEl>
                                          <p:spTgt spid="19"/>
                                        </p:tgtEl>
                                      </p:cBhvr>
                                    </p:animEffect>
                                  </p:childTnLst>
                                </p:cTn>
                              </p:par>
                            </p:childTnLst>
                          </p:cTn>
                        </p:par>
                        <p:par>
                          <p:cTn id="37" fill="hold" nodeType="afterGroup">
                            <p:stCondLst>
                              <p:cond delay="3700"/>
                            </p:stCondLst>
                            <p:childTnLst>
                              <p:par>
                                <p:cTn id="38" presetID="1" presetClass="entr" presetSubtype="0" fill="hold" grpId="0" nodeType="afterEffect">
                                  <p:stCondLst>
                                    <p:cond delay="0"/>
                                  </p:stCondLst>
                                  <p:childTnLst>
                                    <p:set>
                                      <p:cBhvr>
                                        <p:cTn id="39" dur="1" fill="hold">
                                          <p:stCondLst>
                                            <p:cond delay="0"/>
                                          </p:stCondLst>
                                        </p:cTn>
                                        <p:tgtEl>
                                          <p:spTgt spid="11"/>
                                        </p:tgtEl>
                                        <p:attrNameLst>
                                          <p:attrName>style.visibility</p:attrName>
                                        </p:attrNameLst>
                                      </p:cBhvr>
                                      <p:to>
                                        <p:strVal val="visible"/>
                                      </p:to>
                                    </p:set>
                                  </p:childTnLst>
                                </p:cTn>
                              </p:par>
                              <p:par>
                                <p:cTn id="40" presetID="26" presetClass="emph" presetSubtype="0" fill="hold" grpId="1" nodeType="withEffect">
                                  <p:stCondLst>
                                    <p:cond delay="0"/>
                                  </p:stCondLst>
                                  <p:childTnLst>
                                    <p:animEffect transition="out" filter="fade">
                                      <p:cBhvr>
                                        <p:cTn id="41" dur="500" tmFilter="0, 0; .2, .5; .8, .5; 1, 0"/>
                                        <p:tgtEl>
                                          <p:spTgt spid="11"/>
                                        </p:tgtEl>
                                      </p:cBhvr>
                                    </p:animEffect>
                                    <p:animScale>
                                      <p:cBhvr>
                                        <p:cTn id="42" dur="250" autoRev="1" fill="hold"/>
                                        <p:tgtEl>
                                          <p:spTgt spid="11"/>
                                        </p:tgtEl>
                                      </p:cBhvr>
                                      <p:by x="105000" y="105000"/>
                                    </p:animScale>
                                  </p:childTnLst>
                                </p:cTn>
                              </p:par>
                            </p:childTnLst>
                          </p:cTn>
                        </p:par>
                        <p:par>
                          <p:cTn id="43" fill="hold" nodeType="afterGroup">
                            <p:stCondLst>
                              <p:cond delay="4200"/>
                            </p:stCondLst>
                            <p:childTnLst>
                              <p:par>
                                <p:cTn id="44" presetID="22" presetClass="entr" presetSubtype="2" fill="hold" grpId="0" nodeType="afterEffect">
                                  <p:stCondLst>
                                    <p:cond delay="0"/>
                                  </p:stCondLst>
                                  <p:childTnLst>
                                    <p:set>
                                      <p:cBhvr>
                                        <p:cTn id="45" dur="1" fill="hold">
                                          <p:stCondLst>
                                            <p:cond delay="0"/>
                                          </p:stCondLst>
                                        </p:cTn>
                                        <p:tgtEl>
                                          <p:spTgt spid="5"/>
                                        </p:tgtEl>
                                        <p:attrNameLst>
                                          <p:attrName>style.visibility</p:attrName>
                                        </p:attrNameLst>
                                      </p:cBhvr>
                                      <p:to>
                                        <p:strVal val="visible"/>
                                      </p:to>
                                    </p:set>
                                    <p:animEffect transition="in" filter="wipe(right)">
                                      <p:cBhvr>
                                        <p:cTn id="46" dur="500"/>
                                        <p:tgtEl>
                                          <p:spTgt spid="5"/>
                                        </p:tgtEl>
                                      </p:cBhvr>
                                    </p:animEffect>
                                  </p:childTnLst>
                                </p:cTn>
                              </p:par>
                            </p:childTnLst>
                          </p:cTn>
                        </p:par>
                        <p:par>
                          <p:cTn id="47" fill="hold" nodeType="afterGroup">
                            <p:stCondLst>
                              <p:cond delay="4700"/>
                            </p:stCondLst>
                            <p:childTnLst>
                              <p:par>
                                <p:cTn id="48" presetID="22" presetClass="entr" presetSubtype="2" fill="hold" grpId="0" nodeType="afterEffect">
                                  <p:stCondLst>
                                    <p:cond delay="0"/>
                                  </p:stCondLst>
                                  <p:childTnLst>
                                    <p:set>
                                      <p:cBhvr>
                                        <p:cTn id="49" dur="1" fill="hold">
                                          <p:stCondLst>
                                            <p:cond delay="0"/>
                                          </p:stCondLst>
                                        </p:cTn>
                                        <p:tgtEl>
                                          <p:spTgt spid="12"/>
                                        </p:tgtEl>
                                        <p:attrNameLst>
                                          <p:attrName>style.visibility</p:attrName>
                                        </p:attrNameLst>
                                      </p:cBhvr>
                                      <p:to>
                                        <p:strVal val="visible"/>
                                      </p:to>
                                    </p:set>
                                    <p:animEffect transition="in" filter="wipe(right)">
                                      <p:cBhvr>
                                        <p:cTn id="50" dur="500"/>
                                        <p:tgtEl>
                                          <p:spTgt spid="12"/>
                                        </p:tgtEl>
                                      </p:cBhvr>
                                    </p:animEffect>
                                  </p:childTnLst>
                                </p:cTn>
                              </p:par>
                            </p:childTnLst>
                          </p:cTn>
                        </p:par>
                        <p:par>
                          <p:cTn id="51" fill="hold" nodeType="afterGroup">
                            <p:stCondLst>
                              <p:cond delay="5200"/>
                            </p:stCondLst>
                            <p:childTnLst>
                              <p:par>
                                <p:cTn id="52" presetID="22" presetClass="entr" presetSubtype="8" fill="hold" nodeType="afterEffect">
                                  <p:stCondLst>
                                    <p:cond delay="0"/>
                                  </p:stCondLst>
                                  <p:childTnLst>
                                    <p:set>
                                      <p:cBhvr>
                                        <p:cTn id="53" dur="1" fill="hold">
                                          <p:stCondLst>
                                            <p:cond delay="0"/>
                                          </p:stCondLst>
                                        </p:cTn>
                                        <p:tgtEl>
                                          <p:spTgt spid="14"/>
                                        </p:tgtEl>
                                        <p:attrNameLst>
                                          <p:attrName>style.visibility</p:attrName>
                                        </p:attrNameLst>
                                      </p:cBhvr>
                                      <p:to>
                                        <p:strVal val="visible"/>
                                      </p:to>
                                    </p:set>
                                    <p:animEffect transition="in" filter="wipe(left)">
                                      <p:cBhvr>
                                        <p:cTn id="54" dur="250"/>
                                        <p:tgtEl>
                                          <p:spTgt spid="14"/>
                                        </p:tgtEl>
                                      </p:cBhvr>
                                    </p:animEffect>
                                  </p:childTnLst>
                                </p:cTn>
                              </p:par>
                            </p:childTnLst>
                          </p:cTn>
                        </p:par>
                        <p:par>
                          <p:cTn id="55" fill="hold" nodeType="afterGroup">
                            <p:stCondLst>
                              <p:cond delay="5450"/>
                            </p:stCondLst>
                            <p:childTnLst>
                              <p:par>
                                <p:cTn id="56" presetID="21" presetClass="entr" presetSubtype="1" fill="hold" nodeType="afterEffect">
                                  <p:stCondLst>
                                    <p:cond delay="0"/>
                                  </p:stCondLst>
                                  <p:childTnLst>
                                    <p:set>
                                      <p:cBhvr>
                                        <p:cTn id="57" dur="1" fill="hold">
                                          <p:stCondLst>
                                            <p:cond delay="0"/>
                                          </p:stCondLst>
                                        </p:cTn>
                                        <p:tgtEl>
                                          <p:spTgt spid="15"/>
                                        </p:tgtEl>
                                        <p:attrNameLst>
                                          <p:attrName>style.visibility</p:attrName>
                                        </p:attrNameLst>
                                      </p:cBhvr>
                                      <p:to>
                                        <p:strVal val="visible"/>
                                      </p:to>
                                    </p:set>
                                    <p:animEffect transition="in" filter="wheel(1)">
                                      <p:cBhvr>
                                        <p:cTn id="58" dur="1000"/>
                                        <p:tgtEl>
                                          <p:spTgt spid="15"/>
                                        </p:tgtEl>
                                      </p:cBhvr>
                                    </p:animEffect>
                                  </p:childTnLst>
                                </p:cTn>
                              </p:par>
                            </p:childTnLst>
                          </p:cTn>
                        </p:par>
                        <p:par>
                          <p:cTn id="59" fill="hold" nodeType="afterGroup">
                            <p:stCondLst>
                              <p:cond delay="6450"/>
                            </p:stCondLst>
                            <p:childTnLst>
                              <p:par>
                                <p:cTn id="60" presetID="10" presetClass="entr" presetSubtype="0" fill="hold" grpId="0" nodeType="afterEffect">
                                  <p:stCondLst>
                                    <p:cond delay="0"/>
                                  </p:stCondLst>
                                  <p:childTnLst>
                                    <p:set>
                                      <p:cBhvr>
                                        <p:cTn id="61" dur="1" fill="hold">
                                          <p:stCondLst>
                                            <p:cond delay="0"/>
                                          </p:stCondLst>
                                        </p:cTn>
                                        <p:tgtEl>
                                          <p:spTgt spid="20"/>
                                        </p:tgtEl>
                                        <p:attrNameLst>
                                          <p:attrName>style.visibility</p:attrName>
                                        </p:attrNameLst>
                                      </p:cBhvr>
                                      <p:to>
                                        <p:strVal val="visible"/>
                                      </p:to>
                                    </p:set>
                                    <p:animEffect transition="in" filter="fade">
                                      <p:cBhvr>
                                        <p:cTn id="62" dur="500"/>
                                        <p:tgtEl>
                                          <p:spTgt spid="20"/>
                                        </p:tgtEl>
                                      </p:cBhvr>
                                    </p:animEffect>
                                  </p:childTnLst>
                                </p:cTn>
                              </p:par>
                            </p:childTnLst>
                          </p:cTn>
                        </p:par>
                        <p:par>
                          <p:cTn id="63" fill="hold" nodeType="afterGroup">
                            <p:stCondLst>
                              <p:cond delay="6950"/>
                            </p:stCondLst>
                            <p:childTnLst>
                              <p:par>
                                <p:cTn id="64" presetID="1" presetClass="entr" presetSubtype="0" fill="hold" grpId="0" nodeType="afterEffect">
                                  <p:stCondLst>
                                    <p:cond delay="0"/>
                                  </p:stCondLst>
                                  <p:childTnLst>
                                    <p:set>
                                      <p:cBhvr>
                                        <p:cTn id="65" dur="1" fill="hold">
                                          <p:stCondLst>
                                            <p:cond delay="0"/>
                                          </p:stCondLst>
                                        </p:cTn>
                                        <p:tgtEl>
                                          <p:spTgt spid="9"/>
                                        </p:tgtEl>
                                        <p:attrNameLst>
                                          <p:attrName>style.visibility</p:attrName>
                                        </p:attrNameLst>
                                      </p:cBhvr>
                                      <p:to>
                                        <p:strVal val="visible"/>
                                      </p:to>
                                    </p:set>
                                  </p:childTnLst>
                                </p:cTn>
                              </p:par>
                              <p:par>
                                <p:cTn id="66" presetID="26" presetClass="emph" presetSubtype="0" fill="hold" grpId="1" nodeType="withEffect">
                                  <p:stCondLst>
                                    <p:cond delay="0"/>
                                  </p:stCondLst>
                                  <p:childTnLst>
                                    <p:animEffect transition="out" filter="fade">
                                      <p:cBhvr>
                                        <p:cTn id="67" dur="500" tmFilter="0, 0; .2, .5; .8, .5; 1, 0"/>
                                        <p:tgtEl>
                                          <p:spTgt spid="9"/>
                                        </p:tgtEl>
                                      </p:cBhvr>
                                    </p:animEffect>
                                    <p:animScale>
                                      <p:cBhvr>
                                        <p:cTn id="68" dur="250" autoRev="1" fill="hold"/>
                                        <p:tgtEl>
                                          <p:spTgt spid="9"/>
                                        </p:tgtEl>
                                      </p:cBhvr>
                                      <p:by x="105000" y="105000"/>
                                    </p:animScale>
                                  </p:childTnLst>
                                </p:cTn>
                              </p:par>
                            </p:childTnLst>
                          </p:cTn>
                        </p:par>
                        <p:par>
                          <p:cTn id="69" fill="hold" nodeType="afterGroup">
                            <p:stCondLst>
                              <p:cond delay="7450"/>
                            </p:stCondLst>
                            <p:childTnLst>
                              <p:par>
                                <p:cTn id="70" presetID="22" presetClass="entr" presetSubtype="8" fill="hold" grpId="0" nodeType="afterEffect">
                                  <p:stCondLst>
                                    <p:cond delay="0"/>
                                  </p:stCondLst>
                                  <p:childTnLst>
                                    <p:set>
                                      <p:cBhvr>
                                        <p:cTn id="71" dur="1" fill="hold">
                                          <p:stCondLst>
                                            <p:cond delay="0"/>
                                          </p:stCondLst>
                                        </p:cTn>
                                        <p:tgtEl>
                                          <p:spTgt spid="4"/>
                                        </p:tgtEl>
                                        <p:attrNameLst>
                                          <p:attrName>style.visibility</p:attrName>
                                        </p:attrNameLst>
                                      </p:cBhvr>
                                      <p:to>
                                        <p:strVal val="visible"/>
                                      </p:to>
                                    </p:set>
                                    <p:animEffect transition="in" filter="wipe(left)">
                                      <p:cBhvr>
                                        <p:cTn id="72" dur="500"/>
                                        <p:tgtEl>
                                          <p:spTgt spid="4"/>
                                        </p:tgtEl>
                                      </p:cBhvr>
                                    </p:animEffect>
                                  </p:childTnLst>
                                </p:cTn>
                              </p:par>
                              <p:par>
                                <p:cTn id="73" presetID="22" presetClass="entr" presetSubtype="8" fill="hold" grpId="0" nodeType="withEffect">
                                  <p:stCondLst>
                                    <p:cond delay="0"/>
                                  </p:stCondLst>
                                  <p:childTnLst>
                                    <p:set>
                                      <p:cBhvr>
                                        <p:cTn id="74" dur="1" fill="hold">
                                          <p:stCondLst>
                                            <p:cond delay="0"/>
                                          </p:stCondLst>
                                        </p:cTn>
                                        <p:tgtEl>
                                          <p:spTgt spid="10"/>
                                        </p:tgtEl>
                                        <p:attrNameLst>
                                          <p:attrName>style.visibility</p:attrName>
                                        </p:attrNameLst>
                                      </p:cBhvr>
                                      <p:to>
                                        <p:strVal val="visible"/>
                                      </p:to>
                                    </p:set>
                                    <p:animEffect transition="in" filter="wipe(left)">
                                      <p:cBhvr>
                                        <p:cTn id="75"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animBg="1"/>
      <p:bldP spid="6" grpId="1" animBg="1"/>
      <p:bldP spid="7" grpId="0"/>
      <p:bldP spid="9" grpId="0" animBg="1"/>
      <p:bldP spid="9" grpId="1" animBg="1"/>
      <p:bldP spid="10" grpId="0"/>
      <p:bldP spid="11" grpId="0" animBg="1"/>
      <p:bldP spid="11" grpId="1" animBg="1"/>
      <p:bldP spid="12" grpId="0"/>
      <p:bldP spid="16" grpId="0" animBg="1"/>
      <p:bldP spid="17" grpId="0" animBg="1"/>
      <p:bldP spid="18" grpId="0"/>
      <p:bldP spid="19" grpId="0"/>
      <p:bldP spid="20"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7" name="直接连接符 46"/>
          <p:cNvCxnSpPr/>
          <p:nvPr/>
        </p:nvCxnSpPr>
        <p:spPr>
          <a:xfrm flipH="1">
            <a:off x="8186196" y="4647647"/>
            <a:ext cx="584862"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48" name="直接连接符 47"/>
          <p:cNvCxnSpPr/>
          <p:nvPr/>
        </p:nvCxnSpPr>
        <p:spPr>
          <a:xfrm>
            <a:off x="6692786" y="5817372"/>
            <a:ext cx="1234462"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49" name="直接连接符 48"/>
          <p:cNvCxnSpPr/>
          <p:nvPr/>
        </p:nvCxnSpPr>
        <p:spPr>
          <a:xfrm flipH="1">
            <a:off x="3949292" y="4665506"/>
            <a:ext cx="582629"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50" name="直接连接符 49"/>
          <p:cNvCxnSpPr/>
          <p:nvPr/>
        </p:nvCxnSpPr>
        <p:spPr>
          <a:xfrm flipH="1">
            <a:off x="3949292" y="3352914"/>
            <a:ext cx="582629"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nvGrpSpPr>
          <p:cNvPr id="51" name="组合 50"/>
          <p:cNvGrpSpPr>
            <a:grpSpLocks/>
          </p:cNvGrpSpPr>
          <p:nvPr/>
        </p:nvGrpSpPr>
        <p:grpSpPr bwMode="auto">
          <a:xfrm>
            <a:off x="5052047" y="1886293"/>
            <a:ext cx="995606" cy="250018"/>
            <a:chOff x="4470269" y="1661160"/>
            <a:chExt cx="1290451" cy="262890"/>
          </a:xfrm>
        </p:grpSpPr>
        <p:cxnSp>
          <p:nvCxnSpPr>
            <p:cNvPr id="52" name="直接连接符 51"/>
            <p:cNvCxnSpPr/>
            <p:nvPr/>
          </p:nvCxnSpPr>
          <p:spPr>
            <a:xfrm flipH="1" flipV="1">
              <a:off x="5410619" y="1661160"/>
              <a:ext cx="350101" cy="26289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53" name="直接连接符 52"/>
            <p:cNvCxnSpPr/>
            <p:nvPr/>
          </p:nvCxnSpPr>
          <p:spPr>
            <a:xfrm flipH="1">
              <a:off x="4470269" y="1663506"/>
              <a:ext cx="943244"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54" name="组合 53"/>
          <p:cNvGrpSpPr/>
          <p:nvPr/>
        </p:nvGrpSpPr>
        <p:grpSpPr>
          <a:xfrm>
            <a:off x="7050819" y="2848791"/>
            <a:ext cx="1149813" cy="1005295"/>
            <a:chOff x="6842760" y="2637270"/>
            <a:chExt cx="1203960" cy="1051560"/>
          </a:xfrm>
          <a:solidFill>
            <a:schemeClr val="accent2">
              <a:lumMod val="75000"/>
            </a:schemeClr>
          </a:solidFill>
        </p:grpSpPr>
        <p:sp>
          <p:nvSpPr>
            <p:cNvPr id="55" name="六边形 54"/>
            <p:cNvSpPr/>
            <p:nvPr/>
          </p:nvSpPr>
          <p:spPr>
            <a:xfrm>
              <a:off x="6842760" y="2637270"/>
              <a:ext cx="1203960" cy="1051560"/>
            </a:xfrm>
            <a:prstGeom prst="hexag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2250" noProof="1">
                <a:cs typeface="+mn-ea"/>
                <a:sym typeface="+mn-lt"/>
              </a:endParaRPr>
            </a:p>
          </p:txBody>
        </p:sp>
        <p:sp>
          <p:nvSpPr>
            <p:cNvPr id="56" name="文本框 61"/>
            <p:cNvSpPr txBox="1"/>
            <p:nvPr/>
          </p:nvSpPr>
          <p:spPr>
            <a:xfrm>
              <a:off x="7024263" y="2809108"/>
              <a:ext cx="820724" cy="639857"/>
            </a:xfrm>
            <a:prstGeom prst="rect">
              <a:avLst/>
            </a:prstGeom>
            <a:noFill/>
          </p:spPr>
          <p:txBody>
            <a:bodyPr>
              <a:spAutoFit/>
            </a:bodyPr>
            <a:lstStyle/>
            <a:p>
              <a:pPr algn="ctr" fontAlgn="auto"/>
              <a:r>
                <a:rPr lang="en-US" altLang="zh-CN" sz="3375" noProof="1">
                  <a:solidFill>
                    <a:srgbClr val="E7E7E7"/>
                  </a:solidFill>
                  <a:cs typeface="+mn-ea"/>
                  <a:sym typeface="+mn-lt"/>
                </a:rPr>
                <a:t>02</a:t>
              </a:r>
              <a:endParaRPr lang="zh-CN" altLang="en-US" sz="3375" baseline="-3000" noProof="1">
                <a:solidFill>
                  <a:srgbClr val="E7E7E7"/>
                </a:solidFill>
                <a:cs typeface="+mn-ea"/>
                <a:sym typeface="+mn-lt"/>
              </a:endParaRPr>
            </a:p>
          </p:txBody>
        </p:sp>
      </p:grpSp>
      <p:grpSp>
        <p:nvGrpSpPr>
          <p:cNvPr id="57" name="组合 56"/>
          <p:cNvGrpSpPr/>
          <p:nvPr/>
        </p:nvGrpSpPr>
        <p:grpSpPr>
          <a:xfrm>
            <a:off x="5793138" y="2123956"/>
            <a:ext cx="1149813" cy="1005297"/>
            <a:chOff x="5525852" y="1879080"/>
            <a:chExt cx="1203960" cy="1051560"/>
          </a:xfrm>
          <a:solidFill>
            <a:schemeClr val="accent2">
              <a:lumMod val="75000"/>
            </a:schemeClr>
          </a:solidFill>
        </p:grpSpPr>
        <p:sp>
          <p:nvSpPr>
            <p:cNvPr id="58" name="六边形 57"/>
            <p:cNvSpPr/>
            <p:nvPr/>
          </p:nvSpPr>
          <p:spPr>
            <a:xfrm>
              <a:off x="5525852" y="1879080"/>
              <a:ext cx="1203960" cy="1051560"/>
            </a:xfrm>
            <a:prstGeom prst="hexag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2250" noProof="1">
                <a:cs typeface="+mn-ea"/>
                <a:sym typeface="+mn-lt"/>
              </a:endParaRPr>
            </a:p>
          </p:txBody>
        </p:sp>
        <p:sp>
          <p:nvSpPr>
            <p:cNvPr id="59" name="文本框 64"/>
            <p:cNvSpPr txBox="1"/>
            <p:nvPr/>
          </p:nvSpPr>
          <p:spPr>
            <a:xfrm>
              <a:off x="5686670" y="1989361"/>
              <a:ext cx="882326" cy="748512"/>
            </a:xfrm>
            <a:prstGeom prst="rect">
              <a:avLst/>
            </a:prstGeom>
            <a:noFill/>
          </p:spPr>
          <p:txBody>
            <a:bodyPr>
              <a:spAutoFit/>
            </a:bodyPr>
            <a:lstStyle/>
            <a:p>
              <a:pPr algn="ctr" fontAlgn="auto">
                <a:lnSpc>
                  <a:spcPct val="120000"/>
                </a:lnSpc>
              </a:pPr>
              <a:r>
                <a:rPr lang="en-US" altLang="zh-CN" sz="3375" noProof="1">
                  <a:solidFill>
                    <a:schemeClr val="bg1">
                      <a:lumMod val="95000"/>
                    </a:schemeClr>
                  </a:solidFill>
                  <a:cs typeface="+mn-ea"/>
                  <a:sym typeface="+mn-lt"/>
                </a:rPr>
                <a:t>01</a:t>
              </a:r>
              <a:endParaRPr lang="zh-CN" altLang="en-US" sz="3375" baseline="-3000" noProof="1">
                <a:solidFill>
                  <a:schemeClr val="bg1">
                    <a:lumMod val="95000"/>
                  </a:schemeClr>
                </a:solidFill>
                <a:cs typeface="+mn-ea"/>
                <a:sym typeface="+mn-lt"/>
              </a:endParaRPr>
            </a:p>
          </p:txBody>
        </p:sp>
      </p:grpSp>
      <p:grpSp>
        <p:nvGrpSpPr>
          <p:cNvPr id="60" name="组合 59"/>
          <p:cNvGrpSpPr/>
          <p:nvPr/>
        </p:nvGrpSpPr>
        <p:grpSpPr>
          <a:xfrm>
            <a:off x="7035700" y="4144908"/>
            <a:ext cx="1149813" cy="1005297"/>
            <a:chOff x="6842760" y="4008870"/>
            <a:chExt cx="1203960" cy="1051560"/>
          </a:xfrm>
          <a:solidFill>
            <a:schemeClr val="accent2">
              <a:lumMod val="75000"/>
            </a:schemeClr>
          </a:solidFill>
        </p:grpSpPr>
        <p:sp>
          <p:nvSpPr>
            <p:cNvPr id="61" name="六边形 60"/>
            <p:cNvSpPr/>
            <p:nvPr/>
          </p:nvSpPr>
          <p:spPr>
            <a:xfrm>
              <a:off x="6842760" y="4008870"/>
              <a:ext cx="1203960" cy="1051560"/>
            </a:xfrm>
            <a:prstGeom prst="hexag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2250" noProof="1">
                <a:cs typeface="+mn-ea"/>
                <a:sym typeface="+mn-lt"/>
              </a:endParaRPr>
            </a:p>
          </p:txBody>
        </p:sp>
        <p:sp>
          <p:nvSpPr>
            <p:cNvPr id="62" name="文本框 67"/>
            <p:cNvSpPr txBox="1"/>
            <p:nvPr/>
          </p:nvSpPr>
          <p:spPr>
            <a:xfrm>
              <a:off x="6981635" y="4119151"/>
              <a:ext cx="926212" cy="748512"/>
            </a:xfrm>
            <a:prstGeom prst="rect">
              <a:avLst/>
            </a:prstGeom>
            <a:noFill/>
          </p:spPr>
          <p:txBody>
            <a:bodyPr>
              <a:spAutoFit/>
            </a:bodyPr>
            <a:lstStyle/>
            <a:p>
              <a:pPr algn="ctr" fontAlgn="auto">
                <a:lnSpc>
                  <a:spcPct val="120000"/>
                </a:lnSpc>
              </a:pPr>
              <a:r>
                <a:rPr lang="en-US" altLang="zh-CN" sz="3375" noProof="1">
                  <a:solidFill>
                    <a:schemeClr val="bg1">
                      <a:lumMod val="95000"/>
                    </a:schemeClr>
                  </a:solidFill>
                  <a:cs typeface="+mn-ea"/>
                  <a:sym typeface="+mn-lt"/>
                </a:rPr>
                <a:t>03</a:t>
              </a:r>
              <a:endParaRPr lang="zh-CN" altLang="en-US" sz="3375" baseline="-3000" noProof="1">
                <a:solidFill>
                  <a:schemeClr val="bg1">
                    <a:lumMod val="95000"/>
                  </a:schemeClr>
                </a:solidFill>
                <a:cs typeface="+mn-ea"/>
                <a:sym typeface="+mn-lt"/>
              </a:endParaRPr>
            </a:p>
          </p:txBody>
        </p:sp>
      </p:grpSp>
      <p:grpSp>
        <p:nvGrpSpPr>
          <p:cNvPr id="63" name="组合 62"/>
          <p:cNvGrpSpPr/>
          <p:nvPr/>
        </p:nvGrpSpPr>
        <p:grpSpPr>
          <a:xfrm>
            <a:off x="4532873" y="4160045"/>
            <a:ext cx="1149813" cy="1005297"/>
            <a:chOff x="4206240" y="4008870"/>
            <a:chExt cx="1203960" cy="1051560"/>
          </a:xfrm>
          <a:solidFill>
            <a:schemeClr val="accent2">
              <a:lumMod val="75000"/>
            </a:schemeClr>
          </a:solidFill>
        </p:grpSpPr>
        <p:sp>
          <p:nvSpPr>
            <p:cNvPr id="64" name="六边形 63"/>
            <p:cNvSpPr/>
            <p:nvPr/>
          </p:nvSpPr>
          <p:spPr>
            <a:xfrm>
              <a:off x="4206240" y="4008870"/>
              <a:ext cx="1203960" cy="1051560"/>
            </a:xfrm>
            <a:prstGeom prst="hexag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2250" noProof="1">
                <a:cs typeface="+mn-ea"/>
                <a:sym typeface="+mn-lt"/>
              </a:endParaRPr>
            </a:p>
          </p:txBody>
        </p:sp>
        <p:sp>
          <p:nvSpPr>
            <p:cNvPr id="65" name="文本框 70"/>
            <p:cNvSpPr txBox="1"/>
            <p:nvPr/>
          </p:nvSpPr>
          <p:spPr>
            <a:xfrm>
              <a:off x="4397859" y="4119151"/>
              <a:ext cx="820724" cy="748512"/>
            </a:xfrm>
            <a:prstGeom prst="rect">
              <a:avLst/>
            </a:prstGeom>
            <a:noFill/>
          </p:spPr>
          <p:txBody>
            <a:bodyPr>
              <a:spAutoFit/>
            </a:bodyPr>
            <a:lstStyle/>
            <a:p>
              <a:pPr algn="ctr" fontAlgn="auto">
                <a:lnSpc>
                  <a:spcPct val="120000"/>
                </a:lnSpc>
              </a:pPr>
              <a:r>
                <a:rPr lang="en-US" altLang="zh-CN" sz="3375" noProof="1">
                  <a:solidFill>
                    <a:schemeClr val="bg1">
                      <a:lumMod val="95000"/>
                    </a:schemeClr>
                  </a:solidFill>
                  <a:cs typeface="+mn-ea"/>
                  <a:sym typeface="+mn-lt"/>
                </a:rPr>
                <a:t>05</a:t>
              </a:r>
              <a:endParaRPr lang="zh-CN" altLang="en-US" sz="3375" baseline="-3000" noProof="1">
                <a:solidFill>
                  <a:schemeClr val="bg1">
                    <a:lumMod val="95000"/>
                  </a:schemeClr>
                </a:solidFill>
                <a:cs typeface="+mn-ea"/>
                <a:sym typeface="+mn-lt"/>
              </a:endParaRPr>
            </a:p>
          </p:txBody>
        </p:sp>
      </p:grpSp>
      <p:grpSp>
        <p:nvGrpSpPr>
          <p:cNvPr id="66" name="组合 65"/>
          <p:cNvGrpSpPr/>
          <p:nvPr/>
        </p:nvGrpSpPr>
        <p:grpSpPr>
          <a:xfrm>
            <a:off x="4532873" y="2848791"/>
            <a:ext cx="1149813" cy="1005295"/>
            <a:chOff x="4206240" y="2637270"/>
            <a:chExt cx="1203960" cy="1051560"/>
          </a:xfrm>
          <a:solidFill>
            <a:schemeClr val="accent2">
              <a:lumMod val="75000"/>
            </a:schemeClr>
          </a:solidFill>
        </p:grpSpPr>
        <p:sp>
          <p:nvSpPr>
            <p:cNvPr id="67" name="六边形 66"/>
            <p:cNvSpPr/>
            <p:nvPr/>
          </p:nvSpPr>
          <p:spPr>
            <a:xfrm>
              <a:off x="4206240" y="2637270"/>
              <a:ext cx="1203960" cy="1051560"/>
            </a:xfrm>
            <a:prstGeom prst="hexag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2250" noProof="1">
                <a:cs typeface="+mn-ea"/>
                <a:sym typeface="+mn-lt"/>
              </a:endParaRPr>
            </a:p>
          </p:txBody>
        </p:sp>
        <p:sp>
          <p:nvSpPr>
            <p:cNvPr id="68" name="文本框 73"/>
            <p:cNvSpPr txBox="1"/>
            <p:nvPr/>
          </p:nvSpPr>
          <p:spPr>
            <a:xfrm>
              <a:off x="4387743" y="2809108"/>
              <a:ext cx="820724" cy="639857"/>
            </a:xfrm>
            <a:prstGeom prst="rect">
              <a:avLst/>
            </a:prstGeom>
            <a:noFill/>
          </p:spPr>
          <p:txBody>
            <a:bodyPr>
              <a:spAutoFit/>
            </a:bodyPr>
            <a:lstStyle/>
            <a:p>
              <a:pPr algn="ctr" fontAlgn="auto"/>
              <a:r>
                <a:rPr lang="en-US" altLang="zh-CN" sz="3375" noProof="1">
                  <a:solidFill>
                    <a:srgbClr val="E7E7E7"/>
                  </a:solidFill>
                  <a:cs typeface="+mn-ea"/>
                  <a:sym typeface="+mn-lt"/>
                </a:rPr>
                <a:t>06</a:t>
              </a:r>
              <a:endParaRPr lang="zh-CN" altLang="en-US" sz="3375" baseline="-3000" noProof="1">
                <a:solidFill>
                  <a:srgbClr val="E7E7E7"/>
                </a:solidFill>
                <a:cs typeface="+mn-ea"/>
                <a:sym typeface="+mn-lt"/>
              </a:endParaRPr>
            </a:p>
          </p:txBody>
        </p:sp>
      </p:grpSp>
      <p:grpSp>
        <p:nvGrpSpPr>
          <p:cNvPr id="69" name="组合 68"/>
          <p:cNvGrpSpPr/>
          <p:nvPr/>
        </p:nvGrpSpPr>
        <p:grpSpPr>
          <a:xfrm>
            <a:off x="5793138" y="4819881"/>
            <a:ext cx="1149813" cy="1005295"/>
            <a:chOff x="5525852" y="4683240"/>
            <a:chExt cx="1203960" cy="1051560"/>
          </a:xfrm>
          <a:solidFill>
            <a:schemeClr val="accent2">
              <a:lumMod val="75000"/>
            </a:schemeClr>
          </a:solidFill>
        </p:grpSpPr>
        <p:sp>
          <p:nvSpPr>
            <p:cNvPr id="70" name="六边形 69"/>
            <p:cNvSpPr/>
            <p:nvPr/>
          </p:nvSpPr>
          <p:spPr>
            <a:xfrm>
              <a:off x="5525852" y="4683240"/>
              <a:ext cx="1203960" cy="1051560"/>
            </a:xfrm>
            <a:prstGeom prst="hexag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2250" noProof="1">
                <a:cs typeface="+mn-ea"/>
                <a:sym typeface="+mn-lt"/>
              </a:endParaRPr>
            </a:p>
          </p:txBody>
        </p:sp>
        <p:sp>
          <p:nvSpPr>
            <p:cNvPr id="71" name="文本框 76"/>
            <p:cNvSpPr txBox="1"/>
            <p:nvPr/>
          </p:nvSpPr>
          <p:spPr>
            <a:xfrm>
              <a:off x="5693284" y="4855078"/>
              <a:ext cx="820724" cy="639857"/>
            </a:xfrm>
            <a:prstGeom prst="rect">
              <a:avLst/>
            </a:prstGeom>
            <a:noFill/>
          </p:spPr>
          <p:txBody>
            <a:bodyPr>
              <a:spAutoFit/>
            </a:bodyPr>
            <a:lstStyle/>
            <a:p>
              <a:pPr algn="ctr" fontAlgn="auto"/>
              <a:r>
                <a:rPr lang="en-US" altLang="zh-CN" sz="3375" noProof="1">
                  <a:solidFill>
                    <a:srgbClr val="E7E7E7"/>
                  </a:solidFill>
                  <a:cs typeface="+mn-ea"/>
                  <a:sym typeface="+mn-lt"/>
                </a:rPr>
                <a:t>04</a:t>
              </a:r>
              <a:endParaRPr lang="zh-CN" altLang="en-US" sz="3375" baseline="-3000" noProof="1">
                <a:solidFill>
                  <a:srgbClr val="E7E7E7"/>
                </a:solidFill>
                <a:cs typeface="+mn-ea"/>
                <a:sym typeface="+mn-lt"/>
              </a:endParaRPr>
            </a:p>
          </p:txBody>
        </p:sp>
      </p:grpSp>
      <p:sp>
        <p:nvSpPr>
          <p:cNvPr id="72" name="矩形 71"/>
          <p:cNvSpPr>
            <a:spLocks noChangeArrowheads="1"/>
          </p:cNvSpPr>
          <p:nvPr/>
        </p:nvSpPr>
        <p:spPr bwMode="auto">
          <a:xfrm>
            <a:off x="3645077" y="1663064"/>
            <a:ext cx="1369020" cy="3262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87340" tIns="43670" rIns="87340" bIns="43670">
            <a:spAutoFit/>
          </a:bodyPr>
          <a:lstStyle/>
          <a:p>
            <a:pPr algn="r"/>
            <a:r>
              <a:rPr lang="zh-CN" altLang="en-US" sz="1547" b="1">
                <a:solidFill>
                  <a:srgbClr val="404040"/>
                </a:solidFill>
                <a:cs typeface="+mn-ea"/>
                <a:sym typeface="+mn-lt"/>
              </a:rPr>
              <a:t>此处添加标题</a:t>
            </a:r>
            <a:endParaRPr lang="en-US" altLang="zh-CN" sz="1547" b="1">
              <a:solidFill>
                <a:srgbClr val="404040"/>
              </a:solidFill>
              <a:cs typeface="+mn-ea"/>
              <a:sym typeface="+mn-lt"/>
            </a:endParaRPr>
          </a:p>
        </p:txBody>
      </p:sp>
      <p:sp>
        <p:nvSpPr>
          <p:cNvPr id="73" name="矩形 47"/>
          <p:cNvSpPr>
            <a:spLocks noChangeArrowheads="1"/>
          </p:cNvSpPr>
          <p:nvPr/>
        </p:nvSpPr>
        <p:spPr bwMode="auto">
          <a:xfrm>
            <a:off x="1873252" y="2011303"/>
            <a:ext cx="3140845" cy="607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7340" tIns="43670" rIns="87340" bIns="43670">
            <a:spAutoFit/>
          </a:bodyPr>
          <a:lstStyle/>
          <a:p>
            <a:pPr algn="r">
              <a:lnSpc>
                <a:spcPct val="120000"/>
              </a:lnSpc>
              <a:buFont typeface="Arial" panose="020B0604020202020204" pitchFamily="34" charset="0"/>
              <a:buNone/>
            </a:pPr>
            <a:r>
              <a:rPr lang="zh-CN" altLang="en-US" sz="1406">
                <a:solidFill>
                  <a:srgbClr val="404040"/>
                </a:solidFill>
                <a:cs typeface="+mn-ea"/>
                <a:sym typeface="+mn-lt"/>
              </a:rPr>
              <a:t>您的内容打在这里，或者通过复制您的文本后，在此框中选择粘贴</a:t>
            </a:r>
          </a:p>
        </p:txBody>
      </p:sp>
      <p:sp>
        <p:nvSpPr>
          <p:cNvPr id="74" name="矩形 73"/>
          <p:cNvSpPr>
            <a:spLocks noChangeArrowheads="1"/>
          </p:cNvSpPr>
          <p:nvPr/>
        </p:nvSpPr>
        <p:spPr bwMode="auto">
          <a:xfrm>
            <a:off x="2504373" y="2957798"/>
            <a:ext cx="1369020" cy="3262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87340" tIns="43670" rIns="87340" bIns="43670">
            <a:spAutoFit/>
          </a:bodyPr>
          <a:lstStyle/>
          <a:p>
            <a:pPr algn="r"/>
            <a:r>
              <a:rPr lang="zh-CN" altLang="en-US" sz="1547" b="1">
                <a:solidFill>
                  <a:srgbClr val="404040"/>
                </a:solidFill>
                <a:cs typeface="+mn-ea"/>
                <a:sym typeface="+mn-lt"/>
              </a:rPr>
              <a:t>此处添加标题</a:t>
            </a:r>
            <a:endParaRPr lang="en-US" altLang="zh-CN" sz="1547" b="1">
              <a:solidFill>
                <a:srgbClr val="404040"/>
              </a:solidFill>
              <a:cs typeface="+mn-ea"/>
              <a:sym typeface="+mn-lt"/>
            </a:endParaRPr>
          </a:p>
        </p:txBody>
      </p:sp>
      <p:sp>
        <p:nvSpPr>
          <p:cNvPr id="75" name="矩形 47"/>
          <p:cNvSpPr>
            <a:spLocks noChangeArrowheads="1"/>
          </p:cNvSpPr>
          <p:nvPr/>
        </p:nvSpPr>
        <p:spPr bwMode="auto">
          <a:xfrm>
            <a:off x="1466974" y="3308268"/>
            <a:ext cx="2401954" cy="8670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7340" tIns="43670" rIns="87340" bIns="43670">
            <a:spAutoFit/>
          </a:bodyPr>
          <a:lstStyle/>
          <a:p>
            <a:pPr algn="r">
              <a:lnSpc>
                <a:spcPct val="120000"/>
              </a:lnSpc>
              <a:buFont typeface="Arial" panose="020B0604020202020204" pitchFamily="34" charset="0"/>
              <a:buNone/>
            </a:pPr>
            <a:r>
              <a:rPr lang="zh-CN" altLang="en-US" sz="1406">
                <a:solidFill>
                  <a:srgbClr val="404040"/>
                </a:solidFill>
                <a:cs typeface="+mn-ea"/>
                <a:sym typeface="+mn-lt"/>
              </a:rPr>
              <a:t>您的内容打在这里，或者通过复制您的文本后，在此框中选择粘贴</a:t>
            </a:r>
          </a:p>
        </p:txBody>
      </p:sp>
      <p:sp>
        <p:nvSpPr>
          <p:cNvPr id="76" name="矩形 75"/>
          <p:cNvSpPr>
            <a:spLocks noChangeArrowheads="1"/>
          </p:cNvSpPr>
          <p:nvPr/>
        </p:nvSpPr>
        <p:spPr bwMode="auto">
          <a:xfrm>
            <a:off x="2504373" y="4315036"/>
            <a:ext cx="1369020" cy="3262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87340" tIns="43670" rIns="87340" bIns="43670">
            <a:spAutoFit/>
          </a:bodyPr>
          <a:lstStyle/>
          <a:p>
            <a:pPr algn="r"/>
            <a:r>
              <a:rPr lang="zh-CN" altLang="en-US" sz="1547" b="1">
                <a:solidFill>
                  <a:srgbClr val="404040"/>
                </a:solidFill>
                <a:cs typeface="+mn-ea"/>
                <a:sym typeface="+mn-lt"/>
              </a:rPr>
              <a:t>此处添加标题</a:t>
            </a:r>
            <a:endParaRPr lang="en-US" altLang="zh-CN" sz="1547" b="1">
              <a:solidFill>
                <a:srgbClr val="404040"/>
              </a:solidFill>
              <a:cs typeface="+mn-ea"/>
              <a:sym typeface="+mn-lt"/>
            </a:endParaRPr>
          </a:p>
        </p:txBody>
      </p:sp>
      <p:sp>
        <p:nvSpPr>
          <p:cNvPr id="77" name="矩形 47"/>
          <p:cNvSpPr>
            <a:spLocks noChangeArrowheads="1"/>
          </p:cNvSpPr>
          <p:nvPr/>
        </p:nvSpPr>
        <p:spPr bwMode="auto">
          <a:xfrm>
            <a:off x="1466974" y="4665506"/>
            <a:ext cx="2401954" cy="8670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7340" tIns="43670" rIns="87340" bIns="43670">
            <a:spAutoFit/>
          </a:bodyPr>
          <a:lstStyle/>
          <a:p>
            <a:pPr algn="r">
              <a:lnSpc>
                <a:spcPct val="120000"/>
              </a:lnSpc>
              <a:buFont typeface="Arial" panose="020B0604020202020204" pitchFamily="34" charset="0"/>
              <a:buNone/>
            </a:pPr>
            <a:r>
              <a:rPr lang="zh-CN" altLang="en-US" sz="1406">
                <a:solidFill>
                  <a:srgbClr val="404040"/>
                </a:solidFill>
                <a:cs typeface="+mn-ea"/>
                <a:sym typeface="+mn-lt"/>
              </a:rPr>
              <a:t>您的内容打在这里，或者通过复制您的文本后，在此框中选择粘贴</a:t>
            </a:r>
          </a:p>
        </p:txBody>
      </p:sp>
      <p:sp>
        <p:nvSpPr>
          <p:cNvPr id="78" name="矩形 77"/>
          <p:cNvSpPr>
            <a:spLocks noChangeArrowheads="1"/>
          </p:cNvSpPr>
          <p:nvPr/>
        </p:nvSpPr>
        <p:spPr bwMode="auto">
          <a:xfrm>
            <a:off x="8799457" y="2393025"/>
            <a:ext cx="1369020" cy="3262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87340" tIns="43670" rIns="87340" bIns="43670">
            <a:spAutoFit/>
          </a:bodyPr>
          <a:lstStyle/>
          <a:p>
            <a:pPr algn="r"/>
            <a:r>
              <a:rPr lang="zh-CN" altLang="en-US" sz="1547" b="1">
                <a:solidFill>
                  <a:srgbClr val="404040"/>
                </a:solidFill>
                <a:cs typeface="+mn-ea"/>
                <a:sym typeface="+mn-lt"/>
              </a:rPr>
              <a:t>此处添加标题</a:t>
            </a:r>
            <a:endParaRPr lang="en-US" altLang="zh-CN" sz="1547" b="1">
              <a:solidFill>
                <a:srgbClr val="404040"/>
              </a:solidFill>
              <a:cs typeface="+mn-ea"/>
              <a:sym typeface="+mn-lt"/>
            </a:endParaRPr>
          </a:p>
        </p:txBody>
      </p:sp>
      <p:sp>
        <p:nvSpPr>
          <p:cNvPr id="79" name="矩形 47"/>
          <p:cNvSpPr>
            <a:spLocks noChangeArrowheads="1"/>
          </p:cNvSpPr>
          <p:nvPr/>
        </p:nvSpPr>
        <p:spPr bwMode="auto">
          <a:xfrm>
            <a:off x="8831330" y="2756890"/>
            <a:ext cx="2560448" cy="8670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7340" tIns="43670" rIns="87340" bIns="43670">
            <a:spAutoFit/>
          </a:bodyPr>
          <a:lstStyle/>
          <a:p>
            <a:pPr>
              <a:lnSpc>
                <a:spcPct val="120000"/>
              </a:lnSpc>
              <a:buFont typeface="Arial" panose="020B0604020202020204" pitchFamily="34" charset="0"/>
              <a:buNone/>
            </a:pPr>
            <a:r>
              <a:rPr lang="zh-CN" altLang="en-US" sz="1406">
                <a:solidFill>
                  <a:srgbClr val="404040"/>
                </a:solidFill>
                <a:cs typeface="+mn-ea"/>
                <a:sym typeface="+mn-lt"/>
              </a:rPr>
              <a:t>您的内容打在这里，或者通过复制您的文本后，在此框中选择粘贴</a:t>
            </a:r>
          </a:p>
        </p:txBody>
      </p:sp>
      <p:sp>
        <p:nvSpPr>
          <p:cNvPr id="80" name="矩形 79"/>
          <p:cNvSpPr>
            <a:spLocks noChangeArrowheads="1"/>
          </p:cNvSpPr>
          <p:nvPr/>
        </p:nvSpPr>
        <p:spPr bwMode="auto">
          <a:xfrm>
            <a:off x="8826245" y="4002514"/>
            <a:ext cx="1369020" cy="3262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87340" tIns="43670" rIns="87340" bIns="43670">
            <a:spAutoFit/>
          </a:bodyPr>
          <a:lstStyle/>
          <a:p>
            <a:pPr algn="r"/>
            <a:r>
              <a:rPr lang="zh-CN" altLang="en-US" sz="1547" b="1">
                <a:solidFill>
                  <a:srgbClr val="404040"/>
                </a:solidFill>
                <a:cs typeface="+mn-ea"/>
                <a:sym typeface="+mn-lt"/>
              </a:rPr>
              <a:t>此处添加标题</a:t>
            </a:r>
            <a:endParaRPr lang="en-US" altLang="zh-CN" sz="1547" b="1">
              <a:solidFill>
                <a:srgbClr val="404040"/>
              </a:solidFill>
              <a:cs typeface="+mn-ea"/>
              <a:sym typeface="+mn-lt"/>
            </a:endParaRPr>
          </a:p>
        </p:txBody>
      </p:sp>
      <p:sp>
        <p:nvSpPr>
          <p:cNvPr id="81" name="矩形 47"/>
          <p:cNvSpPr>
            <a:spLocks noChangeArrowheads="1"/>
          </p:cNvSpPr>
          <p:nvPr/>
        </p:nvSpPr>
        <p:spPr bwMode="auto">
          <a:xfrm>
            <a:off x="8846956" y="4366377"/>
            <a:ext cx="2560447" cy="8670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7340" tIns="43670" rIns="87340" bIns="43670">
            <a:spAutoFit/>
          </a:bodyPr>
          <a:lstStyle/>
          <a:p>
            <a:pPr>
              <a:lnSpc>
                <a:spcPct val="120000"/>
              </a:lnSpc>
              <a:buFont typeface="Arial" panose="020B0604020202020204" pitchFamily="34" charset="0"/>
              <a:buNone/>
            </a:pPr>
            <a:r>
              <a:rPr lang="zh-CN" altLang="en-US" sz="1406">
                <a:solidFill>
                  <a:srgbClr val="404040"/>
                </a:solidFill>
                <a:cs typeface="+mn-ea"/>
                <a:sym typeface="+mn-lt"/>
              </a:rPr>
              <a:t>您的内容打在这里，或者通过复制您的文本后，在此框中选择粘贴</a:t>
            </a:r>
          </a:p>
        </p:txBody>
      </p:sp>
      <p:sp>
        <p:nvSpPr>
          <p:cNvPr id="82" name="矩形 81"/>
          <p:cNvSpPr>
            <a:spLocks noChangeArrowheads="1"/>
          </p:cNvSpPr>
          <p:nvPr/>
        </p:nvSpPr>
        <p:spPr bwMode="auto">
          <a:xfrm>
            <a:off x="7982436" y="5324035"/>
            <a:ext cx="1369020" cy="3262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87340" tIns="43670" rIns="87340" bIns="43670">
            <a:spAutoFit/>
          </a:bodyPr>
          <a:lstStyle/>
          <a:p>
            <a:pPr algn="r"/>
            <a:r>
              <a:rPr lang="zh-CN" altLang="en-US" sz="1547" b="1">
                <a:solidFill>
                  <a:srgbClr val="404040"/>
                </a:solidFill>
                <a:cs typeface="+mn-ea"/>
                <a:sym typeface="+mn-lt"/>
              </a:rPr>
              <a:t>此处添加标题</a:t>
            </a:r>
            <a:endParaRPr lang="en-US" altLang="zh-CN" sz="1547" b="1">
              <a:solidFill>
                <a:srgbClr val="404040"/>
              </a:solidFill>
              <a:cs typeface="+mn-ea"/>
              <a:sym typeface="+mn-lt"/>
            </a:endParaRPr>
          </a:p>
        </p:txBody>
      </p:sp>
      <p:sp>
        <p:nvSpPr>
          <p:cNvPr id="83" name="矩形 47"/>
          <p:cNvSpPr>
            <a:spLocks noChangeArrowheads="1"/>
          </p:cNvSpPr>
          <p:nvPr/>
        </p:nvSpPr>
        <p:spPr bwMode="auto">
          <a:xfrm>
            <a:off x="8012077" y="5687899"/>
            <a:ext cx="3091734" cy="607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7340" tIns="43670" rIns="87340" bIns="43670">
            <a:spAutoFit/>
          </a:bodyPr>
          <a:lstStyle/>
          <a:p>
            <a:pPr>
              <a:lnSpc>
                <a:spcPct val="120000"/>
              </a:lnSpc>
              <a:buFont typeface="Arial" panose="020B0604020202020204" pitchFamily="34" charset="0"/>
              <a:buNone/>
            </a:pPr>
            <a:r>
              <a:rPr lang="zh-CN" altLang="en-US" sz="1406">
                <a:solidFill>
                  <a:srgbClr val="404040"/>
                </a:solidFill>
                <a:cs typeface="+mn-ea"/>
                <a:sym typeface="+mn-lt"/>
              </a:rPr>
              <a:t>您的内容打在这里，或者通过复制您的文本后，在此框中选择粘贴</a:t>
            </a:r>
          </a:p>
        </p:txBody>
      </p:sp>
      <p:grpSp>
        <p:nvGrpSpPr>
          <p:cNvPr id="84" name="组合 83"/>
          <p:cNvGrpSpPr>
            <a:grpSpLocks/>
          </p:cNvGrpSpPr>
          <p:nvPr/>
        </p:nvGrpSpPr>
        <p:grpSpPr bwMode="auto">
          <a:xfrm flipH="1">
            <a:off x="7940643" y="2611790"/>
            <a:ext cx="843809" cy="250018"/>
            <a:chOff x="4255294" y="1661160"/>
            <a:chExt cx="1505426" cy="262890"/>
          </a:xfrm>
        </p:grpSpPr>
        <p:cxnSp>
          <p:nvCxnSpPr>
            <p:cNvPr id="85" name="直接连接符 84"/>
            <p:cNvCxnSpPr/>
            <p:nvPr/>
          </p:nvCxnSpPr>
          <p:spPr>
            <a:xfrm flipH="1" flipV="1">
              <a:off x="5410250" y="1661160"/>
              <a:ext cx="350470" cy="26289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86" name="直接连接符 85"/>
            <p:cNvCxnSpPr/>
            <p:nvPr/>
          </p:nvCxnSpPr>
          <p:spPr>
            <a:xfrm flipH="1">
              <a:off x="4255294" y="1663508"/>
              <a:ext cx="1158940"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87" name="组合 86"/>
          <p:cNvGrpSpPr/>
          <p:nvPr/>
        </p:nvGrpSpPr>
        <p:grpSpPr>
          <a:xfrm>
            <a:off x="5466960" y="3219619"/>
            <a:ext cx="1802186" cy="1522510"/>
            <a:chOff x="5927099" y="3207123"/>
            <a:chExt cx="1887055" cy="1592580"/>
          </a:xfrm>
          <a:solidFill>
            <a:schemeClr val="accent3">
              <a:lumMod val="75000"/>
            </a:schemeClr>
          </a:solidFill>
        </p:grpSpPr>
        <p:sp>
          <p:nvSpPr>
            <p:cNvPr id="88" name="六边形 87"/>
            <p:cNvSpPr/>
            <p:nvPr/>
          </p:nvSpPr>
          <p:spPr>
            <a:xfrm>
              <a:off x="5927099" y="3207123"/>
              <a:ext cx="1887055" cy="1592580"/>
            </a:xfrm>
            <a:prstGeom prst="hexagon">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2391" noProof="1">
                <a:cs typeface="+mn-ea"/>
                <a:sym typeface="+mn-lt"/>
              </a:endParaRPr>
            </a:p>
          </p:txBody>
        </p:sp>
        <p:sp>
          <p:nvSpPr>
            <p:cNvPr id="89" name="文本框 1"/>
            <p:cNvSpPr txBox="1"/>
            <p:nvPr/>
          </p:nvSpPr>
          <p:spPr>
            <a:xfrm>
              <a:off x="6291627" y="3451749"/>
              <a:ext cx="1157998" cy="1092722"/>
            </a:xfrm>
            <a:prstGeom prst="rect">
              <a:avLst/>
            </a:prstGeom>
            <a:noFill/>
          </p:spPr>
          <p:txBody>
            <a:bodyPr>
              <a:spAutoFit/>
            </a:bodyPr>
            <a:lstStyle/>
            <a:p>
              <a:pPr algn="ctr" fontAlgn="auto"/>
              <a:r>
                <a:rPr lang="zh-CN" altLang="en-US" sz="3094" b="1" noProof="1">
                  <a:solidFill>
                    <a:schemeClr val="bg1"/>
                  </a:solidFill>
                  <a:cs typeface="+mn-ea"/>
                  <a:sym typeface="+mn-lt"/>
                </a:rPr>
                <a:t>项目情况</a:t>
              </a:r>
            </a:p>
          </p:txBody>
        </p:sp>
      </p:grpSp>
    </p:spTree>
    <p:extLst>
      <p:ext uri="{BB962C8B-B14F-4D97-AF65-F5344CB8AC3E}">
        <p14:creationId xmlns:p14="http://schemas.microsoft.com/office/powerpoint/2010/main" val="1486983081"/>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528" fill="hold" nodeType="afterEffect">
                                  <p:stCondLst>
                                    <p:cond delay="0"/>
                                  </p:stCondLst>
                                  <p:childTnLst>
                                    <p:set>
                                      <p:cBhvr>
                                        <p:cTn id="6" dur="1" fill="hold">
                                          <p:stCondLst>
                                            <p:cond delay="0"/>
                                          </p:stCondLst>
                                        </p:cTn>
                                        <p:tgtEl>
                                          <p:spTgt spid="87"/>
                                        </p:tgtEl>
                                        <p:attrNameLst>
                                          <p:attrName>style.visibility</p:attrName>
                                        </p:attrNameLst>
                                      </p:cBhvr>
                                      <p:to>
                                        <p:strVal val="visible"/>
                                      </p:to>
                                    </p:set>
                                    <p:anim calcmode="lin" valueType="num">
                                      <p:cBhvr>
                                        <p:cTn id="7" dur="350" fill="hold"/>
                                        <p:tgtEl>
                                          <p:spTgt spid="87"/>
                                        </p:tgtEl>
                                        <p:attrNameLst>
                                          <p:attrName>ppt_w</p:attrName>
                                        </p:attrNameLst>
                                      </p:cBhvr>
                                      <p:tavLst>
                                        <p:tav tm="0">
                                          <p:val>
                                            <p:fltVal val="0"/>
                                          </p:val>
                                        </p:tav>
                                        <p:tav tm="100000">
                                          <p:val>
                                            <p:strVal val="#ppt_w"/>
                                          </p:val>
                                        </p:tav>
                                      </p:tavLst>
                                    </p:anim>
                                    <p:anim calcmode="lin" valueType="num">
                                      <p:cBhvr>
                                        <p:cTn id="8" dur="350" fill="hold"/>
                                        <p:tgtEl>
                                          <p:spTgt spid="87"/>
                                        </p:tgtEl>
                                        <p:attrNameLst>
                                          <p:attrName>ppt_h</p:attrName>
                                        </p:attrNameLst>
                                      </p:cBhvr>
                                      <p:tavLst>
                                        <p:tav tm="0">
                                          <p:val>
                                            <p:fltVal val="0"/>
                                          </p:val>
                                        </p:tav>
                                        <p:tav tm="100000">
                                          <p:val>
                                            <p:strVal val="#ppt_h"/>
                                          </p:val>
                                        </p:tav>
                                      </p:tavLst>
                                    </p:anim>
                                    <p:anim calcmode="lin" valueType="num">
                                      <p:cBhvr>
                                        <p:cTn id="9" dur="350" fill="hold"/>
                                        <p:tgtEl>
                                          <p:spTgt spid="87"/>
                                        </p:tgtEl>
                                        <p:attrNameLst>
                                          <p:attrName>ppt_x</p:attrName>
                                        </p:attrNameLst>
                                      </p:cBhvr>
                                      <p:tavLst>
                                        <p:tav tm="0">
                                          <p:val>
                                            <p:fltVal val="0.5"/>
                                          </p:val>
                                        </p:tav>
                                        <p:tav tm="100000">
                                          <p:val>
                                            <p:strVal val="#ppt_x"/>
                                          </p:val>
                                        </p:tav>
                                      </p:tavLst>
                                    </p:anim>
                                    <p:anim calcmode="lin" valueType="num">
                                      <p:cBhvr>
                                        <p:cTn id="10" dur="350" fill="hold"/>
                                        <p:tgtEl>
                                          <p:spTgt spid="87"/>
                                        </p:tgtEl>
                                        <p:attrNameLst>
                                          <p:attrName>ppt_y</p:attrName>
                                        </p:attrNameLst>
                                      </p:cBhvr>
                                      <p:tavLst>
                                        <p:tav tm="0">
                                          <p:val>
                                            <p:fltVal val="0.5"/>
                                          </p:val>
                                        </p:tav>
                                        <p:tav tm="100000">
                                          <p:val>
                                            <p:strVal val="#ppt_y"/>
                                          </p:val>
                                        </p:tav>
                                      </p:tavLst>
                                    </p:anim>
                                  </p:childTnLst>
                                </p:cTn>
                              </p:par>
                              <p:par>
                                <p:cTn id="11" presetID="2" presetClass="entr" presetSubtype="1" fill="hold" nodeType="withEffect">
                                  <p:stCondLst>
                                    <p:cond delay="750"/>
                                  </p:stCondLst>
                                  <p:childTnLst>
                                    <p:set>
                                      <p:cBhvr>
                                        <p:cTn id="12" dur="1" fill="hold">
                                          <p:stCondLst>
                                            <p:cond delay="0"/>
                                          </p:stCondLst>
                                        </p:cTn>
                                        <p:tgtEl>
                                          <p:spTgt spid="57"/>
                                        </p:tgtEl>
                                        <p:attrNameLst>
                                          <p:attrName>style.visibility</p:attrName>
                                        </p:attrNameLst>
                                      </p:cBhvr>
                                      <p:to>
                                        <p:strVal val="visible"/>
                                      </p:to>
                                    </p:set>
                                    <p:anim calcmode="lin" valueType="num">
                                      <p:cBhvr>
                                        <p:cTn id="13" dur="250" fill="hold"/>
                                        <p:tgtEl>
                                          <p:spTgt spid="57"/>
                                        </p:tgtEl>
                                        <p:attrNameLst>
                                          <p:attrName>ppt_x</p:attrName>
                                        </p:attrNameLst>
                                      </p:cBhvr>
                                      <p:tavLst>
                                        <p:tav tm="0">
                                          <p:val>
                                            <p:strVal val="#ppt_x"/>
                                          </p:val>
                                        </p:tav>
                                        <p:tav tm="100000">
                                          <p:val>
                                            <p:strVal val="#ppt_x"/>
                                          </p:val>
                                        </p:tav>
                                      </p:tavLst>
                                    </p:anim>
                                    <p:anim calcmode="lin" valueType="num">
                                      <p:cBhvr>
                                        <p:cTn id="14" dur="250" fill="hold"/>
                                        <p:tgtEl>
                                          <p:spTgt spid="57"/>
                                        </p:tgtEl>
                                        <p:attrNameLst>
                                          <p:attrName>ppt_y</p:attrName>
                                        </p:attrNameLst>
                                      </p:cBhvr>
                                      <p:tavLst>
                                        <p:tav tm="0">
                                          <p:val>
                                            <p:strVal val="0-#ppt_h/2"/>
                                          </p:val>
                                        </p:tav>
                                        <p:tav tm="100000">
                                          <p:val>
                                            <p:strVal val="#ppt_y"/>
                                          </p:val>
                                        </p:tav>
                                      </p:tavLst>
                                    </p:anim>
                                  </p:childTnLst>
                                </p:cTn>
                              </p:par>
                            </p:childTnLst>
                          </p:cTn>
                        </p:par>
                        <p:par>
                          <p:cTn id="15" fill="hold" nodeType="afterGroup">
                            <p:stCondLst>
                              <p:cond delay="1000"/>
                            </p:stCondLst>
                            <p:childTnLst>
                              <p:par>
                                <p:cTn id="16" presetID="22" presetClass="entr" presetSubtype="2" fill="hold" nodeType="afterEffect">
                                  <p:stCondLst>
                                    <p:cond delay="250"/>
                                  </p:stCondLst>
                                  <p:childTnLst>
                                    <p:set>
                                      <p:cBhvr>
                                        <p:cTn id="17" dur="1" fill="hold">
                                          <p:stCondLst>
                                            <p:cond delay="0"/>
                                          </p:stCondLst>
                                        </p:cTn>
                                        <p:tgtEl>
                                          <p:spTgt spid="51"/>
                                        </p:tgtEl>
                                        <p:attrNameLst>
                                          <p:attrName>style.visibility</p:attrName>
                                        </p:attrNameLst>
                                      </p:cBhvr>
                                      <p:to>
                                        <p:strVal val="visible"/>
                                      </p:to>
                                    </p:set>
                                    <p:animEffect transition="in" filter="wipe(right)">
                                      <p:cBhvr>
                                        <p:cTn id="18" dur="500"/>
                                        <p:tgtEl>
                                          <p:spTgt spid="51"/>
                                        </p:tgtEl>
                                      </p:cBhvr>
                                    </p:animEffect>
                                  </p:childTnLst>
                                </p:cTn>
                              </p:par>
                            </p:childTnLst>
                          </p:cTn>
                        </p:par>
                        <p:par>
                          <p:cTn id="19" fill="hold" nodeType="afterGroup">
                            <p:stCondLst>
                              <p:cond delay="1750"/>
                            </p:stCondLst>
                            <p:childTnLst>
                              <p:par>
                                <p:cTn id="20" presetID="22" presetClass="entr" presetSubtype="2" fill="hold" grpId="0" nodeType="afterEffect">
                                  <p:stCondLst>
                                    <p:cond delay="0"/>
                                  </p:stCondLst>
                                  <p:childTnLst>
                                    <p:set>
                                      <p:cBhvr>
                                        <p:cTn id="21" dur="1" fill="hold">
                                          <p:stCondLst>
                                            <p:cond delay="0"/>
                                          </p:stCondLst>
                                        </p:cTn>
                                        <p:tgtEl>
                                          <p:spTgt spid="72"/>
                                        </p:tgtEl>
                                        <p:attrNameLst>
                                          <p:attrName>style.visibility</p:attrName>
                                        </p:attrNameLst>
                                      </p:cBhvr>
                                      <p:to>
                                        <p:strVal val="visible"/>
                                      </p:to>
                                    </p:set>
                                    <p:animEffect transition="in" filter="wipe(right)">
                                      <p:cBhvr>
                                        <p:cTn id="22" dur="500"/>
                                        <p:tgtEl>
                                          <p:spTgt spid="72"/>
                                        </p:tgtEl>
                                      </p:cBhvr>
                                    </p:animEffect>
                                  </p:childTnLst>
                                </p:cTn>
                              </p:par>
                              <p:par>
                                <p:cTn id="23" presetID="22" presetClass="entr" presetSubtype="2" fill="hold" grpId="0" nodeType="withEffect">
                                  <p:stCondLst>
                                    <p:cond delay="0"/>
                                  </p:stCondLst>
                                  <p:childTnLst>
                                    <p:set>
                                      <p:cBhvr>
                                        <p:cTn id="24" dur="1" fill="hold">
                                          <p:stCondLst>
                                            <p:cond delay="0"/>
                                          </p:stCondLst>
                                        </p:cTn>
                                        <p:tgtEl>
                                          <p:spTgt spid="73"/>
                                        </p:tgtEl>
                                        <p:attrNameLst>
                                          <p:attrName>style.visibility</p:attrName>
                                        </p:attrNameLst>
                                      </p:cBhvr>
                                      <p:to>
                                        <p:strVal val="visible"/>
                                      </p:to>
                                    </p:set>
                                    <p:animEffect transition="in" filter="wipe(right)">
                                      <p:cBhvr>
                                        <p:cTn id="25" dur="500"/>
                                        <p:tgtEl>
                                          <p:spTgt spid="73"/>
                                        </p:tgtEl>
                                      </p:cBhvr>
                                    </p:animEffect>
                                  </p:childTnLst>
                                </p:cTn>
                              </p:par>
                            </p:childTnLst>
                          </p:cTn>
                        </p:par>
                        <p:par>
                          <p:cTn id="26" fill="hold" nodeType="afterGroup">
                            <p:stCondLst>
                              <p:cond delay="2250"/>
                            </p:stCondLst>
                            <p:childTnLst>
                              <p:par>
                                <p:cTn id="27" presetID="2" presetClass="entr" presetSubtype="2" fill="hold" nodeType="afterEffect">
                                  <p:stCondLst>
                                    <p:cond delay="250"/>
                                  </p:stCondLst>
                                  <p:childTnLst>
                                    <p:set>
                                      <p:cBhvr>
                                        <p:cTn id="28" dur="1" fill="hold">
                                          <p:stCondLst>
                                            <p:cond delay="0"/>
                                          </p:stCondLst>
                                        </p:cTn>
                                        <p:tgtEl>
                                          <p:spTgt spid="54"/>
                                        </p:tgtEl>
                                        <p:attrNameLst>
                                          <p:attrName>style.visibility</p:attrName>
                                        </p:attrNameLst>
                                      </p:cBhvr>
                                      <p:to>
                                        <p:strVal val="visible"/>
                                      </p:to>
                                    </p:set>
                                    <p:anim calcmode="lin" valueType="num">
                                      <p:cBhvr>
                                        <p:cTn id="29" dur="250" fill="hold"/>
                                        <p:tgtEl>
                                          <p:spTgt spid="54"/>
                                        </p:tgtEl>
                                        <p:attrNameLst>
                                          <p:attrName>ppt_x</p:attrName>
                                        </p:attrNameLst>
                                      </p:cBhvr>
                                      <p:tavLst>
                                        <p:tav tm="0">
                                          <p:val>
                                            <p:strVal val="1+#ppt_w/2"/>
                                          </p:val>
                                        </p:tav>
                                        <p:tav tm="100000">
                                          <p:val>
                                            <p:strVal val="#ppt_x"/>
                                          </p:val>
                                        </p:tav>
                                      </p:tavLst>
                                    </p:anim>
                                    <p:anim calcmode="lin" valueType="num">
                                      <p:cBhvr>
                                        <p:cTn id="30" dur="250" fill="hold"/>
                                        <p:tgtEl>
                                          <p:spTgt spid="54"/>
                                        </p:tgtEl>
                                        <p:attrNameLst>
                                          <p:attrName>ppt_y</p:attrName>
                                        </p:attrNameLst>
                                      </p:cBhvr>
                                      <p:tavLst>
                                        <p:tav tm="0">
                                          <p:val>
                                            <p:strVal val="#ppt_y"/>
                                          </p:val>
                                        </p:tav>
                                        <p:tav tm="100000">
                                          <p:val>
                                            <p:strVal val="#ppt_y"/>
                                          </p:val>
                                        </p:tav>
                                      </p:tavLst>
                                    </p:anim>
                                  </p:childTnLst>
                                </p:cTn>
                              </p:par>
                            </p:childTnLst>
                          </p:cTn>
                        </p:par>
                        <p:par>
                          <p:cTn id="31" fill="hold" nodeType="afterGroup">
                            <p:stCondLst>
                              <p:cond delay="2750"/>
                            </p:stCondLst>
                            <p:childTnLst>
                              <p:par>
                                <p:cTn id="32" presetID="22" presetClass="entr" presetSubtype="8" fill="hold" nodeType="afterEffect">
                                  <p:stCondLst>
                                    <p:cond delay="0"/>
                                  </p:stCondLst>
                                  <p:childTnLst>
                                    <p:set>
                                      <p:cBhvr>
                                        <p:cTn id="33" dur="1" fill="hold">
                                          <p:stCondLst>
                                            <p:cond delay="0"/>
                                          </p:stCondLst>
                                        </p:cTn>
                                        <p:tgtEl>
                                          <p:spTgt spid="84"/>
                                        </p:tgtEl>
                                        <p:attrNameLst>
                                          <p:attrName>style.visibility</p:attrName>
                                        </p:attrNameLst>
                                      </p:cBhvr>
                                      <p:to>
                                        <p:strVal val="visible"/>
                                      </p:to>
                                    </p:set>
                                    <p:animEffect transition="in" filter="wipe(left)">
                                      <p:cBhvr>
                                        <p:cTn id="34" dur="500"/>
                                        <p:tgtEl>
                                          <p:spTgt spid="84"/>
                                        </p:tgtEl>
                                      </p:cBhvr>
                                    </p:animEffect>
                                  </p:childTnLst>
                                </p:cTn>
                              </p:par>
                            </p:childTnLst>
                          </p:cTn>
                        </p:par>
                        <p:par>
                          <p:cTn id="35" fill="hold" nodeType="afterGroup">
                            <p:stCondLst>
                              <p:cond delay="3250"/>
                            </p:stCondLst>
                            <p:childTnLst>
                              <p:par>
                                <p:cTn id="36" presetID="22" presetClass="entr" presetSubtype="8" fill="hold" grpId="0" nodeType="afterEffect">
                                  <p:stCondLst>
                                    <p:cond delay="0"/>
                                  </p:stCondLst>
                                  <p:childTnLst>
                                    <p:set>
                                      <p:cBhvr>
                                        <p:cTn id="37" dur="1" fill="hold">
                                          <p:stCondLst>
                                            <p:cond delay="0"/>
                                          </p:stCondLst>
                                        </p:cTn>
                                        <p:tgtEl>
                                          <p:spTgt spid="78"/>
                                        </p:tgtEl>
                                        <p:attrNameLst>
                                          <p:attrName>style.visibility</p:attrName>
                                        </p:attrNameLst>
                                      </p:cBhvr>
                                      <p:to>
                                        <p:strVal val="visible"/>
                                      </p:to>
                                    </p:set>
                                    <p:animEffect transition="in" filter="wipe(left)">
                                      <p:cBhvr>
                                        <p:cTn id="38" dur="500"/>
                                        <p:tgtEl>
                                          <p:spTgt spid="78"/>
                                        </p:tgtEl>
                                      </p:cBhvr>
                                    </p:animEffect>
                                  </p:childTnLst>
                                </p:cTn>
                              </p:par>
                              <p:par>
                                <p:cTn id="39" presetID="22" presetClass="entr" presetSubtype="8" fill="hold" grpId="0" nodeType="withEffect">
                                  <p:stCondLst>
                                    <p:cond delay="0"/>
                                  </p:stCondLst>
                                  <p:childTnLst>
                                    <p:set>
                                      <p:cBhvr>
                                        <p:cTn id="40" dur="1" fill="hold">
                                          <p:stCondLst>
                                            <p:cond delay="0"/>
                                          </p:stCondLst>
                                        </p:cTn>
                                        <p:tgtEl>
                                          <p:spTgt spid="79"/>
                                        </p:tgtEl>
                                        <p:attrNameLst>
                                          <p:attrName>style.visibility</p:attrName>
                                        </p:attrNameLst>
                                      </p:cBhvr>
                                      <p:to>
                                        <p:strVal val="visible"/>
                                      </p:to>
                                    </p:set>
                                    <p:animEffect transition="in" filter="wipe(left)">
                                      <p:cBhvr>
                                        <p:cTn id="41" dur="500"/>
                                        <p:tgtEl>
                                          <p:spTgt spid="79"/>
                                        </p:tgtEl>
                                      </p:cBhvr>
                                    </p:animEffect>
                                  </p:childTnLst>
                                </p:cTn>
                              </p:par>
                            </p:childTnLst>
                          </p:cTn>
                        </p:par>
                        <p:par>
                          <p:cTn id="42" fill="hold" nodeType="afterGroup">
                            <p:stCondLst>
                              <p:cond delay="3750"/>
                            </p:stCondLst>
                            <p:childTnLst>
                              <p:par>
                                <p:cTn id="43" presetID="2" presetClass="entr" presetSubtype="2" fill="hold" nodeType="afterEffect">
                                  <p:stCondLst>
                                    <p:cond delay="250"/>
                                  </p:stCondLst>
                                  <p:childTnLst>
                                    <p:set>
                                      <p:cBhvr>
                                        <p:cTn id="44" dur="1" fill="hold">
                                          <p:stCondLst>
                                            <p:cond delay="0"/>
                                          </p:stCondLst>
                                        </p:cTn>
                                        <p:tgtEl>
                                          <p:spTgt spid="60"/>
                                        </p:tgtEl>
                                        <p:attrNameLst>
                                          <p:attrName>style.visibility</p:attrName>
                                        </p:attrNameLst>
                                      </p:cBhvr>
                                      <p:to>
                                        <p:strVal val="visible"/>
                                      </p:to>
                                    </p:set>
                                    <p:anim calcmode="lin" valueType="num">
                                      <p:cBhvr>
                                        <p:cTn id="45" dur="250" fill="hold"/>
                                        <p:tgtEl>
                                          <p:spTgt spid="60"/>
                                        </p:tgtEl>
                                        <p:attrNameLst>
                                          <p:attrName>ppt_x</p:attrName>
                                        </p:attrNameLst>
                                      </p:cBhvr>
                                      <p:tavLst>
                                        <p:tav tm="0">
                                          <p:val>
                                            <p:strVal val="1+#ppt_w/2"/>
                                          </p:val>
                                        </p:tav>
                                        <p:tav tm="100000">
                                          <p:val>
                                            <p:strVal val="#ppt_x"/>
                                          </p:val>
                                        </p:tav>
                                      </p:tavLst>
                                    </p:anim>
                                    <p:anim calcmode="lin" valueType="num">
                                      <p:cBhvr>
                                        <p:cTn id="46" dur="250" fill="hold"/>
                                        <p:tgtEl>
                                          <p:spTgt spid="60"/>
                                        </p:tgtEl>
                                        <p:attrNameLst>
                                          <p:attrName>ppt_y</p:attrName>
                                        </p:attrNameLst>
                                      </p:cBhvr>
                                      <p:tavLst>
                                        <p:tav tm="0">
                                          <p:val>
                                            <p:strVal val="#ppt_y"/>
                                          </p:val>
                                        </p:tav>
                                        <p:tav tm="100000">
                                          <p:val>
                                            <p:strVal val="#ppt_y"/>
                                          </p:val>
                                        </p:tav>
                                      </p:tavLst>
                                    </p:anim>
                                  </p:childTnLst>
                                </p:cTn>
                              </p:par>
                            </p:childTnLst>
                          </p:cTn>
                        </p:par>
                        <p:par>
                          <p:cTn id="47" fill="hold" nodeType="afterGroup">
                            <p:stCondLst>
                              <p:cond delay="4250"/>
                            </p:stCondLst>
                            <p:childTnLst>
                              <p:par>
                                <p:cTn id="48" presetID="22" presetClass="entr" presetSubtype="8" fill="hold" nodeType="afterEffect">
                                  <p:stCondLst>
                                    <p:cond delay="0"/>
                                  </p:stCondLst>
                                  <p:childTnLst>
                                    <p:set>
                                      <p:cBhvr>
                                        <p:cTn id="49" dur="1" fill="hold">
                                          <p:stCondLst>
                                            <p:cond delay="0"/>
                                          </p:stCondLst>
                                        </p:cTn>
                                        <p:tgtEl>
                                          <p:spTgt spid="47"/>
                                        </p:tgtEl>
                                        <p:attrNameLst>
                                          <p:attrName>style.visibility</p:attrName>
                                        </p:attrNameLst>
                                      </p:cBhvr>
                                      <p:to>
                                        <p:strVal val="visible"/>
                                      </p:to>
                                    </p:set>
                                    <p:animEffect transition="in" filter="wipe(left)">
                                      <p:cBhvr>
                                        <p:cTn id="50" dur="500"/>
                                        <p:tgtEl>
                                          <p:spTgt spid="47"/>
                                        </p:tgtEl>
                                      </p:cBhvr>
                                    </p:animEffect>
                                  </p:childTnLst>
                                </p:cTn>
                              </p:par>
                            </p:childTnLst>
                          </p:cTn>
                        </p:par>
                        <p:par>
                          <p:cTn id="51" fill="hold" nodeType="afterGroup">
                            <p:stCondLst>
                              <p:cond delay="4750"/>
                            </p:stCondLst>
                            <p:childTnLst>
                              <p:par>
                                <p:cTn id="52" presetID="22" presetClass="entr" presetSubtype="8" fill="hold" grpId="0" nodeType="afterEffect">
                                  <p:stCondLst>
                                    <p:cond delay="0"/>
                                  </p:stCondLst>
                                  <p:childTnLst>
                                    <p:set>
                                      <p:cBhvr>
                                        <p:cTn id="53" dur="1" fill="hold">
                                          <p:stCondLst>
                                            <p:cond delay="0"/>
                                          </p:stCondLst>
                                        </p:cTn>
                                        <p:tgtEl>
                                          <p:spTgt spid="80"/>
                                        </p:tgtEl>
                                        <p:attrNameLst>
                                          <p:attrName>style.visibility</p:attrName>
                                        </p:attrNameLst>
                                      </p:cBhvr>
                                      <p:to>
                                        <p:strVal val="visible"/>
                                      </p:to>
                                    </p:set>
                                    <p:animEffect transition="in" filter="wipe(left)">
                                      <p:cBhvr>
                                        <p:cTn id="54" dur="500"/>
                                        <p:tgtEl>
                                          <p:spTgt spid="80"/>
                                        </p:tgtEl>
                                      </p:cBhvr>
                                    </p:animEffect>
                                  </p:childTnLst>
                                </p:cTn>
                              </p:par>
                              <p:par>
                                <p:cTn id="55" presetID="22" presetClass="entr" presetSubtype="8" fill="hold" grpId="0" nodeType="withEffect">
                                  <p:stCondLst>
                                    <p:cond delay="0"/>
                                  </p:stCondLst>
                                  <p:childTnLst>
                                    <p:set>
                                      <p:cBhvr>
                                        <p:cTn id="56" dur="1" fill="hold">
                                          <p:stCondLst>
                                            <p:cond delay="0"/>
                                          </p:stCondLst>
                                        </p:cTn>
                                        <p:tgtEl>
                                          <p:spTgt spid="81"/>
                                        </p:tgtEl>
                                        <p:attrNameLst>
                                          <p:attrName>style.visibility</p:attrName>
                                        </p:attrNameLst>
                                      </p:cBhvr>
                                      <p:to>
                                        <p:strVal val="visible"/>
                                      </p:to>
                                    </p:set>
                                    <p:animEffect transition="in" filter="wipe(left)">
                                      <p:cBhvr>
                                        <p:cTn id="57" dur="500"/>
                                        <p:tgtEl>
                                          <p:spTgt spid="81"/>
                                        </p:tgtEl>
                                      </p:cBhvr>
                                    </p:animEffect>
                                  </p:childTnLst>
                                </p:cTn>
                              </p:par>
                            </p:childTnLst>
                          </p:cTn>
                        </p:par>
                        <p:par>
                          <p:cTn id="58" fill="hold" nodeType="afterGroup">
                            <p:stCondLst>
                              <p:cond delay="5250"/>
                            </p:stCondLst>
                            <p:childTnLst>
                              <p:par>
                                <p:cTn id="59" presetID="2" presetClass="entr" presetSubtype="4" fill="hold" nodeType="afterEffect">
                                  <p:stCondLst>
                                    <p:cond delay="250"/>
                                  </p:stCondLst>
                                  <p:childTnLst>
                                    <p:set>
                                      <p:cBhvr>
                                        <p:cTn id="60" dur="1" fill="hold">
                                          <p:stCondLst>
                                            <p:cond delay="0"/>
                                          </p:stCondLst>
                                        </p:cTn>
                                        <p:tgtEl>
                                          <p:spTgt spid="69"/>
                                        </p:tgtEl>
                                        <p:attrNameLst>
                                          <p:attrName>style.visibility</p:attrName>
                                        </p:attrNameLst>
                                      </p:cBhvr>
                                      <p:to>
                                        <p:strVal val="visible"/>
                                      </p:to>
                                    </p:set>
                                    <p:anim calcmode="lin" valueType="num">
                                      <p:cBhvr>
                                        <p:cTn id="61" dur="250" fill="hold"/>
                                        <p:tgtEl>
                                          <p:spTgt spid="69"/>
                                        </p:tgtEl>
                                        <p:attrNameLst>
                                          <p:attrName>ppt_x</p:attrName>
                                        </p:attrNameLst>
                                      </p:cBhvr>
                                      <p:tavLst>
                                        <p:tav tm="0">
                                          <p:val>
                                            <p:strVal val="#ppt_x"/>
                                          </p:val>
                                        </p:tav>
                                        <p:tav tm="100000">
                                          <p:val>
                                            <p:strVal val="#ppt_x"/>
                                          </p:val>
                                        </p:tav>
                                      </p:tavLst>
                                    </p:anim>
                                    <p:anim calcmode="lin" valueType="num">
                                      <p:cBhvr>
                                        <p:cTn id="62" dur="250" fill="hold"/>
                                        <p:tgtEl>
                                          <p:spTgt spid="69"/>
                                        </p:tgtEl>
                                        <p:attrNameLst>
                                          <p:attrName>ppt_y</p:attrName>
                                        </p:attrNameLst>
                                      </p:cBhvr>
                                      <p:tavLst>
                                        <p:tav tm="0">
                                          <p:val>
                                            <p:strVal val="1+#ppt_h/2"/>
                                          </p:val>
                                        </p:tav>
                                        <p:tav tm="100000">
                                          <p:val>
                                            <p:strVal val="#ppt_y"/>
                                          </p:val>
                                        </p:tav>
                                      </p:tavLst>
                                    </p:anim>
                                  </p:childTnLst>
                                </p:cTn>
                              </p:par>
                            </p:childTnLst>
                          </p:cTn>
                        </p:par>
                        <p:par>
                          <p:cTn id="63" fill="hold" nodeType="afterGroup">
                            <p:stCondLst>
                              <p:cond delay="5750"/>
                            </p:stCondLst>
                            <p:childTnLst>
                              <p:par>
                                <p:cTn id="64" presetID="22" presetClass="entr" presetSubtype="8" fill="hold" nodeType="afterEffect">
                                  <p:stCondLst>
                                    <p:cond delay="0"/>
                                  </p:stCondLst>
                                  <p:childTnLst>
                                    <p:set>
                                      <p:cBhvr>
                                        <p:cTn id="65" dur="1" fill="hold">
                                          <p:stCondLst>
                                            <p:cond delay="0"/>
                                          </p:stCondLst>
                                        </p:cTn>
                                        <p:tgtEl>
                                          <p:spTgt spid="48"/>
                                        </p:tgtEl>
                                        <p:attrNameLst>
                                          <p:attrName>style.visibility</p:attrName>
                                        </p:attrNameLst>
                                      </p:cBhvr>
                                      <p:to>
                                        <p:strVal val="visible"/>
                                      </p:to>
                                    </p:set>
                                    <p:animEffect transition="in" filter="wipe(left)">
                                      <p:cBhvr>
                                        <p:cTn id="66" dur="500"/>
                                        <p:tgtEl>
                                          <p:spTgt spid="48"/>
                                        </p:tgtEl>
                                      </p:cBhvr>
                                    </p:animEffect>
                                  </p:childTnLst>
                                </p:cTn>
                              </p:par>
                            </p:childTnLst>
                          </p:cTn>
                        </p:par>
                        <p:par>
                          <p:cTn id="67" fill="hold" nodeType="afterGroup">
                            <p:stCondLst>
                              <p:cond delay="6250"/>
                            </p:stCondLst>
                            <p:childTnLst>
                              <p:par>
                                <p:cTn id="68" presetID="22" presetClass="entr" presetSubtype="8" fill="hold" grpId="0" nodeType="afterEffect">
                                  <p:stCondLst>
                                    <p:cond delay="0"/>
                                  </p:stCondLst>
                                  <p:childTnLst>
                                    <p:set>
                                      <p:cBhvr>
                                        <p:cTn id="69" dur="1" fill="hold">
                                          <p:stCondLst>
                                            <p:cond delay="0"/>
                                          </p:stCondLst>
                                        </p:cTn>
                                        <p:tgtEl>
                                          <p:spTgt spid="82"/>
                                        </p:tgtEl>
                                        <p:attrNameLst>
                                          <p:attrName>style.visibility</p:attrName>
                                        </p:attrNameLst>
                                      </p:cBhvr>
                                      <p:to>
                                        <p:strVal val="visible"/>
                                      </p:to>
                                    </p:set>
                                    <p:animEffect transition="in" filter="wipe(left)">
                                      <p:cBhvr>
                                        <p:cTn id="70" dur="500"/>
                                        <p:tgtEl>
                                          <p:spTgt spid="82"/>
                                        </p:tgtEl>
                                      </p:cBhvr>
                                    </p:animEffect>
                                  </p:childTnLst>
                                </p:cTn>
                              </p:par>
                              <p:par>
                                <p:cTn id="71" presetID="22" presetClass="entr" presetSubtype="8" fill="hold" grpId="0" nodeType="withEffect">
                                  <p:stCondLst>
                                    <p:cond delay="0"/>
                                  </p:stCondLst>
                                  <p:childTnLst>
                                    <p:set>
                                      <p:cBhvr>
                                        <p:cTn id="72" dur="1" fill="hold">
                                          <p:stCondLst>
                                            <p:cond delay="0"/>
                                          </p:stCondLst>
                                        </p:cTn>
                                        <p:tgtEl>
                                          <p:spTgt spid="83"/>
                                        </p:tgtEl>
                                        <p:attrNameLst>
                                          <p:attrName>style.visibility</p:attrName>
                                        </p:attrNameLst>
                                      </p:cBhvr>
                                      <p:to>
                                        <p:strVal val="visible"/>
                                      </p:to>
                                    </p:set>
                                    <p:animEffect transition="in" filter="wipe(left)">
                                      <p:cBhvr>
                                        <p:cTn id="73" dur="500"/>
                                        <p:tgtEl>
                                          <p:spTgt spid="83"/>
                                        </p:tgtEl>
                                      </p:cBhvr>
                                    </p:animEffect>
                                  </p:childTnLst>
                                </p:cTn>
                              </p:par>
                            </p:childTnLst>
                          </p:cTn>
                        </p:par>
                        <p:par>
                          <p:cTn id="74" fill="hold" nodeType="afterGroup">
                            <p:stCondLst>
                              <p:cond delay="6750"/>
                            </p:stCondLst>
                            <p:childTnLst>
                              <p:par>
                                <p:cTn id="75" presetID="2" presetClass="entr" presetSubtype="8" fill="hold" nodeType="afterEffect">
                                  <p:stCondLst>
                                    <p:cond delay="250"/>
                                  </p:stCondLst>
                                  <p:childTnLst>
                                    <p:set>
                                      <p:cBhvr>
                                        <p:cTn id="76" dur="1" fill="hold">
                                          <p:stCondLst>
                                            <p:cond delay="0"/>
                                          </p:stCondLst>
                                        </p:cTn>
                                        <p:tgtEl>
                                          <p:spTgt spid="63"/>
                                        </p:tgtEl>
                                        <p:attrNameLst>
                                          <p:attrName>style.visibility</p:attrName>
                                        </p:attrNameLst>
                                      </p:cBhvr>
                                      <p:to>
                                        <p:strVal val="visible"/>
                                      </p:to>
                                    </p:set>
                                    <p:anim calcmode="lin" valueType="num">
                                      <p:cBhvr>
                                        <p:cTn id="77" dur="250" fill="hold"/>
                                        <p:tgtEl>
                                          <p:spTgt spid="63"/>
                                        </p:tgtEl>
                                        <p:attrNameLst>
                                          <p:attrName>ppt_x</p:attrName>
                                        </p:attrNameLst>
                                      </p:cBhvr>
                                      <p:tavLst>
                                        <p:tav tm="0">
                                          <p:val>
                                            <p:strVal val="0-#ppt_w/2"/>
                                          </p:val>
                                        </p:tav>
                                        <p:tav tm="100000">
                                          <p:val>
                                            <p:strVal val="#ppt_x"/>
                                          </p:val>
                                        </p:tav>
                                      </p:tavLst>
                                    </p:anim>
                                    <p:anim calcmode="lin" valueType="num">
                                      <p:cBhvr>
                                        <p:cTn id="78" dur="250" fill="hold"/>
                                        <p:tgtEl>
                                          <p:spTgt spid="63"/>
                                        </p:tgtEl>
                                        <p:attrNameLst>
                                          <p:attrName>ppt_y</p:attrName>
                                        </p:attrNameLst>
                                      </p:cBhvr>
                                      <p:tavLst>
                                        <p:tav tm="0">
                                          <p:val>
                                            <p:strVal val="#ppt_y"/>
                                          </p:val>
                                        </p:tav>
                                        <p:tav tm="100000">
                                          <p:val>
                                            <p:strVal val="#ppt_y"/>
                                          </p:val>
                                        </p:tav>
                                      </p:tavLst>
                                    </p:anim>
                                  </p:childTnLst>
                                </p:cTn>
                              </p:par>
                            </p:childTnLst>
                          </p:cTn>
                        </p:par>
                        <p:par>
                          <p:cTn id="79" fill="hold" nodeType="afterGroup">
                            <p:stCondLst>
                              <p:cond delay="7250"/>
                            </p:stCondLst>
                            <p:childTnLst>
                              <p:par>
                                <p:cTn id="80" presetID="22" presetClass="entr" presetSubtype="2" fill="hold" nodeType="afterEffect">
                                  <p:stCondLst>
                                    <p:cond delay="0"/>
                                  </p:stCondLst>
                                  <p:childTnLst>
                                    <p:set>
                                      <p:cBhvr>
                                        <p:cTn id="81" dur="1" fill="hold">
                                          <p:stCondLst>
                                            <p:cond delay="0"/>
                                          </p:stCondLst>
                                        </p:cTn>
                                        <p:tgtEl>
                                          <p:spTgt spid="49"/>
                                        </p:tgtEl>
                                        <p:attrNameLst>
                                          <p:attrName>style.visibility</p:attrName>
                                        </p:attrNameLst>
                                      </p:cBhvr>
                                      <p:to>
                                        <p:strVal val="visible"/>
                                      </p:to>
                                    </p:set>
                                    <p:animEffect transition="in" filter="wipe(right)">
                                      <p:cBhvr>
                                        <p:cTn id="82" dur="250"/>
                                        <p:tgtEl>
                                          <p:spTgt spid="49"/>
                                        </p:tgtEl>
                                      </p:cBhvr>
                                    </p:animEffect>
                                  </p:childTnLst>
                                </p:cTn>
                              </p:par>
                            </p:childTnLst>
                          </p:cTn>
                        </p:par>
                        <p:par>
                          <p:cTn id="83" fill="hold" nodeType="afterGroup">
                            <p:stCondLst>
                              <p:cond delay="7500"/>
                            </p:stCondLst>
                            <p:childTnLst>
                              <p:par>
                                <p:cTn id="84" presetID="22" presetClass="entr" presetSubtype="2" fill="hold" grpId="0" nodeType="afterEffect">
                                  <p:stCondLst>
                                    <p:cond delay="0"/>
                                  </p:stCondLst>
                                  <p:childTnLst>
                                    <p:set>
                                      <p:cBhvr>
                                        <p:cTn id="85" dur="1" fill="hold">
                                          <p:stCondLst>
                                            <p:cond delay="0"/>
                                          </p:stCondLst>
                                        </p:cTn>
                                        <p:tgtEl>
                                          <p:spTgt spid="76"/>
                                        </p:tgtEl>
                                        <p:attrNameLst>
                                          <p:attrName>style.visibility</p:attrName>
                                        </p:attrNameLst>
                                      </p:cBhvr>
                                      <p:to>
                                        <p:strVal val="visible"/>
                                      </p:to>
                                    </p:set>
                                    <p:animEffect transition="in" filter="wipe(right)">
                                      <p:cBhvr>
                                        <p:cTn id="86" dur="500"/>
                                        <p:tgtEl>
                                          <p:spTgt spid="76"/>
                                        </p:tgtEl>
                                      </p:cBhvr>
                                    </p:animEffect>
                                  </p:childTnLst>
                                </p:cTn>
                              </p:par>
                              <p:par>
                                <p:cTn id="87" presetID="22" presetClass="entr" presetSubtype="2" fill="hold" grpId="0" nodeType="withEffect">
                                  <p:stCondLst>
                                    <p:cond delay="0"/>
                                  </p:stCondLst>
                                  <p:childTnLst>
                                    <p:set>
                                      <p:cBhvr>
                                        <p:cTn id="88" dur="1" fill="hold">
                                          <p:stCondLst>
                                            <p:cond delay="0"/>
                                          </p:stCondLst>
                                        </p:cTn>
                                        <p:tgtEl>
                                          <p:spTgt spid="77"/>
                                        </p:tgtEl>
                                        <p:attrNameLst>
                                          <p:attrName>style.visibility</p:attrName>
                                        </p:attrNameLst>
                                      </p:cBhvr>
                                      <p:to>
                                        <p:strVal val="visible"/>
                                      </p:to>
                                    </p:set>
                                    <p:animEffect transition="in" filter="wipe(right)">
                                      <p:cBhvr>
                                        <p:cTn id="89" dur="500"/>
                                        <p:tgtEl>
                                          <p:spTgt spid="77"/>
                                        </p:tgtEl>
                                      </p:cBhvr>
                                    </p:animEffect>
                                  </p:childTnLst>
                                </p:cTn>
                              </p:par>
                            </p:childTnLst>
                          </p:cTn>
                        </p:par>
                        <p:par>
                          <p:cTn id="90" fill="hold" nodeType="afterGroup">
                            <p:stCondLst>
                              <p:cond delay="8000"/>
                            </p:stCondLst>
                            <p:childTnLst>
                              <p:par>
                                <p:cTn id="91" presetID="2" presetClass="entr" presetSubtype="8" fill="hold" nodeType="afterEffect">
                                  <p:stCondLst>
                                    <p:cond delay="250"/>
                                  </p:stCondLst>
                                  <p:childTnLst>
                                    <p:set>
                                      <p:cBhvr>
                                        <p:cTn id="92" dur="1" fill="hold">
                                          <p:stCondLst>
                                            <p:cond delay="0"/>
                                          </p:stCondLst>
                                        </p:cTn>
                                        <p:tgtEl>
                                          <p:spTgt spid="66"/>
                                        </p:tgtEl>
                                        <p:attrNameLst>
                                          <p:attrName>style.visibility</p:attrName>
                                        </p:attrNameLst>
                                      </p:cBhvr>
                                      <p:to>
                                        <p:strVal val="visible"/>
                                      </p:to>
                                    </p:set>
                                    <p:anim calcmode="lin" valueType="num">
                                      <p:cBhvr>
                                        <p:cTn id="93" dur="250" fill="hold"/>
                                        <p:tgtEl>
                                          <p:spTgt spid="66"/>
                                        </p:tgtEl>
                                        <p:attrNameLst>
                                          <p:attrName>ppt_x</p:attrName>
                                        </p:attrNameLst>
                                      </p:cBhvr>
                                      <p:tavLst>
                                        <p:tav tm="0">
                                          <p:val>
                                            <p:strVal val="0-#ppt_w/2"/>
                                          </p:val>
                                        </p:tav>
                                        <p:tav tm="100000">
                                          <p:val>
                                            <p:strVal val="#ppt_x"/>
                                          </p:val>
                                        </p:tav>
                                      </p:tavLst>
                                    </p:anim>
                                    <p:anim calcmode="lin" valueType="num">
                                      <p:cBhvr>
                                        <p:cTn id="94" dur="250" fill="hold"/>
                                        <p:tgtEl>
                                          <p:spTgt spid="66"/>
                                        </p:tgtEl>
                                        <p:attrNameLst>
                                          <p:attrName>ppt_y</p:attrName>
                                        </p:attrNameLst>
                                      </p:cBhvr>
                                      <p:tavLst>
                                        <p:tav tm="0">
                                          <p:val>
                                            <p:strVal val="#ppt_y"/>
                                          </p:val>
                                        </p:tav>
                                        <p:tav tm="100000">
                                          <p:val>
                                            <p:strVal val="#ppt_y"/>
                                          </p:val>
                                        </p:tav>
                                      </p:tavLst>
                                    </p:anim>
                                  </p:childTnLst>
                                </p:cTn>
                              </p:par>
                            </p:childTnLst>
                          </p:cTn>
                        </p:par>
                        <p:par>
                          <p:cTn id="95" fill="hold" nodeType="afterGroup">
                            <p:stCondLst>
                              <p:cond delay="8500"/>
                            </p:stCondLst>
                            <p:childTnLst>
                              <p:par>
                                <p:cTn id="96" presetID="22" presetClass="entr" presetSubtype="2" fill="hold" nodeType="afterEffect">
                                  <p:stCondLst>
                                    <p:cond delay="0"/>
                                  </p:stCondLst>
                                  <p:childTnLst>
                                    <p:set>
                                      <p:cBhvr>
                                        <p:cTn id="97" dur="1" fill="hold">
                                          <p:stCondLst>
                                            <p:cond delay="0"/>
                                          </p:stCondLst>
                                        </p:cTn>
                                        <p:tgtEl>
                                          <p:spTgt spid="50"/>
                                        </p:tgtEl>
                                        <p:attrNameLst>
                                          <p:attrName>style.visibility</p:attrName>
                                        </p:attrNameLst>
                                      </p:cBhvr>
                                      <p:to>
                                        <p:strVal val="visible"/>
                                      </p:to>
                                    </p:set>
                                    <p:animEffect transition="in" filter="wipe(right)">
                                      <p:cBhvr>
                                        <p:cTn id="98" dur="250"/>
                                        <p:tgtEl>
                                          <p:spTgt spid="50"/>
                                        </p:tgtEl>
                                      </p:cBhvr>
                                    </p:animEffect>
                                  </p:childTnLst>
                                </p:cTn>
                              </p:par>
                            </p:childTnLst>
                          </p:cTn>
                        </p:par>
                        <p:par>
                          <p:cTn id="99" fill="hold" nodeType="afterGroup">
                            <p:stCondLst>
                              <p:cond delay="8750"/>
                            </p:stCondLst>
                            <p:childTnLst>
                              <p:par>
                                <p:cTn id="100" presetID="22" presetClass="entr" presetSubtype="2" fill="hold" grpId="0" nodeType="afterEffect">
                                  <p:stCondLst>
                                    <p:cond delay="0"/>
                                  </p:stCondLst>
                                  <p:childTnLst>
                                    <p:set>
                                      <p:cBhvr>
                                        <p:cTn id="101" dur="1" fill="hold">
                                          <p:stCondLst>
                                            <p:cond delay="0"/>
                                          </p:stCondLst>
                                        </p:cTn>
                                        <p:tgtEl>
                                          <p:spTgt spid="74"/>
                                        </p:tgtEl>
                                        <p:attrNameLst>
                                          <p:attrName>style.visibility</p:attrName>
                                        </p:attrNameLst>
                                      </p:cBhvr>
                                      <p:to>
                                        <p:strVal val="visible"/>
                                      </p:to>
                                    </p:set>
                                    <p:animEffect transition="in" filter="wipe(right)">
                                      <p:cBhvr>
                                        <p:cTn id="102" dur="500"/>
                                        <p:tgtEl>
                                          <p:spTgt spid="74"/>
                                        </p:tgtEl>
                                      </p:cBhvr>
                                    </p:animEffect>
                                  </p:childTnLst>
                                </p:cTn>
                              </p:par>
                              <p:par>
                                <p:cTn id="103" presetID="22" presetClass="entr" presetSubtype="2" fill="hold" grpId="0" nodeType="withEffect">
                                  <p:stCondLst>
                                    <p:cond delay="0"/>
                                  </p:stCondLst>
                                  <p:childTnLst>
                                    <p:set>
                                      <p:cBhvr>
                                        <p:cTn id="104" dur="1" fill="hold">
                                          <p:stCondLst>
                                            <p:cond delay="0"/>
                                          </p:stCondLst>
                                        </p:cTn>
                                        <p:tgtEl>
                                          <p:spTgt spid="75"/>
                                        </p:tgtEl>
                                        <p:attrNameLst>
                                          <p:attrName>style.visibility</p:attrName>
                                        </p:attrNameLst>
                                      </p:cBhvr>
                                      <p:to>
                                        <p:strVal val="visible"/>
                                      </p:to>
                                    </p:set>
                                    <p:animEffect transition="in" filter="wipe(right)">
                                      <p:cBhvr>
                                        <p:cTn id="105" dur="500"/>
                                        <p:tgtEl>
                                          <p:spTgt spid="7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2" grpId="0"/>
      <p:bldP spid="73" grpId="0"/>
      <p:bldP spid="74" grpId="0"/>
      <p:bldP spid="75" grpId="0"/>
      <p:bldP spid="76" grpId="0"/>
      <p:bldP spid="77" grpId="0"/>
      <p:bldP spid="78" grpId="0"/>
      <p:bldP spid="79" grpId="0"/>
      <p:bldP spid="80" grpId="0"/>
      <p:bldP spid="81" grpId="0"/>
      <p:bldP spid="82" grpId="0"/>
      <p:bldP spid="8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8" name="直接连接符 17"/>
          <p:cNvCxnSpPr/>
          <p:nvPr/>
        </p:nvCxnSpPr>
        <p:spPr>
          <a:xfrm rot="5400000">
            <a:off x="2541826" y="3961216"/>
            <a:ext cx="3765888" cy="0"/>
          </a:xfrm>
          <a:prstGeom prst="line">
            <a:avLst/>
          </a:prstGeom>
          <a:ln w="3175">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rot="5400000">
            <a:off x="6064395" y="3961216"/>
            <a:ext cx="3765888" cy="0"/>
          </a:xfrm>
          <a:prstGeom prst="line">
            <a:avLst/>
          </a:prstGeom>
          <a:ln w="3175">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20" name="11 Rectángulo"/>
          <p:cNvSpPr/>
          <p:nvPr/>
        </p:nvSpPr>
        <p:spPr>
          <a:xfrm>
            <a:off x="1221422" y="2078272"/>
            <a:ext cx="2779212" cy="1107220"/>
          </a:xfrm>
          <a:prstGeom prst="rect">
            <a:avLst/>
          </a:prstGeom>
          <a:solidFill>
            <a:schemeClr val="accent1"/>
          </a:solidFill>
          <a:ln>
            <a:noFill/>
          </a:ln>
          <a:effectLst/>
        </p:spPr>
        <p:style>
          <a:lnRef idx="3">
            <a:schemeClr val="lt1"/>
          </a:lnRef>
          <a:fillRef idx="1">
            <a:schemeClr val="accent4"/>
          </a:fillRef>
          <a:effectRef idx="1">
            <a:schemeClr val="accent4"/>
          </a:effectRef>
          <a:fontRef idx="minor">
            <a:schemeClr val="lt1"/>
          </a:fontRef>
        </p:style>
        <p:txBody>
          <a:bodyPr lIns="96423" tIns="48211" rIns="96423" bIns="48211"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defRPr/>
            </a:pPr>
            <a:r>
              <a:rPr lang="zh-CN" altLang="en-US" sz="3375" b="1" kern="0" noProof="1">
                <a:solidFill>
                  <a:schemeClr val="bg1"/>
                </a:solidFill>
                <a:latin typeface="+mn-lt"/>
                <a:cs typeface="+mn-ea"/>
                <a:sym typeface="+mn-lt"/>
              </a:rPr>
              <a:t>添加标题</a:t>
            </a:r>
            <a:endParaRPr lang="en-US" altLang="zh-CN" sz="3375" b="1" kern="0" noProof="1">
              <a:solidFill>
                <a:schemeClr val="bg1"/>
              </a:solidFill>
              <a:latin typeface="+mn-lt"/>
              <a:cs typeface="+mn-ea"/>
              <a:sym typeface="+mn-lt"/>
            </a:endParaRPr>
          </a:p>
          <a:p>
            <a:pPr algn="ctr">
              <a:defRPr/>
            </a:pPr>
            <a:r>
              <a:rPr lang="zh-CN" altLang="en-US" sz="1547" kern="0" noProof="1">
                <a:solidFill>
                  <a:schemeClr val="bg1"/>
                </a:solidFill>
                <a:latin typeface="+mn-lt"/>
                <a:cs typeface="+mn-ea"/>
                <a:sym typeface="+mn-lt"/>
              </a:rPr>
              <a:t>点击此处添加文字内容</a:t>
            </a:r>
            <a:endParaRPr lang="en-US" altLang="zh-CN" sz="1547" kern="0" noProof="1">
              <a:solidFill>
                <a:schemeClr val="bg1"/>
              </a:solidFill>
              <a:latin typeface="+mn-lt"/>
              <a:cs typeface="+mn-ea"/>
              <a:sym typeface="+mn-lt"/>
            </a:endParaRPr>
          </a:p>
        </p:txBody>
      </p:sp>
      <p:grpSp>
        <p:nvGrpSpPr>
          <p:cNvPr id="21" name="组合 20"/>
          <p:cNvGrpSpPr>
            <a:grpSpLocks/>
          </p:cNvGrpSpPr>
          <p:nvPr/>
        </p:nvGrpSpPr>
        <p:grpSpPr bwMode="auto">
          <a:xfrm>
            <a:off x="1221421" y="3841788"/>
            <a:ext cx="2578305" cy="1547360"/>
            <a:chOff x="503238" y="2548492"/>
            <a:chExt cx="2191599" cy="1100152"/>
          </a:xfrm>
        </p:grpSpPr>
        <p:sp>
          <p:nvSpPr>
            <p:cNvPr id="36871" name="矩形 21"/>
            <p:cNvSpPr>
              <a:spLocks noChangeArrowheads="1"/>
            </p:cNvSpPr>
            <p:nvPr/>
          </p:nvSpPr>
          <p:spPr bwMode="auto">
            <a:xfrm>
              <a:off x="503238" y="2548492"/>
              <a:ext cx="1138024" cy="3118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0" hangingPunct="0"/>
              <a:r>
                <a:rPr lang="zh-CN" altLang="en-US" sz="2250">
                  <a:solidFill>
                    <a:srgbClr val="404040"/>
                  </a:solidFill>
                  <a:cs typeface="+mn-ea"/>
                  <a:sym typeface="+mn-lt"/>
                </a:rPr>
                <a:t>添加标题</a:t>
              </a:r>
              <a:endParaRPr lang="en-US" altLang="zh-CN" sz="2250">
                <a:solidFill>
                  <a:srgbClr val="404040"/>
                </a:solidFill>
                <a:cs typeface="+mn-ea"/>
                <a:sym typeface="+mn-lt"/>
              </a:endParaRPr>
            </a:p>
          </p:txBody>
        </p:sp>
        <p:sp>
          <p:nvSpPr>
            <p:cNvPr id="36872" name="矩形 22"/>
            <p:cNvSpPr>
              <a:spLocks noChangeArrowheads="1"/>
            </p:cNvSpPr>
            <p:nvPr/>
          </p:nvSpPr>
          <p:spPr bwMode="auto">
            <a:xfrm>
              <a:off x="503238" y="2905916"/>
              <a:ext cx="2191599" cy="7427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547">
                  <a:solidFill>
                    <a:srgbClr val="404040"/>
                  </a:solidFill>
                  <a:cs typeface="+mn-ea"/>
                  <a:sym typeface="+mn-lt"/>
                </a:rPr>
                <a:t>点击此处添加文字说明内容，可以通过复制您的文本内容，在此文本框粘贴并选择只保留文字。</a:t>
              </a:r>
              <a:endParaRPr lang="en-US" altLang="zh-CN" sz="1547">
                <a:solidFill>
                  <a:srgbClr val="404040"/>
                </a:solidFill>
                <a:cs typeface="+mn-ea"/>
                <a:sym typeface="+mn-lt"/>
              </a:endParaRPr>
            </a:p>
          </p:txBody>
        </p:sp>
      </p:grpSp>
      <p:sp>
        <p:nvSpPr>
          <p:cNvPr id="24" name="42 Rectángulo"/>
          <p:cNvSpPr/>
          <p:nvPr/>
        </p:nvSpPr>
        <p:spPr>
          <a:xfrm>
            <a:off x="4770778" y="2078272"/>
            <a:ext cx="2779212" cy="1107220"/>
          </a:xfrm>
          <a:prstGeom prst="rect">
            <a:avLst/>
          </a:prstGeom>
          <a:solidFill>
            <a:schemeClr val="accent2"/>
          </a:solidFill>
          <a:ln>
            <a:noFill/>
          </a:ln>
          <a:effectLst/>
        </p:spPr>
        <p:style>
          <a:lnRef idx="3">
            <a:schemeClr val="lt1"/>
          </a:lnRef>
          <a:fillRef idx="1">
            <a:schemeClr val="accent4"/>
          </a:fillRef>
          <a:effectRef idx="1">
            <a:schemeClr val="accent4"/>
          </a:effectRef>
          <a:fontRef idx="minor">
            <a:schemeClr val="lt1"/>
          </a:fontRef>
        </p:style>
        <p:txBody>
          <a:bodyPr lIns="96423" tIns="48211" rIns="96423" bIns="48211" anchor="ctr"/>
          <a:lstStyle/>
          <a:p>
            <a:pPr algn="ctr" eaLnBrk="0" hangingPunct="0">
              <a:defRPr/>
            </a:pPr>
            <a:r>
              <a:rPr lang="zh-CN" altLang="en-US" sz="3375" b="1" kern="0" noProof="1">
                <a:solidFill>
                  <a:schemeClr val="bg1"/>
                </a:solidFill>
                <a:cs typeface="+mn-ea"/>
                <a:sym typeface="+mn-lt"/>
              </a:rPr>
              <a:t>添加标题</a:t>
            </a:r>
            <a:endParaRPr lang="en-US" altLang="zh-CN" sz="3375" b="1" kern="0" noProof="1">
              <a:solidFill>
                <a:schemeClr val="bg1"/>
              </a:solidFill>
              <a:cs typeface="+mn-ea"/>
              <a:sym typeface="+mn-lt"/>
            </a:endParaRPr>
          </a:p>
          <a:p>
            <a:pPr algn="ctr">
              <a:defRPr/>
            </a:pPr>
            <a:r>
              <a:rPr lang="zh-CN" altLang="en-US" sz="1547" kern="0" noProof="1">
                <a:solidFill>
                  <a:schemeClr val="bg1"/>
                </a:solidFill>
                <a:cs typeface="+mn-ea"/>
                <a:sym typeface="+mn-lt"/>
              </a:rPr>
              <a:t>点击此处添加文字内容</a:t>
            </a:r>
            <a:endParaRPr lang="en-US" altLang="zh-CN" sz="1547" kern="0" noProof="1">
              <a:solidFill>
                <a:schemeClr val="bg1"/>
              </a:solidFill>
              <a:cs typeface="+mn-ea"/>
              <a:sym typeface="+mn-lt"/>
            </a:endParaRPr>
          </a:p>
        </p:txBody>
      </p:sp>
      <p:grpSp>
        <p:nvGrpSpPr>
          <p:cNvPr id="25" name="组合 24"/>
          <p:cNvGrpSpPr>
            <a:grpSpLocks/>
          </p:cNvGrpSpPr>
          <p:nvPr/>
        </p:nvGrpSpPr>
        <p:grpSpPr bwMode="auto">
          <a:xfrm>
            <a:off x="4770777" y="3841789"/>
            <a:ext cx="2578305" cy="1547362"/>
            <a:chOff x="471218" y="2548491"/>
            <a:chExt cx="2191599" cy="1100154"/>
          </a:xfrm>
        </p:grpSpPr>
        <p:sp>
          <p:nvSpPr>
            <p:cNvPr id="36875" name="矩形 25"/>
            <p:cNvSpPr>
              <a:spLocks noChangeArrowheads="1"/>
            </p:cNvSpPr>
            <p:nvPr/>
          </p:nvSpPr>
          <p:spPr bwMode="auto">
            <a:xfrm>
              <a:off x="471218" y="2548491"/>
              <a:ext cx="1138024" cy="3118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0" hangingPunct="0"/>
              <a:r>
                <a:rPr lang="zh-CN" altLang="en-US" sz="2250">
                  <a:solidFill>
                    <a:srgbClr val="404040"/>
                  </a:solidFill>
                  <a:cs typeface="+mn-ea"/>
                  <a:sym typeface="+mn-lt"/>
                </a:rPr>
                <a:t>添加标题</a:t>
              </a:r>
              <a:endParaRPr lang="en-US" altLang="zh-CN" sz="2250">
                <a:solidFill>
                  <a:srgbClr val="404040"/>
                </a:solidFill>
                <a:cs typeface="+mn-ea"/>
                <a:sym typeface="+mn-lt"/>
              </a:endParaRPr>
            </a:p>
          </p:txBody>
        </p:sp>
        <p:sp>
          <p:nvSpPr>
            <p:cNvPr id="36876" name="矩形 26"/>
            <p:cNvSpPr>
              <a:spLocks noChangeArrowheads="1"/>
            </p:cNvSpPr>
            <p:nvPr/>
          </p:nvSpPr>
          <p:spPr bwMode="auto">
            <a:xfrm>
              <a:off x="471218" y="2905916"/>
              <a:ext cx="2191599" cy="7427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547">
                  <a:solidFill>
                    <a:srgbClr val="404040"/>
                  </a:solidFill>
                  <a:cs typeface="+mn-ea"/>
                  <a:sym typeface="+mn-lt"/>
                </a:rPr>
                <a:t>点击此处添加文字说明内容，可以通过复制您的文本内容，在此文本框粘贴并选择只保留文字。</a:t>
              </a:r>
              <a:endParaRPr lang="en-US" altLang="zh-CN" sz="1547">
                <a:solidFill>
                  <a:srgbClr val="404040"/>
                </a:solidFill>
                <a:cs typeface="+mn-ea"/>
                <a:sym typeface="+mn-lt"/>
              </a:endParaRPr>
            </a:p>
          </p:txBody>
        </p:sp>
      </p:grpSp>
      <p:sp>
        <p:nvSpPr>
          <p:cNvPr id="28" name="51 Rectángulo"/>
          <p:cNvSpPr/>
          <p:nvPr/>
        </p:nvSpPr>
        <p:spPr>
          <a:xfrm>
            <a:off x="8306740" y="2078272"/>
            <a:ext cx="2781445" cy="1107220"/>
          </a:xfrm>
          <a:prstGeom prst="rect">
            <a:avLst/>
          </a:prstGeom>
          <a:solidFill>
            <a:schemeClr val="accent1"/>
          </a:solidFill>
          <a:ln>
            <a:noFill/>
          </a:ln>
          <a:effectLst/>
        </p:spPr>
        <p:style>
          <a:lnRef idx="3">
            <a:schemeClr val="lt1"/>
          </a:lnRef>
          <a:fillRef idx="1">
            <a:schemeClr val="accent4"/>
          </a:fillRef>
          <a:effectRef idx="1">
            <a:schemeClr val="accent4"/>
          </a:effectRef>
          <a:fontRef idx="minor">
            <a:schemeClr val="lt1"/>
          </a:fontRef>
        </p:style>
        <p:txBody>
          <a:bodyPr lIns="96423" tIns="48211" rIns="96423" bIns="48211" anchor="ctr"/>
          <a:lstStyle/>
          <a:p>
            <a:pPr algn="ctr" eaLnBrk="0" hangingPunct="0">
              <a:defRPr/>
            </a:pPr>
            <a:r>
              <a:rPr lang="zh-CN" altLang="en-US" sz="3375" b="1" kern="0" noProof="1">
                <a:solidFill>
                  <a:schemeClr val="bg1"/>
                </a:solidFill>
                <a:cs typeface="+mn-ea"/>
                <a:sym typeface="+mn-lt"/>
              </a:rPr>
              <a:t>添加标题</a:t>
            </a:r>
            <a:endParaRPr lang="en-US" altLang="zh-CN" sz="3375" b="1" kern="0" noProof="1">
              <a:solidFill>
                <a:schemeClr val="bg1"/>
              </a:solidFill>
              <a:cs typeface="+mn-ea"/>
              <a:sym typeface="+mn-lt"/>
            </a:endParaRPr>
          </a:p>
          <a:p>
            <a:pPr algn="ctr">
              <a:defRPr/>
            </a:pPr>
            <a:r>
              <a:rPr lang="zh-CN" altLang="en-US" sz="1547" kern="0" noProof="1">
                <a:solidFill>
                  <a:schemeClr val="bg1"/>
                </a:solidFill>
                <a:cs typeface="+mn-ea"/>
                <a:sym typeface="+mn-lt"/>
              </a:rPr>
              <a:t>点击此处添加文字内容</a:t>
            </a:r>
            <a:endParaRPr lang="en-US" altLang="zh-CN" sz="1547" kern="0" noProof="1">
              <a:solidFill>
                <a:schemeClr val="bg1"/>
              </a:solidFill>
              <a:cs typeface="+mn-ea"/>
              <a:sym typeface="+mn-lt"/>
            </a:endParaRPr>
          </a:p>
        </p:txBody>
      </p:sp>
      <p:grpSp>
        <p:nvGrpSpPr>
          <p:cNvPr id="29" name="组合 28"/>
          <p:cNvGrpSpPr>
            <a:grpSpLocks/>
          </p:cNvGrpSpPr>
          <p:nvPr/>
        </p:nvGrpSpPr>
        <p:grpSpPr bwMode="auto">
          <a:xfrm>
            <a:off x="8306740" y="3841789"/>
            <a:ext cx="2578305" cy="1547362"/>
            <a:chOff x="467746" y="2548491"/>
            <a:chExt cx="2191599" cy="1100154"/>
          </a:xfrm>
        </p:grpSpPr>
        <p:sp>
          <p:nvSpPr>
            <p:cNvPr id="36879" name="矩形 29"/>
            <p:cNvSpPr>
              <a:spLocks noChangeArrowheads="1"/>
            </p:cNvSpPr>
            <p:nvPr/>
          </p:nvSpPr>
          <p:spPr bwMode="auto">
            <a:xfrm>
              <a:off x="467746" y="2548491"/>
              <a:ext cx="1138024" cy="3118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0" hangingPunct="0"/>
              <a:r>
                <a:rPr lang="zh-CN" altLang="en-US" sz="2250">
                  <a:solidFill>
                    <a:srgbClr val="404040"/>
                  </a:solidFill>
                  <a:cs typeface="+mn-ea"/>
                  <a:sym typeface="+mn-lt"/>
                </a:rPr>
                <a:t>添加标题</a:t>
              </a:r>
              <a:endParaRPr lang="en-US" altLang="zh-CN" sz="2250">
                <a:solidFill>
                  <a:srgbClr val="404040"/>
                </a:solidFill>
                <a:cs typeface="+mn-ea"/>
                <a:sym typeface="+mn-lt"/>
              </a:endParaRPr>
            </a:p>
          </p:txBody>
        </p:sp>
        <p:sp>
          <p:nvSpPr>
            <p:cNvPr id="36880" name="矩形 30"/>
            <p:cNvSpPr>
              <a:spLocks noChangeArrowheads="1"/>
            </p:cNvSpPr>
            <p:nvPr/>
          </p:nvSpPr>
          <p:spPr bwMode="auto">
            <a:xfrm>
              <a:off x="467746" y="2905916"/>
              <a:ext cx="2191599" cy="7427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547">
                  <a:solidFill>
                    <a:srgbClr val="404040"/>
                  </a:solidFill>
                  <a:cs typeface="+mn-ea"/>
                  <a:sym typeface="+mn-lt"/>
                </a:rPr>
                <a:t>点击此处添加文字说明内容，可以通过复制您的文本内容，在此文本框粘贴并选择只保留文字。</a:t>
              </a:r>
              <a:endParaRPr lang="en-US" altLang="zh-CN" sz="1547">
                <a:solidFill>
                  <a:srgbClr val="404040"/>
                </a:solidFill>
                <a:cs typeface="+mn-ea"/>
                <a:sym typeface="+mn-lt"/>
              </a:endParaRPr>
            </a:p>
          </p:txBody>
        </p:sp>
      </p:grpSp>
    </p:spTree>
    <p:extLst>
      <p:ext uri="{BB962C8B-B14F-4D97-AF65-F5344CB8AC3E}">
        <p14:creationId xmlns:p14="http://schemas.microsoft.com/office/powerpoint/2010/main" val="1679580378"/>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randombar(horizontal)">
                                      <p:cBhvr>
                                        <p:cTn id="7" dur="500"/>
                                        <p:tgtEl>
                                          <p:spTgt spid="20"/>
                                        </p:tgtEl>
                                      </p:cBhvr>
                                    </p:animEffect>
                                  </p:childTnLst>
                                </p:cTn>
                              </p:par>
                            </p:childTnLst>
                          </p:cTn>
                        </p:par>
                        <p:par>
                          <p:cTn id="8" fill="hold" nodeType="afterGroup">
                            <p:stCondLst>
                              <p:cond delay="500"/>
                            </p:stCondLst>
                            <p:childTnLst>
                              <p:par>
                                <p:cTn id="9" presetID="2" presetClass="entr" presetSubtype="4" fill="hold" nodeType="afterEffect">
                                  <p:stCondLst>
                                    <p:cond delay="0"/>
                                  </p:stCondLst>
                                  <p:childTnLst>
                                    <p:set>
                                      <p:cBhvr>
                                        <p:cTn id="10" dur="1" fill="hold">
                                          <p:stCondLst>
                                            <p:cond delay="0"/>
                                          </p:stCondLst>
                                        </p:cTn>
                                        <p:tgtEl>
                                          <p:spTgt spid="21"/>
                                        </p:tgtEl>
                                        <p:attrNameLst>
                                          <p:attrName>style.visibility</p:attrName>
                                        </p:attrNameLst>
                                      </p:cBhvr>
                                      <p:to>
                                        <p:strVal val="visible"/>
                                      </p:to>
                                    </p:set>
                                    <p:anim calcmode="lin" valueType="num">
                                      <p:cBhvr>
                                        <p:cTn id="11" dur="500" fill="hold"/>
                                        <p:tgtEl>
                                          <p:spTgt spid="21"/>
                                        </p:tgtEl>
                                        <p:attrNameLst>
                                          <p:attrName>ppt_x</p:attrName>
                                        </p:attrNameLst>
                                      </p:cBhvr>
                                      <p:tavLst>
                                        <p:tav tm="0">
                                          <p:val>
                                            <p:strVal val="#ppt_x"/>
                                          </p:val>
                                        </p:tav>
                                        <p:tav tm="100000">
                                          <p:val>
                                            <p:strVal val="#ppt_x"/>
                                          </p:val>
                                        </p:tav>
                                      </p:tavLst>
                                    </p:anim>
                                    <p:anim calcmode="lin" valueType="num">
                                      <p:cBhvr>
                                        <p:cTn id="12" dur="500" fill="hold"/>
                                        <p:tgtEl>
                                          <p:spTgt spid="21"/>
                                        </p:tgtEl>
                                        <p:attrNameLst>
                                          <p:attrName>ppt_y</p:attrName>
                                        </p:attrNameLst>
                                      </p:cBhvr>
                                      <p:tavLst>
                                        <p:tav tm="0">
                                          <p:val>
                                            <p:strVal val="1+#ppt_h/2"/>
                                          </p:val>
                                        </p:tav>
                                        <p:tav tm="100000">
                                          <p:val>
                                            <p:strVal val="#ppt_y"/>
                                          </p:val>
                                        </p:tav>
                                      </p:tavLst>
                                    </p:anim>
                                  </p:childTnLst>
                                </p:cTn>
                              </p:par>
                            </p:childTnLst>
                          </p:cTn>
                        </p:par>
                        <p:par>
                          <p:cTn id="13" fill="hold" nodeType="afterGroup">
                            <p:stCondLst>
                              <p:cond delay="1000"/>
                            </p:stCondLst>
                            <p:childTnLst>
                              <p:par>
                                <p:cTn id="14" presetID="22" presetClass="entr" presetSubtype="1" fill="hold" nodeType="afterEffect">
                                  <p:stCondLst>
                                    <p:cond delay="0"/>
                                  </p:stCondLst>
                                  <p:childTnLst>
                                    <p:set>
                                      <p:cBhvr>
                                        <p:cTn id="15" dur="1" fill="hold">
                                          <p:stCondLst>
                                            <p:cond delay="0"/>
                                          </p:stCondLst>
                                        </p:cTn>
                                        <p:tgtEl>
                                          <p:spTgt spid="18"/>
                                        </p:tgtEl>
                                        <p:attrNameLst>
                                          <p:attrName>style.visibility</p:attrName>
                                        </p:attrNameLst>
                                      </p:cBhvr>
                                      <p:to>
                                        <p:strVal val="visible"/>
                                      </p:to>
                                    </p:set>
                                    <p:animEffect transition="in" filter="wipe(up)">
                                      <p:cBhvr>
                                        <p:cTn id="16" dur="500"/>
                                        <p:tgtEl>
                                          <p:spTgt spid="18"/>
                                        </p:tgtEl>
                                      </p:cBhvr>
                                    </p:animEffect>
                                  </p:childTnLst>
                                </p:cTn>
                              </p:par>
                            </p:childTnLst>
                          </p:cTn>
                        </p:par>
                        <p:par>
                          <p:cTn id="17" fill="hold" nodeType="afterGroup">
                            <p:stCondLst>
                              <p:cond delay="1500"/>
                            </p:stCondLst>
                            <p:childTnLst>
                              <p:par>
                                <p:cTn id="18" presetID="14" presetClass="entr" presetSubtype="10" fill="hold" grpId="0" nodeType="afterEffect">
                                  <p:stCondLst>
                                    <p:cond delay="0"/>
                                  </p:stCondLst>
                                  <p:childTnLst>
                                    <p:set>
                                      <p:cBhvr>
                                        <p:cTn id="19" dur="1" fill="hold">
                                          <p:stCondLst>
                                            <p:cond delay="0"/>
                                          </p:stCondLst>
                                        </p:cTn>
                                        <p:tgtEl>
                                          <p:spTgt spid="24"/>
                                        </p:tgtEl>
                                        <p:attrNameLst>
                                          <p:attrName>style.visibility</p:attrName>
                                        </p:attrNameLst>
                                      </p:cBhvr>
                                      <p:to>
                                        <p:strVal val="visible"/>
                                      </p:to>
                                    </p:set>
                                    <p:animEffect transition="in" filter="randombar(horizontal)">
                                      <p:cBhvr>
                                        <p:cTn id="20" dur="500"/>
                                        <p:tgtEl>
                                          <p:spTgt spid="24"/>
                                        </p:tgtEl>
                                      </p:cBhvr>
                                    </p:animEffect>
                                  </p:childTnLst>
                                </p:cTn>
                              </p:par>
                            </p:childTnLst>
                          </p:cTn>
                        </p:par>
                        <p:par>
                          <p:cTn id="21" fill="hold" nodeType="afterGroup">
                            <p:stCondLst>
                              <p:cond delay="2000"/>
                            </p:stCondLst>
                            <p:childTnLst>
                              <p:par>
                                <p:cTn id="22" presetID="2" presetClass="entr" presetSubtype="4" fill="hold" nodeType="afterEffect">
                                  <p:stCondLst>
                                    <p:cond delay="0"/>
                                  </p:stCondLst>
                                  <p:childTnLst>
                                    <p:set>
                                      <p:cBhvr>
                                        <p:cTn id="23" dur="1" fill="hold">
                                          <p:stCondLst>
                                            <p:cond delay="0"/>
                                          </p:stCondLst>
                                        </p:cTn>
                                        <p:tgtEl>
                                          <p:spTgt spid="25"/>
                                        </p:tgtEl>
                                        <p:attrNameLst>
                                          <p:attrName>style.visibility</p:attrName>
                                        </p:attrNameLst>
                                      </p:cBhvr>
                                      <p:to>
                                        <p:strVal val="visible"/>
                                      </p:to>
                                    </p:set>
                                    <p:anim calcmode="lin" valueType="num">
                                      <p:cBhvr>
                                        <p:cTn id="24" dur="500" fill="hold"/>
                                        <p:tgtEl>
                                          <p:spTgt spid="25"/>
                                        </p:tgtEl>
                                        <p:attrNameLst>
                                          <p:attrName>ppt_x</p:attrName>
                                        </p:attrNameLst>
                                      </p:cBhvr>
                                      <p:tavLst>
                                        <p:tav tm="0">
                                          <p:val>
                                            <p:strVal val="#ppt_x"/>
                                          </p:val>
                                        </p:tav>
                                        <p:tav tm="100000">
                                          <p:val>
                                            <p:strVal val="#ppt_x"/>
                                          </p:val>
                                        </p:tav>
                                      </p:tavLst>
                                    </p:anim>
                                    <p:anim calcmode="lin" valueType="num">
                                      <p:cBhvr>
                                        <p:cTn id="25" dur="500" fill="hold"/>
                                        <p:tgtEl>
                                          <p:spTgt spid="25"/>
                                        </p:tgtEl>
                                        <p:attrNameLst>
                                          <p:attrName>ppt_y</p:attrName>
                                        </p:attrNameLst>
                                      </p:cBhvr>
                                      <p:tavLst>
                                        <p:tav tm="0">
                                          <p:val>
                                            <p:strVal val="1+#ppt_h/2"/>
                                          </p:val>
                                        </p:tav>
                                        <p:tav tm="100000">
                                          <p:val>
                                            <p:strVal val="#ppt_y"/>
                                          </p:val>
                                        </p:tav>
                                      </p:tavLst>
                                    </p:anim>
                                  </p:childTnLst>
                                </p:cTn>
                              </p:par>
                            </p:childTnLst>
                          </p:cTn>
                        </p:par>
                        <p:par>
                          <p:cTn id="26" fill="hold" nodeType="afterGroup">
                            <p:stCondLst>
                              <p:cond delay="2500"/>
                            </p:stCondLst>
                            <p:childTnLst>
                              <p:par>
                                <p:cTn id="27" presetID="22" presetClass="entr" presetSubtype="1" fill="hold" nodeType="afterEffect">
                                  <p:stCondLst>
                                    <p:cond delay="0"/>
                                  </p:stCondLst>
                                  <p:childTnLst>
                                    <p:set>
                                      <p:cBhvr>
                                        <p:cTn id="28" dur="1" fill="hold">
                                          <p:stCondLst>
                                            <p:cond delay="0"/>
                                          </p:stCondLst>
                                        </p:cTn>
                                        <p:tgtEl>
                                          <p:spTgt spid="19"/>
                                        </p:tgtEl>
                                        <p:attrNameLst>
                                          <p:attrName>style.visibility</p:attrName>
                                        </p:attrNameLst>
                                      </p:cBhvr>
                                      <p:to>
                                        <p:strVal val="visible"/>
                                      </p:to>
                                    </p:set>
                                    <p:animEffect transition="in" filter="wipe(up)">
                                      <p:cBhvr>
                                        <p:cTn id="29" dur="500"/>
                                        <p:tgtEl>
                                          <p:spTgt spid="19"/>
                                        </p:tgtEl>
                                      </p:cBhvr>
                                    </p:animEffect>
                                  </p:childTnLst>
                                </p:cTn>
                              </p:par>
                            </p:childTnLst>
                          </p:cTn>
                        </p:par>
                        <p:par>
                          <p:cTn id="30" fill="hold" nodeType="afterGroup">
                            <p:stCondLst>
                              <p:cond delay="3000"/>
                            </p:stCondLst>
                            <p:childTnLst>
                              <p:par>
                                <p:cTn id="31" presetID="14" presetClass="entr" presetSubtype="10" fill="hold" grpId="0" nodeType="afterEffect">
                                  <p:stCondLst>
                                    <p:cond delay="0"/>
                                  </p:stCondLst>
                                  <p:childTnLst>
                                    <p:set>
                                      <p:cBhvr>
                                        <p:cTn id="32" dur="1" fill="hold">
                                          <p:stCondLst>
                                            <p:cond delay="0"/>
                                          </p:stCondLst>
                                        </p:cTn>
                                        <p:tgtEl>
                                          <p:spTgt spid="28"/>
                                        </p:tgtEl>
                                        <p:attrNameLst>
                                          <p:attrName>style.visibility</p:attrName>
                                        </p:attrNameLst>
                                      </p:cBhvr>
                                      <p:to>
                                        <p:strVal val="visible"/>
                                      </p:to>
                                    </p:set>
                                    <p:animEffect transition="in" filter="randombar(horizontal)">
                                      <p:cBhvr>
                                        <p:cTn id="33" dur="500"/>
                                        <p:tgtEl>
                                          <p:spTgt spid="28"/>
                                        </p:tgtEl>
                                      </p:cBhvr>
                                    </p:animEffect>
                                  </p:childTnLst>
                                </p:cTn>
                              </p:par>
                            </p:childTnLst>
                          </p:cTn>
                        </p:par>
                        <p:par>
                          <p:cTn id="34" fill="hold" nodeType="afterGroup">
                            <p:stCondLst>
                              <p:cond delay="3500"/>
                            </p:stCondLst>
                            <p:childTnLst>
                              <p:par>
                                <p:cTn id="35" presetID="2" presetClass="entr" presetSubtype="4" fill="hold" nodeType="afterEffect">
                                  <p:stCondLst>
                                    <p:cond delay="0"/>
                                  </p:stCondLst>
                                  <p:childTnLst>
                                    <p:set>
                                      <p:cBhvr>
                                        <p:cTn id="36" dur="1" fill="hold">
                                          <p:stCondLst>
                                            <p:cond delay="0"/>
                                          </p:stCondLst>
                                        </p:cTn>
                                        <p:tgtEl>
                                          <p:spTgt spid="29"/>
                                        </p:tgtEl>
                                        <p:attrNameLst>
                                          <p:attrName>style.visibility</p:attrName>
                                        </p:attrNameLst>
                                      </p:cBhvr>
                                      <p:to>
                                        <p:strVal val="visible"/>
                                      </p:to>
                                    </p:set>
                                    <p:anim calcmode="lin" valueType="num">
                                      <p:cBhvr>
                                        <p:cTn id="37" dur="500" fill="hold"/>
                                        <p:tgtEl>
                                          <p:spTgt spid="29"/>
                                        </p:tgtEl>
                                        <p:attrNameLst>
                                          <p:attrName>ppt_x</p:attrName>
                                        </p:attrNameLst>
                                      </p:cBhvr>
                                      <p:tavLst>
                                        <p:tav tm="0">
                                          <p:val>
                                            <p:strVal val="#ppt_x"/>
                                          </p:val>
                                        </p:tav>
                                        <p:tav tm="100000">
                                          <p:val>
                                            <p:strVal val="#ppt_x"/>
                                          </p:val>
                                        </p:tav>
                                      </p:tavLst>
                                    </p:anim>
                                    <p:anim calcmode="lin" valueType="num">
                                      <p:cBhvr>
                                        <p:cTn id="38" dur="500" fill="hold"/>
                                        <p:tgtEl>
                                          <p:spTgt spid="2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4" grpId="0" animBg="1"/>
      <p:bldP spid="28"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五边形 25"/>
          <p:cNvSpPr>
            <a:spLocks noChangeArrowheads="1"/>
          </p:cNvSpPr>
          <p:nvPr/>
        </p:nvSpPr>
        <p:spPr bwMode="auto">
          <a:xfrm>
            <a:off x="3109947" y="2035859"/>
            <a:ext cx="1770213" cy="542450"/>
          </a:xfrm>
          <a:prstGeom prst="homePlate">
            <a:avLst>
              <a:gd name="adj" fmla="val 50114"/>
            </a:avLst>
          </a:prstGeom>
          <a:solidFill>
            <a:schemeClr val="accent1"/>
          </a:solidFill>
          <a:ln>
            <a:noFill/>
          </a:ln>
          <a:extLst>
            <a:ext uri="{91240B29-F687-4F45-9708-019B960494DF}">
              <a14:hiddenLine xmlns:a14="http://schemas.microsoft.com/office/drawing/2010/main" w="3175">
                <a:solidFill>
                  <a:srgbClr val="000000"/>
                </a:solidFill>
                <a:bevel/>
                <a:headEnd/>
                <a:tailEnd/>
              </a14:hiddenLine>
            </a:ext>
          </a:extLst>
        </p:spPr>
        <p:txBody>
          <a:bodyPr lIns="87349" tIns="43673" rIns="87349" bIns="43673" anchor="ctr"/>
          <a:lstStyle/>
          <a:p>
            <a:pPr algn="ctr"/>
            <a:endParaRPr lang="zh-CN" altLang="en-US" sz="1969" b="1">
              <a:solidFill>
                <a:srgbClr val="F8F8F8"/>
              </a:solidFill>
              <a:cs typeface="+mn-ea"/>
              <a:sym typeface="+mn-lt"/>
            </a:endParaRPr>
          </a:p>
        </p:txBody>
      </p:sp>
      <p:sp>
        <p:nvSpPr>
          <p:cNvPr id="27" name="TextBox 22"/>
          <p:cNvSpPr txBox="1">
            <a:spLocks noChangeArrowheads="1"/>
          </p:cNvSpPr>
          <p:nvPr/>
        </p:nvSpPr>
        <p:spPr bwMode="auto">
          <a:xfrm>
            <a:off x="3301925" y="2122919"/>
            <a:ext cx="1486711" cy="3527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solidFill>
                  <a:srgbClr val="000000"/>
                </a:solidFill>
                <a:bevel/>
                <a:headEnd/>
                <a:tailEnd/>
              </a14:hiddenLine>
            </a:ext>
          </a:extLst>
        </p:spPr>
        <p:txBody>
          <a:bodyPr lIns="87349" tIns="43673" rIns="87349" bIns="43673" anchor="ctr"/>
          <a:lstStyle/>
          <a:p>
            <a:r>
              <a:rPr lang="zh-CN" altLang="en-US" sz="1547" b="1">
                <a:solidFill>
                  <a:srgbClr val="F8F8F8"/>
                </a:solidFill>
                <a:cs typeface="+mn-ea"/>
                <a:sym typeface="+mn-lt"/>
              </a:rPr>
              <a:t>添加标题</a:t>
            </a:r>
          </a:p>
        </p:txBody>
      </p:sp>
      <p:sp>
        <p:nvSpPr>
          <p:cNvPr id="28" name="五边形 27"/>
          <p:cNvSpPr>
            <a:spLocks noChangeArrowheads="1"/>
          </p:cNvSpPr>
          <p:nvPr/>
        </p:nvSpPr>
        <p:spPr bwMode="auto">
          <a:xfrm>
            <a:off x="3109947" y="3710083"/>
            <a:ext cx="1770213" cy="542450"/>
          </a:xfrm>
          <a:prstGeom prst="homePlate">
            <a:avLst>
              <a:gd name="adj" fmla="val 50114"/>
            </a:avLst>
          </a:prstGeom>
          <a:solidFill>
            <a:schemeClr val="accent1"/>
          </a:solidFill>
          <a:ln>
            <a:noFill/>
          </a:ln>
          <a:extLst>
            <a:ext uri="{91240B29-F687-4F45-9708-019B960494DF}">
              <a14:hiddenLine xmlns:a14="http://schemas.microsoft.com/office/drawing/2010/main" w="3175">
                <a:solidFill>
                  <a:srgbClr val="000000"/>
                </a:solidFill>
                <a:bevel/>
                <a:headEnd/>
                <a:tailEnd/>
              </a14:hiddenLine>
            </a:ext>
          </a:extLst>
        </p:spPr>
        <p:txBody>
          <a:bodyPr lIns="87349" tIns="43673" rIns="87349" bIns="43673" anchor="ctr"/>
          <a:lstStyle/>
          <a:p>
            <a:pPr algn="ctr"/>
            <a:endParaRPr lang="zh-CN" altLang="en-US" sz="1969" b="1">
              <a:solidFill>
                <a:srgbClr val="F8F8F8"/>
              </a:solidFill>
              <a:cs typeface="+mn-ea"/>
              <a:sym typeface="+mn-lt"/>
            </a:endParaRPr>
          </a:p>
        </p:txBody>
      </p:sp>
      <p:sp>
        <p:nvSpPr>
          <p:cNvPr id="29" name="TextBox 22"/>
          <p:cNvSpPr txBox="1">
            <a:spLocks noChangeArrowheads="1"/>
          </p:cNvSpPr>
          <p:nvPr/>
        </p:nvSpPr>
        <p:spPr bwMode="auto">
          <a:xfrm>
            <a:off x="3310855" y="3817234"/>
            <a:ext cx="1477782" cy="3527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solidFill>
                  <a:srgbClr val="000000"/>
                </a:solidFill>
                <a:bevel/>
                <a:headEnd/>
                <a:tailEnd/>
              </a14:hiddenLine>
            </a:ext>
          </a:extLst>
        </p:spPr>
        <p:txBody>
          <a:bodyPr lIns="87349" tIns="43673" rIns="87349" bIns="43673" anchor="ctr"/>
          <a:lstStyle/>
          <a:p>
            <a:r>
              <a:rPr lang="zh-CN" altLang="en-US" sz="1547" b="1">
                <a:solidFill>
                  <a:srgbClr val="F8F8F8"/>
                </a:solidFill>
                <a:cs typeface="+mn-ea"/>
                <a:sym typeface="+mn-lt"/>
              </a:rPr>
              <a:t>添加标题</a:t>
            </a:r>
          </a:p>
        </p:txBody>
      </p:sp>
      <p:sp>
        <p:nvSpPr>
          <p:cNvPr id="30" name="五边形 29"/>
          <p:cNvSpPr>
            <a:spLocks noChangeArrowheads="1"/>
          </p:cNvSpPr>
          <p:nvPr/>
        </p:nvSpPr>
        <p:spPr bwMode="auto">
          <a:xfrm>
            <a:off x="3109947" y="5462438"/>
            <a:ext cx="1770213" cy="544681"/>
          </a:xfrm>
          <a:prstGeom prst="homePlate">
            <a:avLst>
              <a:gd name="adj" fmla="val 49909"/>
            </a:avLst>
          </a:prstGeom>
          <a:solidFill>
            <a:schemeClr val="accent1"/>
          </a:solidFill>
          <a:ln>
            <a:noFill/>
          </a:ln>
          <a:extLst>
            <a:ext uri="{91240B29-F687-4F45-9708-019B960494DF}">
              <a14:hiddenLine xmlns:a14="http://schemas.microsoft.com/office/drawing/2010/main" w="3175">
                <a:solidFill>
                  <a:srgbClr val="000000"/>
                </a:solidFill>
                <a:bevel/>
                <a:headEnd/>
                <a:tailEnd/>
              </a14:hiddenLine>
            </a:ext>
          </a:extLst>
        </p:spPr>
        <p:txBody>
          <a:bodyPr lIns="87349" tIns="43673" rIns="87349" bIns="43673" anchor="ctr"/>
          <a:lstStyle/>
          <a:p>
            <a:pPr algn="ctr"/>
            <a:endParaRPr lang="zh-CN" altLang="en-US" sz="1969" b="1">
              <a:solidFill>
                <a:srgbClr val="F8F8F8"/>
              </a:solidFill>
              <a:cs typeface="+mn-ea"/>
              <a:sym typeface="+mn-lt"/>
            </a:endParaRPr>
          </a:p>
        </p:txBody>
      </p:sp>
      <p:sp>
        <p:nvSpPr>
          <p:cNvPr id="31" name="TextBox 22"/>
          <p:cNvSpPr txBox="1">
            <a:spLocks noChangeArrowheads="1"/>
          </p:cNvSpPr>
          <p:nvPr/>
        </p:nvSpPr>
        <p:spPr bwMode="auto">
          <a:xfrm>
            <a:off x="3310855" y="5551731"/>
            <a:ext cx="1477782" cy="3527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solidFill>
                  <a:srgbClr val="000000"/>
                </a:solidFill>
                <a:bevel/>
                <a:headEnd/>
                <a:tailEnd/>
              </a14:hiddenLine>
            </a:ext>
          </a:extLst>
        </p:spPr>
        <p:txBody>
          <a:bodyPr lIns="87349" tIns="43673" rIns="87349" bIns="43673" anchor="ctr"/>
          <a:lstStyle/>
          <a:p>
            <a:r>
              <a:rPr lang="zh-CN" altLang="en-US" sz="1547" b="1">
                <a:solidFill>
                  <a:srgbClr val="F8F8F8"/>
                </a:solidFill>
                <a:cs typeface="+mn-ea"/>
                <a:sym typeface="+mn-lt"/>
              </a:rPr>
              <a:t>添加标题</a:t>
            </a:r>
          </a:p>
        </p:txBody>
      </p:sp>
      <p:sp>
        <p:nvSpPr>
          <p:cNvPr id="32" name="任意多边形 31"/>
          <p:cNvSpPr/>
          <p:nvPr/>
        </p:nvSpPr>
        <p:spPr bwMode="auto">
          <a:xfrm>
            <a:off x="2105412" y="2290341"/>
            <a:ext cx="1203209" cy="1694316"/>
          </a:xfrm>
          <a:custGeom>
            <a:avLst/>
            <a:gdLst>
              <a:gd name="connsiteX0" fmla="*/ 0 w 1092530"/>
              <a:gd name="connsiteY0" fmla="*/ 1068780 h 1068780"/>
              <a:gd name="connsiteX1" fmla="*/ 1092530 w 1092530"/>
              <a:gd name="connsiteY1" fmla="*/ 0 h 1068780"/>
            </a:gdLst>
            <a:ahLst/>
            <a:cxnLst>
              <a:cxn ang="0">
                <a:pos x="connsiteX0" y="connsiteY0"/>
              </a:cxn>
              <a:cxn ang="0">
                <a:pos x="connsiteX1" y="connsiteY1"/>
              </a:cxn>
            </a:cxnLst>
            <a:rect l="l" t="t" r="r" b="b"/>
            <a:pathLst>
              <a:path w="1092530" h="1068780">
                <a:moveTo>
                  <a:pt x="0" y="1068780"/>
                </a:moveTo>
                <a:lnTo>
                  <a:pt x="1092530" y="0"/>
                </a:lnTo>
              </a:path>
            </a:pathLst>
          </a:custGeom>
          <a:ln>
            <a:solidFill>
              <a:schemeClr val="tx1">
                <a:lumMod val="65000"/>
                <a:lumOff val="35000"/>
              </a:schemeClr>
            </a:solidFill>
            <a:headEnd type="oval"/>
            <a:tailEnd type="oval"/>
          </a:ln>
        </p:spPr>
        <p:style>
          <a:lnRef idx="1">
            <a:schemeClr val="dk1"/>
          </a:lnRef>
          <a:fillRef idx="0">
            <a:schemeClr val="dk1"/>
          </a:fillRef>
          <a:effectRef idx="0">
            <a:schemeClr val="dk1"/>
          </a:effectRef>
          <a:fontRef idx="minor">
            <a:schemeClr val="tx1"/>
          </a:fontRef>
        </p:style>
        <p:txBody>
          <a:bodyPr lIns="87349" tIns="43673" rIns="87349" bIns="43673" anchor="ctr"/>
          <a:lstStyle/>
          <a:p>
            <a:pPr algn="ctr" eaLnBrk="0" fontAlgn="ctr" hangingPunct="0">
              <a:buClr>
                <a:srgbClr val="FF0000"/>
              </a:buClr>
              <a:buSzPct val="70000"/>
              <a:defRPr/>
            </a:pPr>
            <a:endParaRPr lang="zh-CN" altLang="en-US" sz="1547" b="1" noProof="1">
              <a:solidFill>
                <a:schemeClr val="bg1"/>
              </a:solidFill>
              <a:cs typeface="+mn-ea"/>
              <a:sym typeface="+mn-lt"/>
            </a:endParaRPr>
          </a:p>
        </p:txBody>
      </p:sp>
      <p:sp>
        <p:nvSpPr>
          <p:cNvPr id="33" name="任意多边形 32"/>
          <p:cNvSpPr/>
          <p:nvPr/>
        </p:nvSpPr>
        <p:spPr bwMode="auto">
          <a:xfrm flipV="1">
            <a:off x="2105412" y="4009209"/>
            <a:ext cx="1203209" cy="1725568"/>
          </a:xfrm>
          <a:custGeom>
            <a:avLst/>
            <a:gdLst>
              <a:gd name="connsiteX0" fmla="*/ 0 w 1092530"/>
              <a:gd name="connsiteY0" fmla="*/ 1068780 h 1068780"/>
              <a:gd name="connsiteX1" fmla="*/ 1092530 w 1092530"/>
              <a:gd name="connsiteY1" fmla="*/ 0 h 1068780"/>
            </a:gdLst>
            <a:ahLst/>
            <a:cxnLst>
              <a:cxn ang="0">
                <a:pos x="connsiteX0" y="connsiteY0"/>
              </a:cxn>
              <a:cxn ang="0">
                <a:pos x="connsiteX1" y="connsiteY1"/>
              </a:cxn>
            </a:cxnLst>
            <a:rect l="l" t="t" r="r" b="b"/>
            <a:pathLst>
              <a:path w="1092530" h="1068780">
                <a:moveTo>
                  <a:pt x="0" y="1068780"/>
                </a:moveTo>
                <a:lnTo>
                  <a:pt x="1092530" y="0"/>
                </a:lnTo>
              </a:path>
            </a:pathLst>
          </a:custGeom>
          <a:ln>
            <a:solidFill>
              <a:schemeClr val="tx1">
                <a:lumMod val="65000"/>
                <a:lumOff val="35000"/>
              </a:schemeClr>
            </a:solidFill>
            <a:headEnd type="oval"/>
            <a:tailEnd type="oval"/>
          </a:ln>
        </p:spPr>
        <p:style>
          <a:lnRef idx="1">
            <a:schemeClr val="dk1"/>
          </a:lnRef>
          <a:fillRef idx="0">
            <a:schemeClr val="dk1"/>
          </a:fillRef>
          <a:effectRef idx="0">
            <a:schemeClr val="dk1"/>
          </a:effectRef>
          <a:fontRef idx="minor">
            <a:schemeClr val="tx1"/>
          </a:fontRef>
        </p:style>
        <p:txBody>
          <a:bodyPr lIns="87349" tIns="43673" rIns="87349" bIns="43673" anchor="ctr"/>
          <a:lstStyle/>
          <a:p>
            <a:pPr algn="ctr" eaLnBrk="0" fontAlgn="ctr" hangingPunct="0">
              <a:buClr>
                <a:srgbClr val="FF0000"/>
              </a:buClr>
              <a:buSzPct val="70000"/>
              <a:defRPr/>
            </a:pPr>
            <a:endParaRPr lang="zh-CN" altLang="en-US" sz="1547" b="1" noProof="1">
              <a:solidFill>
                <a:schemeClr val="bg1"/>
              </a:solidFill>
              <a:cs typeface="+mn-ea"/>
              <a:sym typeface="+mn-lt"/>
            </a:endParaRPr>
          </a:p>
        </p:txBody>
      </p:sp>
      <p:cxnSp>
        <p:nvCxnSpPr>
          <p:cNvPr id="34" name="直接连接符 33"/>
          <p:cNvCxnSpPr/>
          <p:nvPr/>
        </p:nvCxnSpPr>
        <p:spPr bwMode="auto">
          <a:xfrm>
            <a:off x="2105412" y="4009209"/>
            <a:ext cx="1203209" cy="0"/>
          </a:xfrm>
          <a:prstGeom prst="line">
            <a:avLst/>
          </a:prstGeom>
          <a:ln>
            <a:solidFill>
              <a:schemeClr val="tx1">
                <a:lumMod val="65000"/>
                <a:lumOff val="35000"/>
              </a:schemeClr>
            </a:solidFill>
            <a:headEnd type="oval"/>
            <a:tailEnd type="oval"/>
          </a:ln>
        </p:spPr>
        <p:style>
          <a:lnRef idx="1">
            <a:schemeClr val="dk1"/>
          </a:lnRef>
          <a:fillRef idx="0">
            <a:schemeClr val="dk1"/>
          </a:fillRef>
          <a:effectRef idx="0">
            <a:schemeClr val="dk1"/>
          </a:effectRef>
          <a:fontRef idx="minor">
            <a:schemeClr val="tx1"/>
          </a:fontRef>
        </p:style>
      </p:cxnSp>
      <p:sp>
        <p:nvSpPr>
          <p:cNvPr id="35" name="椭圆 34"/>
          <p:cNvSpPr>
            <a:spLocks noChangeArrowheads="1"/>
          </p:cNvSpPr>
          <p:nvPr/>
        </p:nvSpPr>
        <p:spPr bwMode="auto">
          <a:xfrm>
            <a:off x="1357591" y="3346218"/>
            <a:ext cx="1325986" cy="1325986"/>
          </a:xfrm>
          <a:prstGeom prst="ellipse">
            <a:avLst/>
          </a:prstGeom>
          <a:solidFill>
            <a:schemeClr val="accent1"/>
          </a:solidFill>
          <a:ln>
            <a:noFill/>
          </a:ln>
          <a:extLst>
            <a:ext uri="{91240B29-F687-4F45-9708-019B960494DF}">
              <a14:hiddenLine xmlns:a14="http://schemas.microsoft.com/office/drawing/2010/main" w="3175">
                <a:solidFill>
                  <a:srgbClr val="000000"/>
                </a:solidFill>
                <a:bevel/>
                <a:headEnd/>
                <a:tailEnd/>
              </a14:hiddenLine>
            </a:ext>
          </a:extLst>
        </p:spPr>
        <p:txBody>
          <a:bodyPr lIns="87349" tIns="43673" rIns="87349" bIns="43673" anchor="ctr"/>
          <a:lstStyle/>
          <a:p>
            <a:pPr algn="ctr"/>
            <a:r>
              <a:rPr lang="zh-CN" altLang="en-US" sz="1969" b="1">
                <a:solidFill>
                  <a:srgbClr val="F8F8F8"/>
                </a:solidFill>
                <a:cs typeface="+mn-ea"/>
                <a:sym typeface="+mn-lt"/>
              </a:rPr>
              <a:t>添加</a:t>
            </a:r>
            <a:endParaRPr lang="en-US" altLang="zh-CN" sz="1969" b="1">
              <a:solidFill>
                <a:srgbClr val="F8F8F8"/>
              </a:solidFill>
              <a:cs typeface="+mn-ea"/>
              <a:sym typeface="+mn-lt"/>
            </a:endParaRPr>
          </a:p>
          <a:p>
            <a:pPr algn="ctr"/>
            <a:r>
              <a:rPr lang="zh-CN" altLang="en-US" sz="1969" b="1">
                <a:solidFill>
                  <a:srgbClr val="F8F8F8"/>
                </a:solidFill>
                <a:cs typeface="+mn-ea"/>
                <a:sym typeface="+mn-lt"/>
              </a:rPr>
              <a:t>标题</a:t>
            </a:r>
          </a:p>
        </p:txBody>
      </p:sp>
      <p:sp>
        <p:nvSpPr>
          <p:cNvPr id="36" name="右弧形箭头 35"/>
          <p:cNvSpPr>
            <a:spLocks noChangeArrowheads="1"/>
          </p:cNvSpPr>
          <p:nvPr/>
        </p:nvSpPr>
        <p:spPr bwMode="auto">
          <a:xfrm>
            <a:off x="9050095" y="1953263"/>
            <a:ext cx="946495" cy="1982282"/>
          </a:xfrm>
          <a:prstGeom prst="curvedLeftArrow">
            <a:avLst>
              <a:gd name="adj1" fmla="val 25035"/>
              <a:gd name="adj2" fmla="val 50070"/>
              <a:gd name="adj3" fmla="val 25000"/>
            </a:avLst>
          </a:prstGeom>
          <a:solidFill>
            <a:schemeClr val="accent2"/>
          </a:solidFill>
          <a:ln>
            <a:noFill/>
          </a:ln>
          <a:extLst>
            <a:ext uri="{91240B29-F687-4F45-9708-019B960494DF}">
              <a14:hiddenLine xmlns:a14="http://schemas.microsoft.com/office/drawing/2010/main" w="19050">
                <a:solidFill>
                  <a:srgbClr val="000000"/>
                </a:solidFill>
                <a:miter lim="800000"/>
                <a:headEnd/>
                <a:tailEnd/>
              </a14:hiddenLine>
            </a:ext>
          </a:extLst>
        </p:spPr>
        <p:txBody>
          <a:bodyPr lIns="78612" tIns="39307" rIns="78612" bIns="39307"/>
          <a:lstStyle/>
          <a:p>
            <a:endParaRPr lang="zh-CN" altLang="en-US" sz="1547">
              <a:solidFill>
                <a:srgbClr val="1E1C11"/>
              </a:solidFill>
              <a:cs typeface="+mn-ea"/>
              <a:sym typeface="+mn-lt"/>
            </a:endParaRPr>
          </a:p>
        </p:txBody>
      </p:sp>
      <p:sp>
        <p:nvSpPr>
          <p:cNvPr id="37" name="右弧形箭头 36"/>
          <p:cNvSpPr>
            <a:spLocks noChangeArrowheads="1"/>
          </p:cNvSpPr>
          <p:nvPr/>
        </p:nvSpPr>
        <p:spPr bwMode="auto">
          <a:xfrm>
            <a:off x="9059023" y="3940010"/>
            <a:ext cx="937566" cy="2189885"/>
          </a:xfrm>
          <a:prstGeom prst="curvedLeftArrow">
            <a:avLst>
              <a:gd name="adj1" fmla="val 25012"/>
              <a:gd name="adj2" fmla="val 50012"/>
              <a:gd name="adj3" fmla="val 25000"/>
            </a:avLst>
          </a:prstGeom>
          <a:solidFill>
            <a:schemeClr val="accent2"/>
          </a:solidFill>
          <a:ln>
            <a:noFill/>
          </a:ln>
          <a:extLst>
            <a:ext uri="{91240B29-F687-4F45-9708-019B960494DF}">
              <a14:hiddenLine xmlns:a14="http://schemas.microsoft.com/office/drawing/2010/main" w="19050">
                <a:solidFill>
                  <a:srgbClr val="000000"/>
                </a:solidFill>
                <a:miter lim="800000"/>
                <a:headEnd/>
                <a:tailEnd/>
              </a14:hiddenLine>
            </a:ext>
          </a:extLst>
        </p:spPr>
        <p:txBody>
          <a:bodyPr lIns="78612" tIns="39307" rIns="78612" bIns="39307"/>
          <a:lstStyle/>
          <a:p>
            <a:endParaRPr lang="zh-CN" altLang="en-US" sz="1547">
              <a:solidFill>
                <a:srgbClr val="1E1C11"/>
              </a:solidFill>
              <a:cs typeface="+mn-ea"/>
              <a:sym typeface="+mn-lt"/>
            </a:endParaRPr>
          </a:p>
        </p:txBody>
      </p:sp>
      <p:sp>
        <p:nvSpPr>
          <p:cNvPr id="38" name="右弧形箭头 37"/>
          <p:cNvSpPr>
            <a:spLocks noChangeArrowheads="1"/>
          </p:cNvSpPr>
          <p:nvPr/>
        </p:nvSpPr>
        <p:spPr bwMode="auto">
          <a:xfrm rot="10800000" flipH="1">
            <a:off x="8779988" y="2386328"/>
            <a:ext cx="1082665" cy="3214511"/>
          </a:xfrm>
          <a:prstGeom prst="curvedLeftArrow">
            <a:avLst>
              <a:gd name="adj1" fmla="val 25017"/>
              <a:gd name="adj2" fmla="val 50034"/>
              <a:gd name="adj3" fmla="val 25000"/>
            </a:avLst>
          </a:prstGeom>
          <a:solidFill>
            <a:schemeClr val="accent1"/>
          </a:solidFill>
          <a:ln>
            <a:noFill/>
          </a:ln>
          <a:extLst>
            <a:ext uri="{91240B29-F687-4F45-9708-019B960494DF}">
              <a14:hiddenLine xmlns:a14="http://schemas.microsoft.com/office/drawing/2010/main" w="19050">
                <a:solidFill>
                  <a:srgbClr val="000000"/>
                </a:solidFill>
                <a:miter lim="800000"/>
                <a:headEnd/>
                <a:tailEnd/>
              </a14:hiddenLine>
            </a:ext>
          </a:extLst>
        </p:spPr>
        <p:txBody>
          <a:bodyPr lIns="78612" tIns="39307" rIns="78612" bIns="39307"/>
          <a:lstStyle/>
          <a:p>
            <a:endParaRPr lang="zh-CN" altLang="en-US" sz="1547">
              <a:solidFill>
                <a:srgbClr val="1E1C11"/>
              </a:solidFill>
              <a:cs typeface="+mn-ea"/>
              <a:sym typeface="+mn-lt"/>
            </a:endParaRPr>
          </a:p>
        </p:txBody>
      </p:sp>
      <p:sp>
        <p:nvSpPr>
          <p:cNvPr id="39" name="TextBox 31"/>
          <p:cNvSpPr txBox="1">
            <a:spLocks noChangeArrowheads="1"/>
          </p:cNvSpPr>
          <p:nvPr/>
        </p:nvSpPr>
        <p:spPr bwMode="auto">
          <a:xfrm>
            <a:off x="9934086" y="3830626"/>
            <a:ext cx="1165260" cy="3262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7349" tIns="43673" rIns="87349" bIns="43673">
            <a:spAutoFit/>
          </a:bodyPr>
          <a:lstStyle/>
          <a:p>
            <a:pPr algn="ctr"/>
            <a:r>
              <a:rPr lang="zh-CN" altLang="en-US" sz="1547" b="1">
                <a:solidFill>
                  <a:schemeClr val="accent1"/>
                </a:solidFill>
                <a:cs typeface="+mn-ea"/>
                <a:sym typeface="+mn-lt"/>
              </a:rPr>
              <a:t>补充性文字</a:t>
            </a:r>
          </a:p>
        </p:txBody>
      </p:sp>
      <p:sp>
        <p:nvSpPr>
          <p:cNvPr id="40" name="TextBox 31"/>
          <p:cNvSpPr txBox="1">
            <a:spLocks noChangeArrowheads="1"/>
          </p:cNvSpPr>
          <p:nvPr/>
        </p:nvSpPr>
        <p:spPr bwMode="auto">
          <a:xfrm>
            <a:off x="10126063" y="4882040"/>
            <a:ext cx="1163029" cy="3262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7349" tIns="43673" rIns="87349" bIns="43673">
            <a:spAutoFit/>
          </a:bodyPr>
          <a:lstStyle/>
          <a:p>
            <a:pPr algn="ctr"/>
            <a:r>
              <a:rPr lang="zh-CN" altLang="en-US" sz="1547" b="1">
                <a:solidFill>
                  <a:schemeClr val="accent1"/>
                </a:solidFill>
                <a:cs typeface="+mn-ea"/>
                <a:sym typeface="+mn-lt"/>
              </a:rPr>
              <a:t>补充性文字</a:t>
            </a:r>
          </a:p>
        </p:txBody>
      </p:sp>
      <p:sp>
        <p:nvSpPr>
          <p:cNvPr id="41" name="TextBox 31"/>
          <p:cNvSpPr txBox="1">
            <a:spLocks noChangeArrowheads="1"/>
          </p:cNvSpPr>
          <p:nvPr/>
        </p:nvSpPr>
        <p:spPr bwMode="auto">
          <a:xfrm>
            <a:off x="10126063" y="2754658"/>
            <a:ext cx="1163029" cy="3262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7349" tIns="43673" rIns="87349" bIns="43673">
            <a:spAutoFit/>
          </a:bodyPr>
          <a:lstStyle/>
          <a:p>
            <a:pPr algn="ctr"/>
            <a:r>
              <a:rPr lang="zh-CN" altLang="en-US" sz="1547" b="1">
                <a:solidFill>
                  <a:schemeClr val="accent1"/>
                </a:solidFill>
                <a:cs typeface="+mn-ea"/>
                <a:sym typeface="+mn-lt"/>
              </a:rPr>
              <a:t>补充性文字</a:t>
            </a:r>
          </a:p>
        </p:txBody>
      </p:sp>
      <p:sp>
        <p:nvSpPr>
          <p:cNvPr id="42" name="圆角矩形 41"/>
          <p:cNvSpPr>
            <a:spLocks noChangeArrowheads="1"/>
          </p:cNvSpPr>
          <p:nvPr/>
        </p:nvSpPr>
        <p:spPr bwMode="auto">
          <a:xfrm>
            <a:off x="4362267" y="3393095"/>
            <a:ext cx="4288247" cy="1232229"/>
          </a:xfrm>
          <a:prstGeom prst="roundRect">
            <a:avLst>
              <a:gd name="adj" fmla="val 9991"/>
            </a:avLst>
          </a:prstGeom>
          <a:solidFill>
            <a:srgbClr val="F2F2F2"/>
          </a:solidFill>
          <a:ln w="3175">
            <a:solidFill>
              <a:srgbClr val="7F7F7F"/>
            </a:solidFill>
            <a:bevel/>
            <a:headEnd/>
            <a:tailEnd/>
          </a:ln>
        </p:spPr>
        <p:txBody>
          <a:bodyPr lIns="87349" tIns="43673" rIns="87349" bIns="43673" anchor="ct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lvl="2"/>
            <a:endParaRPr lang="zh-CN" altLang="en-US" sz="1406">
              <a:solidFill>
                <a:srgbClr val="434343"/>
              </a:solidFill>
              <a:latin typeface="+mn-lt"/>
              <a:ea typeface="+mn-ea"/>
              <a:cs typeface="+mn-ea"/>
              <a:sym typeface="+mn-lt"/>
            </a:endParaRPr>
          </a:p>
        </p:txBody>
      </p:sp>
      <p:sp>
        <p:nvSpPr>
          <p:cNvPr id="43" name="圆角矩形 42"/>
          <p:cNvSpPr>
            <a:spLocks noChangeArrowheads="1"/>
          </p:cNvSpPr>
          <p:nvPr/>
        </p:nvSpPr>
        <p:spPr bwMode="auto">
          <a:xfrm>
            <a:off x="4362267" y="5118663"/>
            <a:ext cx="4288247" cy="1232229"/>
          </a:xfrm>
          <a:prstGeom prst="roundRect">
            <a:avLst>
              <a:gd name="adj" fmla="val 9991"/>
            </a:avLst>
          </a:prstGeom>
          <a:solidFill>
            <a:srgbClr val="F2F2F2"/>
          </a:solidFill>
          <a:ln w="3175">
            <a:solidFill>
              <a:srgbClr val="7F7F7F"/>
            </a:solidFill>
            <a:bevel/>
            <a:headEnd/>
            <a:tailEnd/>
          </a:ln>
        </p:spPr>
        <p:txBody>
          <a:bodyPr lIns="87349" tIns="43673" rIns="87349" bIns="43673" anchor="ct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lvl="2"/>
            <a:endParaRPr lang="zh-CN" altLang="en-US" sz="1406">
              <a:solidFill>
                <a:srgbClr val="434343"/>
              </a:solidFill>
              <a:latin typeface="+mn-lt"/>
              <a:ea typeface="+mn-ea"/>
              <a:cs typeface="+mn-ea"/>
              <a:sym typeface="+mn-lt"/>
            </a:endParaRPr>
          </a:p>
        </p:txBody>
      </p:sp>
      <p:sp>
        <p:nvSpPr>
          <p:cNvPr id="44" name="圆角矩形 43"/>
          <p:cNvSpPr>
            <a:spLocks noChangeArrowheads="1"/>
          </p:cNvSpPr>
          <p:nvPr/>
        </p:nvSpPr>
        <p:spPr bwMode="auto">
          <a:xfrm>
            <a:off x="4362267" y="1685387"/>
            <a:ext cx="4288247" cy="1229997"/>
          </a:xfrm>
          <a:prstGeom prst="roundRect">
            <a:avLst>
              <a:gd name="adj" fmla="val 9991"/>
            </a:avLst>
          </a:prstGeom>
          <a:solidFill>
            <a:srgbClr val="F2F2F2"/>
          </a:solidFill>
          <a:ln w="3175">
            <a:solidFill>
              <a:srgbClr val="7F7F7F"/>
            </a:solidFill>
            <a:bevel/>
            <a:headEnd/>
            <a:tailEnd/>
          </a:ln>
        </p:spPr>
        <p:txBody>
          <a:bodyPr lIns="87349" tIns="43673" rIns="87349" bIns="43673" anchor="ct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lvl="2"/>
            <a:endParaRPr lang="zh-CN" altLang="en-US" sz="1406">
              <a:solidFill>
                <a:srgbClr val="434343"/>
              </a:solidFill>
              <a:latin typeface="+mn-lt"/>
              <a:ea typeface="+mn-ea"/>
              <a:cs typeface="+mn-ea"/>
              <a:sym typeface="+mn-lt"/>
            </a:endParaRPr>
          </a:p>
        </p:txBody>
      </p:sp>
      <p:sp>
        <p:nvSpPr>
          <p:cNvPr id="45" name="TextBox 32"/>
          <p:cNvSpPr txBox="1">
            <a:spLocks noChangeArrowheads="1"/>
          </p:cNvSpPr>
          <p:nvPr/>
        </p:nvSpPr>
        <p:spPr bwMode="auto">
          <a:xfrm>
            <a:off x="4632376" y="5426722"/>
            <a:ext cx="3736869" cy="6629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solidFill>
                  <a:srgbClr val="000000"/>
                </a:solidFill>
                <a:bevel/>
                <a:headEnd/>
                <a:tailEnd/>
              </a14:hiddenLine>
            </a:ext>
          </a:extLst>
        </p:spPr>
        <p:txBody>
          <a:bodyPr lIns="87349" tIns="43673" rIns="87349" bIns="43673" anchor="ctr"/>
          <a:lstStyle/>
          <a:p>
            <a:r>
              <a:rPr lang="zh-CN" altLang="en-US" sz="1687">
                <a:solidFill>
                  <a:srgbClr val="404040"/>
                </a:solidFill>
                <a:cs typeface="+mn-ea"/>
                <a:sym typeface="+mn-lt"/>
              </a:rPr>
              <a:t>您的内容打在这里，或者通过复制您的文本后，在此框中选择粘贴，并选择只保留文字。</a:t>
            </a:r>
          </a:p>
        </p:txBody>
      </p:sp>
      <p:sp>
        <p:nvSpPr>
          <p:cNvPr id="46" name="TextBox 32"/>
          <p:cNvSpPr txBox="1">
            <a:spLocks noChangeArrowheads="1"/>
          </p:cNvSpPr>
          <p:nvPr/>
        </p:nvSpPr>
        <p:spPr bwMode="auto">
          <a:xfrm>
            <a:off x="4616748" y="3609631"/>
            <a:ext cx="3736869" cy="6629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solidFill>
                  <a:srgbClr val="000000"/>
                </a:solidFill>
                <a:bevel/>
                <a:headEnd/>
                <a:tailEnd/>
              </a14:hiddenLine>
            </a:ext>
          </a:extLst>
        </p:spPr>
        <p:txBody>
          <a:bodyPr lIns="87349" tIns="43673" rIns="87349" bIns="43673" anchor="ctr"/>
          <a:lstStyle/>
          <a:p>
            <a:r>
              <a:rPr lang="zh-CN" altLang="en-US" sz="1687">
                <a:solidFill>
                  <a:srgbClr val="404040"/>
                </a:solidFill>
                <a:cs typeface="+mn-ea"/>
                <a:sym typeface="+mn-lt"/>
              </a:rPr>
              <a:t>您的内容打在这里，或者通过复制您的文本后，在此框中选择粘贴，并选择只保留文字。</a:t>
            </a:r>
          </a:p>
        </p:txBody>
      </p:sp>
      <p:sp>
        <p:nvSpPr>
          <p:cNvPr id="47" name="TextBox 32"/>
          <p:cNvSpPr txBox="1">
            <a:spLocks noChangeArrowheads="1"/>
          </p:cNvSpPr>
          <p:nvPr/>
        </p:nvSpPr>
        <p:spPr bwMode="auto">
          <a:xfrm>
            <a:off x="4621214" y="1959959"/>
            <a:ext cx="3736869" cy="6629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solidFill>
                  <a:srgbClr val="000000"/>
                </a:solidFill>
                <a:bevel/>
                <a:headEnd/>
                <a:tailEnd/>
              </a14:hiddenLine>
            </a:ext>
          </a:extLst>
        </p:spPr>
        <p:txBody>
          <a:bodyPr lIns="87349" tIns="43673" rIns="87349" bIns="43673" anchor="ctr"/>
          <a:lstStyle/>
          <a:p>
            <a:r>
              <a:rPr lang="zh-CN" altLang="en-US" sz="1687">
                <a:solidFill>
                  <a:srgbClr val="404040"/>
                </a:solidFill>
                <a:cs typeface="+mn-ea"/>
                <a:sym typeface="+mn-lt"/>
              </a:rPr>
              <a:t>您的内容打在这里，或者通过复制您的文本后，在此框中选择粘贴，并选择只保留文字。</a:t>
            </a:r>
          </a:p>
        </p:txBody>
      </p:sp>
    </p:spTree>
    <p:extLst>
      <p:ext uri="{BB962C8B-B14F-4D97-AF65-F5344CB8AC3E}">
        <p14:creationId xmlns:p14="http://schemas.microsoft.com/office/powerpoint/2010/main" val="2349668127"/>
      </p:ext>
    </p:extLst>
  </p:cSld>
  <p:clrMapOvr>
    <a:masterClrMapping/>
  </p:clrMapOvr>
  <mc:AlternateContent xmlns:mc="http://schemas.openxmlformats.org/markup-compatibility/2006" xmlns:p14="http://schemas.microsoft.com/office/powerpoint/2010/main">
    <mc:Choice Requires="p14">
      <p:transition spd="slow" p14:dur="1500" advClick="0" advTm="3000">
        <p:random/>
      </p:transition>
    </mc:Choice>
    <mc:Fallback xmlns="">
      <p:transition spd="slow" advClick="0" advTm="3000">
        <p:random/>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35"/>
                                        </p:tgtEl>
                                        <p:attrNameLst>
                                          <p:attrName>style.visibility</p:attrName>
                                        </p:attrNameLst>
                                      </p:cBhvr>
                                      <p:to>
                                        <p:strVal val="visible"/>
                                      </p:to>
                                    </p:set>
                                    <p:animEffect transition="in" filter="wheel(1)">
                                      <p:cBhvr>
                                        <p:cTn id="7" dur="500"/>
                                        <p:tgtEl>
                                          <p:spTgt spid="35"/>
                                        </p:tgtEl>
                                      </p:cBhvr>
                                    </p:animEffect>
                                  </p:childTnLst>
                                </p:cTn>
                              </p:par>
                            </p:childTnLst>
                          </p:cTn>
                        </p:par>
                        <p:par>
                          <p:cTn id="8" fill="hold" nodeType="afterGroup">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32"/>
                                        </p:tgtEl>
                                        <p:attrNameLst>
                                          <p:attrName>style.visibility</p:attrName>
                                        </p:attrNameLst>
                                      </p:cBhvr>
                                      <p:to>
                                        <p:strVal val="visible"/>
                                      </p:to>
                                    </p:set>
                                    <p:animEffect transition="in" filter="wipe(down)">
                                      <p:cBhvr>
                                        <p:cTn id="11" dur="500"/>
                                        <p:tgtEl>
                                          <p:spTgt spid="32"/>
                                        </p:tgtEl>
                                      </p:cBhvr>
                                    </p:animEffect>
                                  </p:childTnLst>
                                </p:cTn>
                              </p:par>
                            </p:childTnLst>
                          </p:cTn>
                        </p:par>
                        <p:par>
                          <p:cTn id="12" fill="hold" nodeType="afterGroup">
                            <p:stCondLst>
                              <p:cond delay="1000"/>
                            </p:stCondLst>
                            <p:childTnLst>
                              <p:par>
                                <p:cTn id="13" presetID="31" presetClass="entr" presetSubtype="0" fill="hold" grpId="0" nodeType="afterEffect">
                                  <p:stCondLst>
                                    <p:cond delay="0"/>
                                  </p:stCondLst>
                                  <p:childTnLst>
                                    <p:set>
                                      <p:cBhvr>
                                        <p:cTn id="14" dur="1" fill="hold">
                                          <p:stCondLst>
                                            <p:cond delay="0"/>
                                          </p:stCondLst>
                                        </p:cTn>
                                        <p:tgtEl>
                                          <p:spTgt spid="26"/>
                                        </p:tgtEl>
                                        <p:attrNameLst>
                                          <p:attrName>style.visibility</p:attrName>
                                        </p:attrNameLst>
                                      </p:cBhvr>
                                      <p:to>
                                        <p:strVal val="visible"/>
                                      </p:to>
                                    </p:set>
                                    <p:anim calcmode="lin" valueType="num">
                                      <p:cBhvr>
                                        <p:cTn id="15" dur="300" fill="hold"/>
                                        <p:tgtEl>
                                          <p:spTgt spid="26"/>
                                        </p:tgtEl>
                                        <p:attrNameLst>
                                          <p:attrName>ppt_w</p:attrName>
                                        </p:attrNameLst>
                                      </p:cBhvr>
                                      <p:tavLst>
                                        <p:tav tm="0">
                                          <p:val>
                                            <p:fltVal val="0"/>
                                          </p:val>
                                        </p:tav>
                                        <p:tav tm="100000">
                                          <p:val>
                                            <p:strVal val="#ppt_w"/>
                                          </p:val>
                                        </p:tav>
                                      </p:tavLst>
                                    </p:anim>
                                    <p:anim calcmode="lin" valueType="num">
                                      <p:cBhvr>
                                        <p:cTn id="16" dur="300" fill="hold"/>
                                        <p:tgtEl>
                                          <p:spTgt spid="26"/>
                                        </p:tgtEl>
                                        <p:attrNameLst>
                                          <p:attrName>ppt_h</p:attrName>
                                        </p:attrNameLst>
                                      </p:cBhvr>
                                      <p:tavLst>
                                        <p:tav tm="0">
                                          <p:val>
                                            <p:fltVal val="0"/>
                                          </p:val>
                                        </p:tav>
                                        <p:tav tm="100000">
                                          <p:val>
                                            <p:strVal val="#ppt_h"/>
                                          </p:val>
                                        </p:tav>
                                      </p:tavLst>
                                    </p:anim>
                                    <p:anim calcmode="lin" valueType="num">
                                      <p:cBhvr>
                                        <p:cTn id="17" dur="300" fill="hold"/>
                                        <p:tgtEl>
                                          <p:spTgt spid="26"/>
                                        </p:tgtEl>
                                        <p:attrNameLst>
                                          <p:attrName>style.rotation</p:attrName>
                                        </p:attrNameLst>
                                      </p:cBhvr>
                                      <p:tavLst>
                                        <p:tav tm="0">
                                          <p:val>
                                            <p:fltVal val="90"/>
                                          </p:val>
                                        </p:tav>
                                        <p:tav tm="100000">
                                          <p:val>
                                            <p:fltVal val="0"/>
                                          </p:val>
                                        </p:tav>
                                      </p:tavLst>
                                    </p:anim>
                                    <p:animEffect transition="in" filter="fade">
                                      <p:cBhvr>
                                        <p:cTn id="18" dur="300"/>
                                        <p:tgtEl>
                                          <p:spTgt spid="26"/>
                                        </p:tgtEl>
                                      </p:cBhvr>
                                    </p:animEffect>
                                  </p:childTnLst>
                                </p:cTn>
                              </p:par>
                              <p:par>
                                <p:cTn id="19" presetID="31" presetClass="entr" presetSubtype="0" fill="hold" grpId="0" nodeType="withEffect">
                                  <p:stCondLst>
                                    <p:cond delay="0"/>
                                  </p:stCondLst>
                                  <p:childTnLst>
                                    <p:set>
                                      <p:cBhvr>
                                        <p:cTn id="20" dur="1" fill="hold">
                                          <p:stCondLst>
                                            <p:cond delay="0"/>
                                          </p:stCondLst>
                                        </p:cTn>
                                        <p:tgtEl>
                                          <p:spTgt spid="27"/>
                                        </p:tgtEl>
                                        <p:attrNameLst>
                                          <p:attrName>style.visibility</p:attrName>
                                        </p:attrNameLst>
                                      </p:cBhvr>
                                      <p:to>
                                        <p:strVal val="visible"/>
                                      </p:to>
                                    </p:set>
                                    <p:anim calcmode="lin" valueType="num">
                                      <p:cBhvr>
                                        <p:cTn id="21" dur="300" fill="hold"/>
                                        <p:tgtEl>
                                          <p:spTgt spid="27"/>
                                        </p:tgtEl>
                                        <p:attrNameLst>
                                          <p:attrName>ppt_w</p:attrName>
                                        </p:attrNameLst>
                                      </p:cBhvr>
                                      <p:tavLst>
                                        <p:tav tm="0">
                                          <p:val>
                                            <p:fltVal val="0"/>
                                          </p:val>
                                        </p:tav>
                                        <p:tav tm="100000">
                                          <p:val>
                                            <p:strVal val="#ppt_w"/>
                                          </p:val>
                                        </p:tav>
                                      </p:tavLst>
                                    </p:anim>
                                    <p:anim calcmode="lin" valueType="num">
                                      <p:cBhvr>
                                        <p:cTn id="22" dur="300" fill="hold"/>
                                        <p:tgtEl>
                                          <p:spTgt spid="27"/>
                                        </p:tgtEl>
                                        <p:attrNameLst>
                                          <p:attrName>ppt_h</p:attrName>
                                        </p:attrNameLst>
                                      </p:cBhvr>
                                      <p:tavLst>
                                        <p:tav tm="0">
                                          <p:val>
                                            <p:fltVal val="0"/>
                                          </p:val>
                                        </p:tav>
                                        <p:tav tm="100000">
                                          <p:val>
                                            <p:strVal val="#ppt_h"/>
                                          </p:val>
                                        </p:tav>
                                      </p:tavLst>
                                    </p:anim>
                                    <p:anim calcmode="lin" valueType="num">
                                      <p:cBhvr>
                                        <p:cTn id="23" dur="300" fill="hold"/>
                                        <p:tgtEl>
                                          <p:spTgt spid="27"/>
                                        </p:tgtEl>
                                        <p:attrNameLst>
                                          <p:attrName>style.rotation</p:attrName>
                                        </p:attrNameLst>
                                      </p:cBhvr>
                                      <p:tavLst>
                                        <p:tav tm="0">
                                          <p:val>
                                            <p:fltVal val="90"/>
                                          </p:val>
                                        </p:tav>
                                        <p:tav tm="100000">
                                          <p:val>
                                            <p:fltVal val="0"/>
                                          </p:val>
                                        </p:tav>
                                      </p:tavLst>
                                    </p:anim>
                                    <p:animEffect transition="in" filter="fade">
                                      <p:cBhvr>
                                        <p:cTn id="24" dur="300"/>
                                        <p:tgtEl>
                                          <p:spTgt spid="27"/>
                                        </p:tgtEl>
                                      </p:cBhvr>
                                    </p:animEffect>
                                  </p:childTnLst>
                                </p:cTn>
                              </p:par>
                            </p:childTnLst>
                          </p:cTn>
                        </p:par>
                        <p:par>
                          <p:cTn id="25" fill="hold" nodeType="afterGroup">
                            <p:stCondLst>
                              <p:cond delay="1300"/>
                            </p:stCondLst>
                            <p:childTnLst>
                              <p:par>
                                <p:cTn id="26" presetID="22" presetClass="entr" presetSubtype="8" fill="hold" grpId="0" nodeType="afterEffect">
                                  <p:stCondLst>
                                    <p:cond delay="0"/>
                                  </p:stCondLst>
                                  <p:childTnLst>
                                    <p:set>
                                      <p:cBhvr>
                                        <p:cTn id="27" dur="1" fill="hold">
                                          <p:stCondLst>
                                            <p:cond delay="0"/>
                                          </p:stCondLst>
                                        </p:cTn>
                                        <p:tgtEl>
                                          <p:spTgt spid="47"/>
                                        </p:tgtEl>
                                        <p:attrNameLst>
                                          <p:attrName>style.visibility</p:attrName>
                                        </p:attrNameLst>
                                      </p:cBhvr>
                                      <p:to>
                                        <p:strVal val="visible"/>
                                      </p:to>
                                    </p:set>
                                    <p:animEffect transition="in" filter="wipe(left)">
                                      <p:cBhvr>
                                        <p:cTn id="28" dur="500"/>
                                        <p:tgtEl>
                                          <p:spTgt spid="47"/>
                                        </p:tgtEl>
                                      </p:cBhvr>
                                    </p:animEffect>
                                  </p:childTnLst>
                                </p:cTn>
                              </p:par>
                              <p:par>
                                <p:cTn id="29" presetID="22" presetClass="entr" presetSubtype="8" fill="hold" grpId="0" nodeType="withEffect">
                                  <p:stCondLst>
                                    <p:cond delay="0"/>
                                  </p:stCondLst>
                                  <p:childTnLst>
                                    <p:set>
                                      <p:cBhvr>
                                        <p:cTn id="30" dur="1" fill="hold">
                                          <p:stCondLst>
                                            <p:cond delay="0"/>
                                          </p:stCondLst>
                                        </p:cTn>
                                        <p:tgtEl>
                                          <p:spTgt spid="44"/>
                                        </p:tgtEl>
                                        <p:attrNameLst>
                                          <p:attrName>style.visibility</p:attrName>
                                        </p:attrNameLst>
                                      </p:cBhvr>
                                      <p:to>
                                        <p:strVal val="visible"/>
                                      </p:to>
                                    </p:set>
                                    <p:animEffect transition="in" filter="wipe(left)">
                                      <p:cBhvr>
                                        <p:cTn id="31" dur="500"/>
                                        <p:tgtEl>
                                          <p:spTgt spid="44"/>
                                        </p:tgtEl>
                                      </p:cBhvr>
                                    </p:animEffect>
                                  </p:childTnLst>
                                </p:cTn>
                              </p:par>
                            </p:childTnLst>
                          </p:cTn>
                        </p:par>
                        <p:par>
                          <p:cTn id="32" fill="hold" nodeType="afterGroup">
                            <p:stCondLst>
                              <p:cond delay="1800"/>
                            </p:stCondLst>
                            <p:childTnLst>
                              <p:par>
                                <p:cTn id="33" presetID="22" presetClass="entr" presetSubtype="8" fill="hold" nodeType="afterEffect">
                                  <p:stCondLst>
                                    <p:cond delay="0"/>
                                  </p:stCondLst>
                                  <p:childTnLst>
                                    <p:set>
                                      <p:cBhvr>
                                        <p:cTn id="34" dur="1" fill="hold">
                                          <p:stCondLst>
                                            <p:cond delay="0"/>
                                          </p:stCondLst>
                                        </p:cTn>
                                        <p:tgtEl>
                                          <p:spTgt spid="34"/>
                                        </p:tgtEl>
                                        <p:attrNameLst>
                                          <p:attrName>style.visibility</p:attrName>
                                        </p:attrNameLst>
                                      </p:cBhvr>
                                      <p:to>
                                        <p:strVal val="visible"/>
                                      </p:to>
                                    </p:set>
                                    <p:animEffect transition="in" filter="wipe(left)">
                                      <p:cBhvr>
                                        <p:cTn id="35" dur="500"/>
                                        <p:tgtEl>
                                          <p:spTgt spid="34"/>
                                        </p:tgtEl>
                                      </p:cBhvr>
                                    </p:animEffect>
                                  </p:childTnLst>
                                </p:cTn>
                              </p:par>
                            </p:childTnLst>
                          </p:cTn>
                        </p:par>
                        <p:par>
                          <p:cTn id="36" fill="hold" nodeType="afterGroup">
                            <p:stCondLst>
                              <p:cond delay="2300"/>
                            </p:stCondLst>
                            <p:childTnLst>
                              <p:par>
                                <p:cTn id="37" presetID="31" presetClass="entr" presetSubtype="0" fill="hold" grpId="0" nodeType="afterEffect">
                                  <p:stCondLst>
                                    <p:cond delay="0"/>
                                  </p:stCondLst>
                                  <p:childTnLst>
                                    <p:set>
                                      <p:cBhvr>
                                        <p:cTn id="38" dur="1" fill="hold">
                                          <p:stCondLst>
                                            <p:cond delay="0"/>
                                          </p:stCondLst>
                                        </p:cTn>
                                        <p:tgtEl>
                                          <p:spTgt spid="28"/>
                                        </p:tgtEl>
                                        <p:attrNameLst>
                                          <p:attrName>style.visibility</p:attrName>
                                        </p:attrNameLst>
                                      </p:cBhvr>
                                      <p:to>
                                        <p:strVal val="visible"/>
                                      </p:to>
                                    </p:set>
                                    <p:anim calcmode="lin" valueType="num">
                                      <p:cBhvr>
                                        <p:cTn id="39" dur="300" fill="hold"/>
                                        <p:tgtEl>
                                          <p:spTgt spid="28"/>
                                        </p:tgtEl>
                                        <p:attrNameLst>
                                          <p:attrName>ppt_w</p:attrName>
                                        </p:attrNameLst>
                                      </p:cBhvr>
                                      <p:tavLst>
                                        <p:tav tm="0">
                                          <p:val>
                                            <p:fltVal val="0"/>
                                          </p:val>
                                        </p:tav>
                                        <p:tav tm="100000">
                                          <p:val>
                                            <p:strVal val="#ppt_w"/>
                                          </p:val>
                                        </p:tav>
                                      </p:tavLst>
                                    </p:anim>
                                    <p:anim calcmode="lin" valueType="num">
                                      <p:cBhvr>
                                        <p:cTn id="40" dur="300" fill="hold"/>
                                        <p:tgtEl>
                                          <p:spTgt spid="28"/>
                                        </p:tgtEl>
                                        <p:attrNameLst>
                                          <p:attrName>ppt_h</p:attrName>
                                        </p:attrNameLst>
                                      </p:cBhvr>
                                      <p:tavLst>
                                        <p:tav tm="0">
                                          <p:val>
                                            <p:fltVal val="0"/>
                                          </p:val>
                                        </p:tav>
                                        <p:tav tm="100000">
                                          <p:val>
                                            <p:strVal val="#ppt_h"/>
                                          </p:val>
                                        </p:tav>
                                      </p:tavLst>
                                    </p:anim>
                                    <p:anim calcmode="lin" valueType="num">
                                      <p:cBhvr>
                                        <p:cTn id="41" dur="300" fill="hold"/>
                                        <p:tgtEl>
                                          <p:spTgt spid="28"/>
                                        </p:tgtEl>
                                        <p:attrNameLst>
                                          <p:attrName>style.rotation</p:attrName>
                                        </p:attrNameLst>
                                      </p:cBhvr>
                                      <p:tavLst>
                                        <p:tav tm="0">
                                          <p:val>
                                            <p:fltVal val="90"/>
                                          </p:val>
                                        </p:tav>
                                        <p:tav tm="100000">
                                          <p:val>
                                            <p:fltVal val="0"/>
                                          </p:val>
                                        </p:tav>
                                      </p:tavLst>
                                    </p:anim>
                                    <p:animEffect transition="in" filter="fade">
                                      <p:cBhvr>
                                        <p:cTn id="42" dur="300"/>
                                        <p:tgtEl>
                                          <p:spTgt spid="28"/>
                                        </p:tgtEl>
                                      </p:cBhvr>
                                    </p:animEffect>
                                  </p:childTnLst>
                                </p:cTn>
                              </p:par>
                              <p:par>
                                <p:cTn id="43" presetID="31" presetClass="entr" presetSubtype="0" fill="hold" grpId="0" nodeType="withEffect">
                                  <p:stCondLst>
                                    <p:cond delay="0"/>
                                  </p:stCondLst>
                                  <p:childTnLst>
                                    <p:set>
                                      <p:cBhvr>
                                        <p:cTn id="44" dur="1" fill="hold">
                                          <p:stCondLst>
                                            <p:cond delay="0"/>
                                          </p:stCondLst>
                                        </p:cTn>
                                        <p:tgtEl>
                                          <p:spTgt spid="29"/>
                                        </p:tgtEl>
                                        <p:attrNameLst>
                                          <p:attrName>style.visibility</p:attrName>
                                        </p:attrNameLst>
                                      </p:cBhvr>
                                      <p:to>
                                        <p:strVal val="visible"/>
                                      </p:to>
                                    </p:set>
                                    <p:anim calcmode="lin" valueType="num">
                                      <p:cBhvr>
                                        <p:cTn id="45" dur="300" fill="hold"/>
                                        <p:tgtEl>
                                          <p:spTgt spid="29"/>
                                        </p:tgtEl>
                                        <p:attrNameLst>
                                          <p:attrName>ppt_w</p:attrName>
                                        </p:attrNameLst>
                                      </p:cBhvr>
                                      <p:tavLst>
                                        <p:tav tm="0">
                                          <p:val>
                                            <p:fltVal val="0"/>
                                          </p:val>
                                        </p:tav>
                                        <p:tav tm="100000">
                                          <p:val>
                                            <p:strVal val="#ppt_w"/>
                                          </p:val>
                                        </p:tav>
                                      </p:tavLst>
                                    </p:anim>
                                    <p:anim calcmode="lin" valueType="num">
                                      <p:cBhvr>
                                        <p:cTn id="46" dur="300" fill="hold"/>
                                        <p:tgtEl>
                                          <p:spTgt spid="29"/>
                                        </p:tgtEl>
                                        <p:attrNameLst>
                                          <p:attrName>ppt_h</p:attrName>
                                        </p:attrNameLst>
                                      </p:cBhvr>
                                      <p:tavLst>
                                        <p:tav tm="0">
                                          <p:val>
                                            <p:fltVal val="0"/>
                                          </p:val>
                                        </p:tav>
                                        <p:tav tm="100000">
                                          <p:val>
                                            <p:strVal val="#ppt_h"/>
                                          </p:val>
                                        </p:tav>
                                      </p:tavLst>
                                    </p:anim>
                                    <p:anim calcmode="lin" valueType="num">
                                      <p:cBhvr>
                                        <p:cTn id="47" dur="300" fill="hold"/>
                                        <p:tgtEl>
                                          <p:spTgt spid="29"/>
                                        </p:tgtEl>
                                        <p:attrNameLst>
                                          <p:attrName>style.rotation</p:attrName>
                                        </p:attrNameLst>
                                      </p:cBhvr>
                                      <p:tavLst>
                                        <p:tav tm="0">
                                          <p:val>
                                            <p:fltVal val="90"/>
                                          </p:val>
                                        </p:tav>
                                        <p:tav tm="100000">
                                          <p:val>
                                            <p:fltVal val="0"/>
                                          </p:val>
                                        </p:tav>
                                      </p:tavLst>
                                    </p:anim>
                                    <p:animEffect transition="in" filter="fade">
                                      <p:cBhvr>
                                        <p:cTn id="48" dur="300"/>
                                        <p:tgtEl>
                                          <p:spTgt spid="29"/>
                                        </p:tgtEl>
                                      </p:cBhvr>
                                    </p:animEffect>
                                  </p:childTnLst>
                                </p:cTn>
                              </p:par>
                            </p:childTnLst>
                          </p:cTn>
                        </p:par>
                        <p:par>
                          <p:cTn id="49" fill="hold" nodeType="afterGroup">
                            <p:stCondLst>
                              <p:cond delay="2600"/>
                            </p:stCondLst>
                            <p:childTnLst>
                              <p:par>
                                <p:cTn id="50" presetID="22" presetClass="entr" presetSubtype="8" fill="hold" grpId="0" nodeType="afterEffect">
                                  <p:stCondLst>
                                    <p:cond delay="0"/>
                                  </p:stCondLst>
                                  <p:childTnLst>
                                    <p:set>
                                      <p:cBhvr>
                                        <p:cTn id="51" dur="1" fill="hold">
                                          <p:stCondLst>
                                            <p:cond delay="0"/>
                                          </p:stCondLst>
                                        </p:cTn>
                                        <p:tgtEl>
                                          <p:spTgt spid="42"/>
                                        </p:tgtEl>
                                        <p:attrNameLst>
                                          <p:attrName>style.visibility</p:attrName>
                                        </p:attrNameLst>
                                      </p:cBhvr>
                                      <p:to>
                                        <p:strVal val="visible"/>
                                      </p:to>
                                    </p:set>
                                    <p:animEffect transition="in" filter="wipe(left)">
                                      <p:cBhvr>
                                        <p:cTn id="52" dur="500"/>
                                        <p:tgtEl>
                                          <p:spTgt spid="42"/>
                                        </p:tgtEl>
                                      </p:cBhvr>
                                    </p:animEffect>
                                  </p:childTnLst>
                                </p:cTn>
                              </p:par>
                              <p:par>
                                <p:cTn id="53" presetID="22" presetClass="entr" presetSubtype="8" fill="hold" grpId="0" nodeType="withEffect">
                                  <p:stCondLst>
                                    <p:cond delay="0"/>
                                  </p:stCondLst>
                                  <p:childTnLst>
                                    <p:set>
                                      <p:cBhvr>
                                        <p:cTn id="54" dur="1" fill="hold">
                                          <p:stCondLst>
                                            <p:cond delay="0"/>
                                          </p:stCondLst>
                                        </p:cTn>
                                        <p:tgtEl>
                                          <p:spTgt spid="46"/>
                                        </p:tgtEl>
                                        <p:attrNameLst>
                                          <p:attrName>style.visibility</p:attrName>
                                        </p:attrNameLst>
                                      </p:cBhvr>
                                      <p:to>
                                        <p:strVal val="visible"/>
                                      </p:to>
                                    </p:set>
                                    <p:animEffect transition="in" filter="wipe(left)">
                                      <p:cBhvr>
                                        <p:cTn id="55" dur="500"/>
                                        <p:tgtEl>
                                          <p:spTgt spid="46"/>
                                        </p:tgtEl>
                                      </p:cBhvr>
                                    </p:animEffect>
                                  </p:childTnLst>
                                </p:cTn>
                              </p:par>
                            </p:childTnLst>
                          </p:cTn>
                        </p:par>
                        <p:par>
                          <p:cTn id="56" fill="hold" nodeType="afterGroup">
                            <p:stCondLst>
                              <p:cond delay="3100"/>
                            </p:stCondLst>
                            <p:childTnLst>
                              <p:par>
                                <p:cTn id="57" presetID="22" presetClass="entr" presetSubtype="8" fill="hold" grpId="0" nodeType="afterEffect">
                                  <p:stCondLst>
                                    <p:cond delay="0"/>
                                  </p:stCondLst>
                                  <p:childTnLst>
                                    <p:set>
                                      <p:cBhvr>
                                        <p:cTn id="58" dur="1" fill="hold">
                                          <p:stCondLst>
                                            <p:cond delay="0"/>
                                          </p:stCondLst>
                                        </p:cTn>
                                        <p:tgtEl>
                                          <p:spTgt spid="33"/>
                                        </p:tgtEl>
                                        <p:attrNameLst>
                                          <p:attrName>style.visibility</p:attrName>
                                        </p:attrNameLst>
                                      </p:cBhvr>
                                      <p:to>
                                        <p:strVal val="visible"/>
                                      </p:to>
                                    </p:set>
                                    <p:animEffect transition="in" filter="wipe(left)">
                                      <p:cBhvr>
                                        <p:cTn id="59" dur="500"/>
                                        <p:tgtEl>
                                          <p:spTgt spid="33"/>
                                        </p:tgtEl>
                                      </p:cBhvr>
                                    </p:animEffect>
                                  </p:childTnLst>
                                </p:cTn>
                              </p:par>
                            </p:childTnLst>
                          </p:cTn>
                        </p:par>
                        <p:par>
                          <p:cTn id="60" fill="hold" nodeType="afterGroup">
                            <p:stCondLst>
                              <p:cond delay="3600"/>
                            </p:stCondLst>
                            <p:childTnLst>
                              <p:par>
                                <p:cTn id="61" presetID="31" presetClass="entr" presetSubtype="0" fill="hold" grpId="0" nodeType="afterEffect">
                                  <p:stCondLst>
                                    <p:cond delay="0"/>
                                  </p:stCondLst>
                                  <p:childTnLst>
                                    <p:set>
                                      <p:cBhvr>
                                        <p:cTn id="62" dur="1" fill="hold">
                                          <p:stCondLst>
                                            <p:cond delay="0"/>
                                          </p:stCondLst>
                                        </p:cTn>
                                        <p:tgtEl>
                                          <p:spTgt spid="30"/>
                                        </p:tgtEl>
                                        <p:attrNameLst>
                                          <p:attrName>style.visibility</p:attrName>
                                        </p:attrNameLst>
                                      </p:cBhvr>
                                      <p:to>
                                        <p:strVal val="visible"/>
                                      </p:to>
                                    </p:set>
                                    <p:anim calcmode="lin" valueType="num">
                                      <p:cBhvr>
                                        <p:cTn id="63" dur="300" fill="hold"/>
                                        <p:tgtEl>
                                          <p:spTgt spid="30"/>
                                        </p:tgtEl>
                                        <p:attrNameLst>
                                          <p:attrName>ppt_w</p:attrName>
                                        </p:attrNameLst>
                                      </p:cBhvr>
                                      <p:tavLst>
                                        <p:tav tm="0">
                                          <p:val>
                                            <p:fltVal val="0"/>
                                          </p:val>
                                        </p:tav>
                                        <p:tav tm="100000">
                                          <p:val>
                                            <p:strVal val="#ppt_w"/>
                                          </p:val>
                                        </p:tav>
                                      </p:tavLst>
                                    </p:anim>
                                    <p:anim calcmode="lin" valueType="num">
                                      <p:cBhvr>
                                        <p:cTn id="64" dur="300" fill="hold"/>
                                        <p:tgtEl>
                                          <p:spTgt spid="30"/>
                                        </p:tgtEl>
                                        <p:attrNameLst>
                                          <p:attrName>ppt_h</p:attrName>
                                        </p:attrNameLst>
                                      </p:cBhvr>
                                      <p:tavLst>
                                        <p:tav tm="0">
                                          <p:val>
                                            <p:fltVal val="0"/>
                                          </p:val>
                                        </p:tav>
                                        <p:tav tm="100000">
                                          <p:val>
                                            <p:strVal val="#ppt_h"/>
                                          </p:val>
                                        </p:tav>
                                      </p:tavLst>
                                    </p:anim>
                                    <p:anim calcmode="lin" valueType="num">
                                      <p:cBhvr>
                                        <p:cTn id="65" dur="300" fill="hold"/>
                                        <p:tgtEl>
                                          <p:spTgt spid="30"/>
                                        </p:tgtEl>
                                        <p:attrNameLst>
                                          <p:attrName>style.rotation</p:attrName>
                                        </p:attrNameLst>
                                      </p:cBhvr>
                                      <p:tavLst>
                                        <p:tav tm="0">
                                          <p:val>
                                            <p:fltVal val="90"/>
                                          </p:val>
                                        </p:tav>
                                        <p:tav tm="100000">
                                          <p:val>
                                            <p:fltVal val="0"/>
                                          </p:val>
                                        </p:tav>
                                      </p:tavLst>
                                    </p:anim>
                                    <p:animEffect transition="in" filter="fade">
                                      <p:cBhvr>
                                        <p:cTn id="66" dur="300"/>
                                        <p:tgtEl>
                                          <p:spTgt spid="30"/>
                                        </p:tgtEl>
                                      </p:cBhvr>
                                    </p:animEffect>
                                  </p:childTnLst>
                                </p:cTn>
                              </p:par>
                              <p:par>
                                <p:cTn id="67" presetID="31" presetClass="entr" presetSubtype="0" fill="hold" grpId="0" nodeType="withEffect">
                                  <p:stCondLst>
                                    <p:cond delay="0"/>
                                  </p:stCondLst>
                                  <p:childTnLst>
                                    <p:set>
                                      <p:cBhvr>
                                        <p:cTn id="68" dur="1" fill="hold">
                                          <p:stCondLst>
                                            <p:cond delay="0"/>
                                          </p:stCondLst>
                                        </p:cTn>
                                        <p:tgtEl>
                                          <p:spTgt spid="31"/>
                                        </p:tgtEl>
                                        <p:attrNameLst>
                                          <p:attrName>style.visibility</p:attrName>
                                        </p:attrNameLst>
                                      </p:cBhvr>
                                      <p:to>
                                        <p:strVal val="visible"/>
                                      </p:to>
                                    </p:set>
                                    <p:anim calcmode="lin" valueType="num">
                                      <p:cBhvr>
                                        <p:cTn id="69" dur="300" fill="hold"/>
                                        <p:tgtEl>
                                          <p:spTgt spid="31"/>
                                        </p:tgtEl>
                                        <p:attrNameLst>
                                          <p:attrName>ppt_w</p:attrName>
                                        </p:attrNameLst>
                                      </p:cBhvr>
                                      <p:tavLst>
                                        <p:tav tm="0">
                                          <p:val>
                                            <p:fltVal val="0"/>
                                          </p:val>
                                        </p:tav>
                                        <p:tav tm="100000">
                                          <p:val>
                                            <p:strVal val="#ppt_w"/>
                                          </p:val>
                                        </p:tav>
                                      </p:tavLst>
                                    </p:anim>
                                    <p:anim calcmode="lin" valueType="num">
                                      <p:cBhvr>
                                        <p:cTn id="70" dur="300" fill="hold"/>
                                        <p:tgtEl>
                                          <p:spTgt spid="31"/>
                                        </p:tgtEl>
                                        <p:attrNameLst>
                                          <p:attrName>ppt_h</p:attrName>
                                        </p:attrNameLst>
                                      </p:cBhvr>
                                      <p:tavLst>
                                        <p:tav tm="0">
                                          <p:val>
                                            <p:fltVal val="0"/>
                                          </p:val>
                                        </p:tav>
                                        <p:tav tm="100000">
                                          <p:val>
                                            <p:strVal val="#ppt_h"/>
                                          </p:val>
                                        </p:tav>
                                      </p:tavLst>
                                    </p:anim>
                                    <p:anim calcmode="lin" valueType="num">
                                      <p:cBhvr>
                                        <p:cTn id="71" dur="300" fill="hold"/>
                                        <p:tgtEl>
                                          <p:spTgt spid="31"/>
                                        </p:tgtEl>
                                        <p:attrNameLst>
                                          <p:attrName>style.rotation</p:attrName>
                                        </p:attrNameLst>
                                      </p:cBhvr>
                                      <p:tavLst>
                                        <p:tav tm="0">
                                          <p:val>
                                            <p:fltVal val="90"/>
                                          </p:val>
                                        </p:tav>
                                        <p:tav tm="100000">
                                          <p:val>
                                            <p:fltVal val="0"/>
                                          </p:val>
                                        </p:tav>
                                      </p:tavLst>
                                    </p:anim>
                                    <p:animEffect transition="in" filter="fade">
                                      <p:cBhvr>
                                        <p:cTn id="72" dur="300"/>
                                        <p:tgtEl>
                                          <p:spTgt spid="31"/>
                                        </p:tgtEl>
                                      </p:cBhvr>
                                    </p:animEffect>
                                  </p:childTnLst>
                                </p:cTn>
                              </p:par>
                            </p:childTnLst>
                          </p:cTn>
                        </p:par>
                        <p:par>
                          <p:cTn id="73" fill="hold" nodeType="afterGroup">
                            <p:stCondLst>
                              <p:cond delay="3900"/>
                            </p:stCondLst>
                            <p:childTnLst>
                              <p:par>
                                <p:cTn id="74" presetID="22" presetClass="entr" presetSubtype="8" fill="hold" grpId="0" nodeType="afterEffect">
                                  <p:stCondLst>
                                    <p:cond delay="0"/>
                                  </p:stCondLst>
                                  <p:childTnLst>
                                    <p:set>
                                      <p:cBhvr>
                                        <p:cTn id="75" dur="1" fill="hold">
                                          <p:stCondLst>
                                            <p:cond delay="0"/>
                                          </p:stCondLst>
                                        </p:cTn>
                                        <p:tgtEl>
                                          <p:spTgt spid="43"/>
                                        </p:tgtEl>
                                        <p:attrNameLst>
                                          <p:attrName>style.visibility</p:attrName>
                                        </p:attrNameLst>
                                      </p:cBhvr>
                                      <p:to>
                                        <p:strVal val="visible"/>
                                      </p:to>
                                    </p:set>
                                    <p:animEffect transition="in" filter="wipe(left)">
                                      <p:cBhvr>
                                        <p:cTn id="76" dur="500"/>
                                        <p:tgtEl>
                                          <p:spTgt spid="43"/>
                                        </p:tgtEl>
                                      </p:cBhvr>
                                    </p:animEffect>
                                  </p:childTnLst>
                                </p:cTn>
                              </p:par>
                              <p:par>
                                <p:cTn id="77" presetID="22" presetClass="entr" presetSubtype="8" fill="hold" grpId="0" nodeType="withEffect">
                                  <p:stCondLst>
                                    <p:cond delay="0"/>
                                  </p:stCondLst>
                                  <p:childTnLst>
                                    <p:set>
                                      <p:cBhvr>
                                        <p:cTn id="78" dur="1" fill="hold">
                                          <p:stCondLst>
                                            <p:cond delay="0"/>
                                          </p:stCondLst>
                                        </p:cTn>
                                        <p:tgtEl>
                                          <p:spTgt spid="45"/>
                                        </p:tgtEl>
                                        <p:attrNameLst>
                                          <p:attrName>style.visibility</p:attrName>
                                        </p:attrNameLst>
                                      </p:cBhvr>
                                      <p:to>
                                        <p:strVal val="visible"/>
                                      </p:to>
                                    </p:set>
                                    <p:animEffect transition="in" filter="wipe(left)">
                                      <p:cBhvr>
                                        <p:cTn id="79" dur="500"/>
                                        <p:tgtEl>
                                          <p:spTgt spid="45"/>
                                        </p:tgtEl>
                                      </p:cBhvr>
                                    </p:animEffect>
                                  </p:childTnLst>
                                </p:cTn>
                              </p:par>
                            </p:childTnLst>
                          </p:cTn>
                        </p:par>
                        <p:par>
                          <p:cTn id="80" fill="hold" nodeType="afterGroup">
                            <p:stCondLst>
                              <p:cond delay="4400"/>
                            </p:stCondLst>
                            <p:childTnLst>
                              <p:par>
                                <p:cTn id="81" presetID="22" presetClass="entr" presetSubtype="1" fill="hold" grpId="0" nodeType="afterEffect">
                                  <p:stCondLst>
                                    <p:cond delay="0"/>
                                  </p:stCondLst>
                                  <p:childTnLst>
                                    <p:set>
                                      <p:cBhvr>
                                        <p:cTn id="82" dur="1" fill="hold">
                                          <p:stCondLst>
                                            <p:cond delay="0"/>
                                          </p:stCondLst>
                                        </p:cTn>
                                        <p:tgtEl>
                                          <p:spTgt spid="36"/>
                                        </p:tgtEl>
                                        <p:attrNameLst>
                                          <p:attrName>style.visibility</p:attrName>
                                        </p:attrNameLst>
                                      </p:cBhvr>
                                      <p:to>
                                        <p:strVal val="visible"/>
                                      </p:to>
                                    </p:set>
                                    <p:animEffect transition="in" filter="wipe(up)">
                                      <p:cBhvr>
                                        <p:cTn id="83" dur="500"/>
                                        <p:tgtEl>
                                          <p:spTgt spid="36"/>
                                        </p:tgtEl>
                                      </p:cBhvr>
                                    </p:animEffect>
                                  </p:childTnLst>
                                </p:cTn>
                              </p:par>
                            </p:childTnLst>
                          </p:cTn>
                        </p:par>
                        <p:par>
                          <p:cTn id="84" fill="hold" nodeType="afterGroup">
                            <p:stCondLst>
                              <p:cond delay="4900"/>
                            </p:stCondLst>
                            <p:childTnLst>
                              <p:par>
                                <p:cTn id="85" presetID="16" presetClass="entr" presetSubtype="37" fill="hold" grpId="0" nodeType="afterEffect">
                                  <p:stCondLst>
                                    <p:cond delay="0"/>
                                  </p:stCondLst>
                                  <p:childTnLst>
                                    <p:set>
                                      <p:cBhvr>
                                        <p:cTn id="86" dur="1" fill="hold">
                                          <p:stCondLst>
                                            <p:cond delay="0"/>
                                          </p:stCondLst>
                                        </p:cTn>
                                        <p:tgtEl>
                                          <p:spTgt spid="41"/>
                                        </p:tgtEl>
                                        <p:attrNameLst>
                                          <p:attrName>style.visibility</p:attrName>
                                        </p:attrNameLst>
                                      </p:cBhvr>
                                      <p:to>
                                        <p:strVal val="visible"/>
                                      </p:to>
                                    </p:set>
                                    <p:animEffect transition="in" filter="barn(outVertical)">
                                      <p:cBhvr>
                                        <p:cTn id="87" dur="500"/>
                                        <p:tgtEl>
                                          <p:spTgt spid="41"/>
                                        </p:tgtEl>
                                      </p:cBhvr>
                                    </p:animEffect>
                                  </p:childTnLst>
                                </p:cTn>
                              </p:par>
                            </p:childTnLst>
                          </p:cTn>
                        </p:par>
                        <p:par>
                          <p:cTn id="88" fill="hold" nodeType="afterGroup">
                            <p:stCondLst>
                              <p:cond delay="5400"/>
                            </p:stCondLst>
                            <p:childTnLst>
                              <p:par>
                                <p:cTn id="89" presetID="22" presetClass="entr" presetSubtype="1" fill="hold" grpId="0" nodeType="afterEffect">
                                  <p:stCondLst>
                                    <p:cond delay="0"/>
                                  </p:stCondLst>
                                  <p:childTnLst>
                                    <p:set>
                                      <p:cBhvr>
                                        <p:cTn id="90" dur="1" fill="hold">
                                          <p:stCondLst>
                                            <p:cond delay="0"/>
                                          </p:stCondLst>
                                        </p:cTn>
                                        <p:tgtEl>
                                          <p:spTgt spid="37"/>
                                        </p:tgtEl>
                                        <p:attrNameLst>
                                          <p:attrName>style.visibility</p:attrName>
                                        </p:attrNameLst>
                                      </p:cBhvr>
                                      <p:to>
                                        <p:strVal val="visible"/>
                                      </p:to>
                                    </p:set>
                                    <p:animEffect transition="in" filter="wipe(up)">
                                      <p:cBhvr>
                                        <p:cTn id="91" dur="500"/>
                                        <p:tgtEl>
                                          <p:spTgt spid="37"/>
                                        </p:tgtEl>
                                      </p:cBhvr>
                                    </p:animEffect>
                                  </p:childTnLst>
                                </p:cTn>
                              </p:par>
                            </p:childTnLst>
                          </p:cTn>
                        </p:par>
                        <p:par>
                          <p:cTn id="92" fill="hold" nodeType="afterGroup">
                            <p:stCondLst>
                              <p:cond delay="5900"/>
                            </p:stCondLst>
                            <p:childTnLst>
                              <p:par>
                                <p:cTn id="93" presetID="16" presetClass="entr" presetSubtype="37" fill="hold" grpId="0" nodeType="afterEffect">
                                  <p:stCondLst>
                                    <p:cond delay="0"/>
                                  </p:stCondLst>
                                  <p:childTnLst>
                                    <p:set>
                                      <p:cBhvr>
                                        <p:cTn id="94" dur="1" fill="hold">
                                          <p:stCondLst>
                                            <p:cond delay="0"/>
                                          </p:stCondLst>
                                        </p:cTn>
                                        <p:tgtEl>
                                          <p:spTgt spid="40"/>
                                        </p:tgtEl>
                                        <p:attrNameLst>
                                          <p:attrName>style.visibility</p:attrName>
                                        </p:attrNameLst>
                                      </p:cBhvr>
                                      <p:to>
                                        <p:strVal val="visible"/>
                                      </p:to>
                                    </p:set>
                                    <p:animEffect transition="in" filter="barn(outVertical)">
                                      <p:cBhvr>
                                        <p:cTn id="95" dur="500"/>
                                        <p:tgtEl>
                                          <p:spTgt spid="40"/>
                                        </p:tgtEl>
                                      </p:cBhvr>
                                    </p:animEffect>
                                  </p:childTnLst>
                                </p:cTn>
                              </p:par>
                            </p:childTnLst>
                          </p:cTn>
                        </p:par>
                        <p:par>
                          <p:cTn id="96" fill="hold" nodeType="afterGroup">
                            <p:stCondLst>
                              <p:cond delay="6400"/>
                            </p:stCondLst>
                            <p:childTnLst>
                              <p:par>
                                <p:cTn id="97" presetID="22" presetClass="entr" presetSubtype="4" fill="hold" grpId="0" nodeType="afterEffect">
                                  <p:stCondLst>
                                    <p:cond delay="0"/>
                                  </p:stCondLst>
                                  <p:childTnLst>
                                    <p:set>
                                      <p:cBhvr>
                                        <p:cTn id="98" dur="1" fill="hold">
                                          <p:stCondLst>
                                            <p:cond delay="0"/>
                                          </p:stCondLst>
                                        </p:cTn>
                                        <p:tgtEl>
                                          <p:spTgt spid="38"/>
                                        </p:tgtEl>
                                        <p:attrNameLst>
                                          <p:attrName>style.visibility</p:attrName>
                                        </p:attrNameLst>
                                      </p:cBhvr>
                                      <p:to>
                                        <p:strVal val="visible"/>
                                      </p:to>
                                    </p:set>
                                    <p:animEffect transition="in" filter="wipe(down)">
                                      <p:cBhvr>
                                        <p:cTn id="99" dur="500"/>
                                        <p:tgtEl>
                                          <p:spTgt spid="38"/>
                                        </p:tgtEl>
                                      </p:cBhvr>
                                    </p:animEffect>
                                  </p:childTnLst>
                                </p:cTn>
                              </p:par>
                            </p:childTnLst>
                          </p:cTn>
                        </p:par>
                        <p:par>
                          <p:cTn id="100" fill="hold" nodeType="afterGroup">
                            <p:stCondLst>
                              <p:cond delay="6900"/>
                            </p:stCondLst>
                            <p:childTnLst>
                              <p:par>
                                <p:cTn id="101" presetID="16" presetClass="entr" presetSubtype="37" fill="hold" grpId="0" nodeType="afterEffect">
                                  <p:stCondLst>
                                    <p:cond delay="0"/>
                                  </p:stCondLst>
                                  <p:childTnLst>
                                    <p:set>
                                      <p:cBhvr>
                                        <p:cTn id="102" dur="1" fill="hold">
                                          <p:stCondLst>
                                            <p:cond delay="0"/>
                                          </p:stCondLst>
                                        </p:cTn>
                                        <p:tgtEl>
                                          <p:spTgt spid="39"/>
                                        </p:tgtEl>
                                        <p:attrNameLst>
                                          <p:attrName>style.visibility</p:attrName>
                                        </p:attrNameLst>
                                      </p:cBhvr>
                                      <p:to>
                                        <p:strVal val="visible"/>
                                      </p:to>
                                    </p:set>
                                    <p:animEffect transition="in" filter="barn(outVertical)">
                                      <p:cBhvr>
                                        <p:cTn id="103"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P spid="27" grpId="0"/>
      <p:bldP spid="28" grpId="0" animBg="1"/>
      <p:bldP spid="29" grpId="0"/>
      <p:bldP spid="30" grpId="0" animBg="1"/>
      <p:bldP spid="31" grpId="0"/>
      <p:bldP spid="32" grpId="0" animBg="1"/>
      <p:bldP spid="33" grpId="0" animBg="1"/>
      <p:bldP spid="35" grpId="0" animBg="1"/>
      <p:bldP spid="36" grpId="0" animBg="1"/>
      <p:bldP spid="37" grpId="0" animBg="1"/>
      <p:bldP spid="38" grpId="0" animBg="1"/>
      <p:bldP spid="39" grpId="0"/>
      <p:bldP spid="40" grpId="0"/>
      <p:bldP spid="41" grpId="0"/>
      <p:bldP spid="42" grpId="0" animBg="1"/>
      <p:bldP spid="43" grpId="0" animBg="1"/>
      <p:bldP spid="44" grpId="0" animBg="1"/>
      <p:bldP spid="45" grpId="0"/>
      <p:bldP spid="46" grpId="0"/>
      <p:bldP spid="47"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1" name="Group 8"/>
          <p:cNvGrpSpPr/>
          <p:nvPr/>
        </p:nvGrpSpPr>
        <p:grpSpPr bwMode="auto">
          <a:xfrm>
            <a:off x="3328242" y="1591211"/>
            <a:ext cx="2028921" cy="1188344"/>
            <a:chOff x="0" y="0"/>
            <a:chExt cx="9801" cy="6692"/>
          </a:xfrm>
          <a:solidFill>
            <a:schemeClr val="accent1"/>
          </a:solidFill>
        </p:grpSpPr>
        <p:sp>
          <p:nvSpPr>
            <p:cNvPr id="22" name="曲线 948"/>
            <p:cNvSpPr/>
            <p:nvPr/>
          </p:nvSpPr>
          <p:spPr bwMode="auto">
            <a:xfrm>
              <a:off x="2263" y="0"/>
              <a:ext cx="5780" cy="6693"/>
            </a:xfrm>
            <a:custGeom>
              <a:avLst/>
              <a:gdLst>
                <a:gd name="T0" fmla="*/ 13513 w 21600"/>
                <a:gd name="T1" fmla="*/ 693 h 21600"/>
                <a:gd name="T2" fmla="*/ 15646 w 21600"/>
                <a:gd name="T3" fmla="*/ 2743 h 21600"/>
                <a:gd name="T4" fmla="*/ 16293 w 21600"/>
                <a:gd name="T5" fmla="*/ 5076 h 21600"/>
                <a:gd name="T6" fmla="*/ 14013 w 21600"/>
                <a:gd name="T7" fmla="*/ 10033 h 21600"/>
                <a:gd name="T8" fmla="*/ 15000 w 21600"/>
                <a:gd name="T9" fmla="*/ 12047 h 21600"/>
                <a:gd name="T10" fmla="*/ 18939 w 21600"/>
                <a:gd name="T11" fmla="*/ 12550 h 21600"/>
                <a:gd name="T12" fmla="*/ 20878 w 21600"/>
                <a:gd name="T13" fmla="*/ 15742 h 21600"/>
                <a:gd name="T14" fmla="*/ 21054 w 21600"/>
                <a:gd name="T15" fmla="*/ 19957 h 21600"/>
                <a:gd name="T16" fmla="*/ 9652 w 21600"/>
                <a:gd name="T17" fmla="*/ 21374 h 21600"/>
                <a:gd name="T18" fmla="*/ 455 w 21600"/>
                <a:gd name="T19" fmla="*/ 19563 h 21600"/>
                <a:gd name="T20" fmla="*/ 2201 w 21600"/>
                <a:gd name="T21" fmla="*/ 13225 h 21600"/>
                <a:gd name="T22" fmla="*/ 6270 w 21600"/>
                <a:gd name="T23" fmla="*/ 12189 h 21600"/>
                <a:gd name="T24" fmla="*/ 7447 w 21600"/>
                <a:gd name="T25" fmla="*/ 10075 h 21600"/>
                <a:gd name="T26" fmla="*/ 5239 w 21600"/>
                <a:gd name="T27" fmla="*/ 4682 h 21600"/>
                <a:gd name="T28" fmla="*/ 8512 w 21600"/>
                <a:gd name="T29" fmla="*/ 603 h 21600"/>
                <a:gd name="T30" fmla="*/ 12963 w 21600"/>
                <a:gd name="T31" fmla="*/ 542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1600" h="21600">
                  <a:moveTo>
                    <a:pt x="13513" y="693"/>
                  </a:moveTo>
                  <a:cubicBezTo>
                    <a:pt x="14488" y="1348"/>
                    <a:pt x="15048" y="1452"/>
                    <a:pt x="15646" y="2743"/>
                  </a:cubicBezTo>
                  <a:cubicBezTo>
                    <a:pt x="16244" y="4034"/>
                    <a:pt x="16241" y="4282"/>
                    <a:pt x="16293" y="5076"/>
                  </a:cubicBezTo>
                  <a:cubicBezTo>
                    <a:pt x="16607" y="8768"/>
                    <a:pt x="14540" y="9197"/>
                    <a:pt x="14013" y="10033"/>
                  </a:cubicBezTo>
                  <a:cubicBezTo>
                    <a:pt x="13983" y="10846"/>
                    <a:pt x="14152" y="11627"/>
                    <a:pt x="15000" y="12047"/>
                  </a:cubicBezTo>
                  <a:cubicBezTo>
                    <a:pt x="15852" y="12466"/>
                    <a:pt x="17732" y="11766"/>
                    <a:pt x="18939" y="12550"/>
                  </a:cubicBezTo>
                  <a:cubicBezTo>
                    <a:pt x="20146" y="13335"/>
                    <a:pt x="20280" y="14170"/>
                    <a:pt x="20878" y="15742"/>
                  </a:cubicBezTo>
                  <a:cubicBezTo>
                    <a:pt x="21476" y="17314"/>
                    <a:pt x="21600" y="19224"/>
                    <a:pt x="21054" y="19957"/>
                  </a:cubicBezTo>
                  <a:cubicBezTo>
                    <a:pt x="17698" y="20802"/>
                    <a:pt x="13826" y="21600"/>
                    <a:pt x="9652" y="21374"/>
                  </a:cubicBezTo>
                  <a:cubicBezTo>
                    <a:pt x="5478" y="21309"/>
                    <a:pt x="1401" y="21306"/>
                    <a:pt x="455" y="19563"/>
                  </a:cubicBezTo>
                  <a:cubicBezTo>
                    <a:pt x="0" y="17398"/>
                    <a:pt x="1278" y="14700"/>
                    <a:pt x="2201" y="13225"/>
                  </a:cubicBezTo>
                  <a:cubicBezTo>
                    <a:pt x="3124" y="11750"/>
                    <a:pt x="5422" y="12308"/>
                    <a:pt x="6270" y="12189"/>
                  </a:cubicBezTo>
                  <a:cubicBezTo>
                    <a:pt x="7119" y="12069"/>
                    <a:pt x="7773" y="11634"/>
                    <a:pt x="7447" y="10075"/>
                  </a:cubicBezTo>
                  <a:cubicBezTo>
                    <a:pt x="6147" y="8565"/>
                    <a:pt x="4854" y="6609"/>
                    <a:pt x="5239" y="4682"/>
                  </a:cubicBezTo>
                  <a:cubicBezTo>
                    <a:pt x="5624" y="2756"/>
                    <a:pt x="6917" y="1368"/>
                    <a:pt x="8512" y="603"/>
                  </a:cubicBezTo>
                  <a:cubicBezTo>
                    <a:pt x="10108" y="0"/>
                    <a:pt x="12186" y="258"/>
                    <a:pt x="12963" y="542"/>
                  </a:cubicBezTo>
                </a:path>
              </a:pathLst>
            </a:custGeom>
            <a:grpFill/>
            <a:ln w="3175" cap="flat" cmpd="sng">
              <a:noFill/>
              <a:bevel/>
            </a:ln>
            <a:extLst>
              <a:ext uri="{91240B29-F687-4F45-9708-019B960494DF}">
                <a14:hiddenLine xmlns:a14="http://schemas.microsoft.com/office/drawing/2010/main" w="9525">
                  <a:solidFill>
                    <a:srgbClr val="000000"/>
                  </a:solidFill>
                  <a:round/>
                </a14:hiddenLine>
              </a:ext>
            </a:extLst>
          </p:spPr>
          <p:txBody>
            <a:bodyPr anchor="ctr"/>
            <a:lstStyle/>
            <a:p>
              <a:pPr fontAlgn="auto"/>
              <a:endParaRPr lang="zh-CN" altLang="en-US" sz="2531" noProof="1">
                <a:cs typeface="+mn-ea"/>
                <a:sym typeface="+mn-lt"/>
              </a:endParaRPr>
            </a:p>
          </p:txBody>
        </p:sp>
        <p:sp>
          <p:nvSpPr>
            <p:cNvPr id="23" name="曲线 948"/>
            <p:cNvSpPr/>
            <p:nvPr/>
          </p:nvSpPr>
          <p:spPr bwMode="auto">
            <a:xfrm>
              <a:off x="0" y="0"/>
              <a:ext cx="3885" cy="4606"/>
            </a:xfrm>
            <a:custGeom>
              <a:avLst/>
              <a:gdLst>
                <a:gd name="T0" fmla="*/ 13877 w 21600"/>
                <a:gd name="T1" fmla="*/ 647 h 21600"/>
                <a:gd name="T2" fmla="*/ 16040 w 21600"/>
                <a:gd name="T3" fmla="*/ 2715 h 21600"/>
                <a:gd name="T4" fmla="*/ 16690 w 21600"/>
                <a:gd name="T5" fmla="*/ 5069 h 21600"/>
                <a:gd name="T6" fmla="*/ 14383 w 21600"/>
                <a:gd name="T7" fmla="*/ 10068 h 21600"/>
                <a:gd name="T8" fmla="*/ 15495 w 21600"/>
                <a:gd name="T9" fmla="*/ 11986 h 21600"/>
                <a:gd name="T10" fmla="*/ 18725 w 21600"/>
                <a:gd name="T11" fmla="*/ 12460 h 21600"/>
                <a:gd name="T12" fmla="*/ 20932 w 21600"/>
                <a:gd name="T13" fmla="*/ 14790 h 21600"/>
                <a:gd name="T14" fmla="*/ 16796 w 21600"/>
                <a:gd name="T15" fmla="*/ 15475 h 21600"/>
                <a:gd name="T16" fmla="*/ 12020 w 21600"/>
                <a:gd name="T17" fmla="*/ 21529 h 21600"/>
                <a:gd name="T18" fmla="*/ 394 w 21600"/>
                <a:gd name="T19" fmla="*/ 19836 h 21600"/>
                <a:gd name="T20" fmla="*/ 2429 w 21600"/>
                <a:gd name="T21" fmla="*/ 13290 h 21600"/>
                <a:gd name="T22" fmla="*/ 6549 w 21600"/>
                <a:gd name="T23" fmla="*/ 12244 h 21600"/>
                <a:gd name="T24" fmla="*/ 7739 w 21600"/>
                <a:gd name="T25" fmla="*/ 10110 h 21600"/>
                <a:gd name="T26" fmla="*/ 5504 w 21600"/>
                <a:gd name="T27" fmla="*/ 4670 h 21600"/>
                <a:gd name="T28" fmla="*/ 8817 w 21600"/>
                <a:gd name="T29" fmla="*/ 553 h 21600"/>
                <a:gd name="T30" fmla="*/ 13321 w 21600"/>
                <a:gd name="T31" fmla="*/ 492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1600" h="21600">
                  <a:moveTo>
                    <a:pt x="13877" y="647"/>
                  </a:moveTo>
                  <a:cubicBezTo>
                    <a:pt x="14867" y="1308"/>
                    <a:pt x="15434" y="1411"/>
                    <a:pt x="16040" y="2715"/>
                  </a:cubicBezTo>
                  <a:cubicBezTo>
                    <a:pt x="16646" y="4018"/>
                    <a:pt x="16640" y="4267"/>
                    <a:pt x="16690" y="5069"/>
                  </a:cubicBezTo>
                  <a:cubicBezTo>
                    <a:pt x="17013" y="8792"/>
                    <a:pt x="14917" y="9229"/>
                    <a:pt x="14383" y="10068"/>
                  </a:cubicBezTo>
                  <a:cubicBezTo>
                    <a:pt x="14355" y="10889"/>
                    <a:pt x="14639" y="11559"/>
                    <a:pt x="15495" y="11986"/>
                  </a:cubicBezTo>
                  <a:cubicBezTo>
                    <a:pt x="16357" y="12408"/>
                    <a:pt x="17902" y="11906"/>
                    <a:pt x="18725" y="12460"/>
                  </a:cubicBezTo>
                  <a:cubicBezTo>
                    <a:pt x="19948" y="13252"/>
                    <a:pt x="20326" y="13205"/>
                    <a:pt x="20932" y="14790"/>
                  </a:cubicBezTo>
                  <a:cubicBezTo>
                    <a:pt x="21600" y="16375"/>
                    <a:pt x="17352" y="14734"/>
                    <a:pt x="16796" y="15475"/>
                  </a:cubicBezTo>
                  <a:cubicBezTo>
                    <a:pt x="13399" y="16328"/>
                    <a:pt x="13365" y="19349"/>
                    <a:pt x="12020" y="21529"/>
                  </a:cubicBezTo>
                  <a:cubicBezTo>
                    <a:pt x="7794" y="21431"/>
                    <a:pt x="1356" y="21600"/>
                    <a:pt x="394" y="19836"/>
                  </a:cubicBezTo>
                  <a:cubicBezTo>
                    <a:pt x="0" y="17651"/>
                    <a:pt x="1495" y="14781"/>
                    <a:pt x="2429" y="13290"/>
                  </a:cubicBezTo>
                  <a:cubicBezTo>
                    <a:pt x="3363" y="11803"/>
                    <a:pt x="5693" y="12366"/>
                    <a:pt x="6549" y="12244"/>
                  </a:cubicBezTo>
                  <a:cubicBezTo>
                    <a:pt x="7405" y="12127"/>
                    <a:pt x="8067" y="11686"/>
                    <a:pt x="7739" y="10110"/>
                  </a:cubicBezTo>
                  <a:cubicBezTo>
                    <a:pt x="6421" y="8591"/>
                    <a:pt x="5115" y="6616"/>
                    <a:pt x="5504" y="4670"/>
                  </a:cubicBezTo>
                  <a:cubicBezTo>
                    <a:pt x="5893" y="2729"/>
                    <a:pt x="7205" y="1327"/>
                    <a:pt x="8817" y="553"/>
                  </a:cubicBezTo>
                  <a:cubicBezTo>
                    <a:pt x="10435" y="0"/>
                    <a:pt x="12537" y="206"/>
                    <a:pt x="13321" y="492"/>
                  </a:cubicBezTo>
                </a:path>
              </a:pathLst>
            </a:custGeom>
            <a:grpFill/>
            <a:ln w="3175" cap="flat" cmpd="sng">
              <a:noFill/>
              <a:bevel/>
            </a:ln>
            <a:extLst>
              <a:ext uri="{91240B29-F687-4F45-9708-019B960494DF}">
                <a14:hiddenLine xmlns:a14="http://schemas.microsoft.com/office/drawing/2010/main" w="9525">
                  <a:solidFill>
                    <a:srgbClr val="000000"/>
                  </a:solidFill>
                  <a:round/>
                </a14:hiddenLine>
              </a:ext>
            </a:extLst>
          </p:spPr>
          <p:txBody>
            <a:bodyPr anchor="ctr"/>
            <a:lstStyle/>
            <a:p>
              <a:pPr fontAlgn="auto"/>
              <a:endParaRPr lang="zh-CN" altLang="en-US" sz="2531" noProof="1">
                <a:cs typeface="+mn-ea"/>
                <a:sym typeface="+mn-lt"/>
              </a:endParaRPr>
            </a:p>
          </p:txBody>
        </p:sp>
        <p:sp>
          <p:nvSpPr>
            <p:cNvPr id="24" name="曲线 950"/>
            <p:cNvSpPr/>
            <p:nvPr/>
          </p:nvSpPr>
          <p:spPr bwMode="auto">
            <a:xfrm>
              <a:off x="6721" y="290"/>
              <a:ext cx="3080" cy="4121"/>
            </a:xfrm>
            <a:custGeom>
              <a:avLst/>
              <a:gdLst>
                <a:gd name="T0" fmla="*/ 2749 w 21600"/>
                <a:gd name="T1" fmla="*/ 9083 h 21600"/>
                <a:gd name="T2" fmla="*/ 4130 w 21600"/>
                <a:gd name="T3" fmla="*/ 2148 h 21600"/>
                <a:gd name="T4" fmla="*/ 10743 w 21600"/>
                <a:gd name="T5" fmla="*/ 15 h 21600"/>
                <a:gd name="T6" fmla="*/ 15989 w 21600"/>
                <a:gd name="T7" fmla="*/ 1839 h 21600"/>
                <a:gd name="T8" fmla="*/ 17686 w 21600"/>
                <a:gd name="T9" fmla="*/ 5309 h 21600"/>
                <a:gd name="T10" fmla="*/ 17897 w 21600"/>
                <a:gd name="T11" fmla="*/ 8611 h 21600"/>
                <a:gd name="T12" fmla="*/ 16564 w 21600"/>
                <a:gd name="T13" fmla="*/ 9764 h 21600"/>
                <a:gd name="T14" fmla="*/ 14250 w 21600"/>
                <a:gd name="T15" fmla="*/ 10393 h 21600"/>
                <a:gd name="T16" fmla="*/ 13198 w 21600"/>
                <a:gd name="T17" fmla="*/ 12385 h 21600"/>
                <a:gd name="T18" fmla="*/ 14811 w 21600"/>
                <a:gd name="T19" fmla="*/ 13643 h 21600"/>
                <a:gd name="T20" fmla="*/ 18738 w 21600"/>
                <a:gd name="T21" fmla="*/ 14010 h 21600"/>
                <a:gd name="T22" fmla="*/ 20520 w 21600"/>
                <a:gd name="T23" fmla="*/ 14953 h 21600"/>
                <a:gd name="T24" fmla="*/ 21263 w 21600"/>
                <a:gd name="T25" fmla="*/ 17207 h 21600"/>
                <a:gd name="T26" fmla="*/ 21123 w 21600"/>
                <a:gd name="T27" fmla="*/ 20247 h 21600"/>
                <a:gd name="T28" fmla="*/ 9481 w 21600"/>
                <a:gd name="T29" fmla="*/ 21400 h 21600"/>
                <a:gd name="T30" fmla="*/ 5273 w 21600"/>
                <a:gd name="T31" fmla="*/ 16159 h 21600"/>
                <a:gd name="T32" fmla="*/ 855 w 21600"/>
                <a:gd name="T33" fmla="*/ 15635 h 21600"/>
                <a:gd name="T34" fmla="*/ 715 w 21600"/>
                <a:gd name="T35" fmla="*/ 14534 h 21600"/>
                <a:gd name="T36" fmla="*/ 3352 w 21600"/>
                <a:gd name="T37" fmla="*/ 13779 h 21600"/>
                <a:gd name="T38" fmla="*/ 6480 w 21600"/>
                <a:gd name="T39" fmla="*/ 13538 h 21600"/>
                <a:gd name="T40" fmla="*/ 7307 w 21600"/>
                <a:gd name="T41" fmla="*/ 11651 h 21600"/>
                <a:gd name="T42" fmla="*/ 6255 w 21600"/>
                <a:gd name="T43" fmla="*/ 11180 h 21600"/>
                <a:gd name="T44" fmla="*/ 5414 w 21600"/>
                <a:gd name="T45" fmla="*/ 9922 h 21600"/>
                <a:gd name="T46" fmla="*/ 3590 w 21600"/>
                <a:gd name="T47" fmla="*/ 9712 h 21600"/>
                <a:gd name="T48" fmla="*/ 3029 w 21600"/>
                <a:gd name="T49" fmla="*/ 9450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1600" h="21600">
                  <a:moveTo>
                    <a:pt x="2749" y="9083"/>
                  </a:moveTo>
                  <a:cubicBezTo>
                    <a:pt x="2959" y="7605"/>
                    <a:pt x="2531" y="3962"/>
                    <a:pt x="4130" y="2148"/>
                  </a:cubicBezTo>
                  <a:cubicBezTo>
                    <a:pt x="5729" y="372"/>
                    <a:pt x="8485" y="0"/>
                    <a:pt x="10743" y="15"/>
                  </a:cubicBezTo>
                  <a:cubicBezTo>
                    <a:pt x="13002" y="36"/>
                    <a:pt x="14601" y="780"/>
                    <a:pt x="15989" y="1839"/>
                  </a:cubicBezTo>
                  <a:cubicBezTo>
                    <a:pt x="17378" y="2898"/>
                    <a:pt x="17280" y="3915"/>
                    <a:pt x="17686" y="5309"/>
                  </a:cubicBezTo>
                  <a:cubicBezTo>
                    <a:pt x="18121" y="6703"/>
                    <a:pt x="18121" y="7720"/>
                    <a:pt x="17897" y="8611"/>
                  </a:cubicBezTo>
                  <a:cubicBezTo>
                    <a:pt x="17672" y="9502"/>
                    <a:pt x="17294" y="9408"/>
                    <a:pt x="16564" y="9764"/>
                  </a:cubicBezTo>
                  <a:cubicBezTo>
                    <a:pt x="15835" y="10121"/>
                    <a:pt x="14923" y="9869"/>
                    <a:pt x="14250" y="10393"/>
                  </a:cubicBezTo>
                  <a:cubicBezTo>
                    <a:pt x="13577" y="10917"/>
                    <a:pt x="13086" y="11735"/>
                    <a:pt x="13198" y="12385"/>
                  </a:cubicBezTo>
                  <a:cubicBezTo>
                    <a:pt x="13310" y="13035"/>
                    <a:pt x="13703" y="13318"/>
                    <a:pt x="14811" y="13643"/>
                  </a:cubicBezTo>
                  <a:cubicBezTo>
                    <a:pt x="15919" y="13968"/>
                    <a:pt x="17609" y="13748"/>
                    <a:pt x="18738" y="14010"/>
                  </a:cubicBezTo>
                  <a:cubicBezTo>
                    <a:pt x="19874" y="14272"/>
                    <a:pt x="19987" y="14314"/>
                    <a:pt x="20520" y="14953"/>
                  </a:cubicBezTo>
                  <a:cubicBezTo>
                    <a:pt x="20996" y="15593"/>
                    <a:pt x="21137" y="16148"/>
                    <a:pt x="21263" y="17207"/>
                  </a:cubicBezTo>
                  <a:cubicBezTo>
                    <a:pt x="21389" y="18266"/>
                    <a:pt x="21600" y="19786"/>
                    <a:pt x="21123" y="20247"/>
                  </a:cubicBezTo>
                  <a:cubicBezTo>
                    <a:pt x="18766" y="21086"/>
                    <a:pt x="13584" y="21600"/>
                    <a:pt x="9481" y="21400"/>
                  </a:cubicBezTo>
                  <a:cubicBezTo>
                    <a:pt x="8738" y="19587"/>
                    <a:pt x="7020" y="17312"/>
                    <a:pt x="5273" y="16159"/>
                  </a:cubicBezTo>
                  <a:cubicBezTo>
                    <a:pt x="3548" y="15006"/>
                    <a:pt x="1767" y="15960"/>
                    <a:pt x="855" y="15635"/>
                  </a:cubicBezTo>
                  <a:cubicBezTo>
                    <a:pt x="0" y="15310"/>
                    <a:pt x="252" y="14922"/>
                    <a:pt x="715" y="14534"/>
                  </a:cubicBezTo>
                  <a:cubicBezTo>
                    <a:pt x="1178" y="14146"/>
                    <a:pt x="2202" y="13978"/>
                    <a:pt x="3352" y="13779"/>
                  </a:cubicBezTo>
                  <a:cubicBezTo>
                    <a:pt x="4502" y="13580"/>
                    <a:pt x="5638" y="13947"/>
                    <a:pt x="6480" y="13538"/>
                  </a:cubicBezTo>
                  <a:cubicBezTo>
                    <a:pt x="7293" y="13129"/>
                    <a:pt x="7349" y="12123"/>
                    <a:pt x="7307" y="11651"/>
                  </a:cubicBezTo>
                  <a:cubicBezTo>
                    <a:pt x="7265" y="11180"/>
                    <a:pt x="6634" y="11525"/>
                    <a:pt x="6255" y="11180"/>
                  </a:cubicBezTo>
                  <a:cubicBezTo>
                    <a:pt x="5876" y="10834"/>
                    <a:pt x="5947" y="10215"/>
                    <a:pt x="5414" y="9922"/>
                  </a:cubicBezTo>
                  <a:cubicBezTo>
                    <a:pt x="4881" y="9628"/>
                    <a:pt x="4067" y="9806"/>
                    <a:pt x="3590" y="9712"/>
                  </a:cubicBezTo>
                  <a:cubicBezTo>
                    <a:pt x="3113" y="9618"/>
                    <a:pt x="3106" y="9497"/>
                    <a:pt x="3029" y="9450"/>
                  </a:cubicBezTo>
                </a:path>
              </a:pathLst>
            </a:custGeom>
            <a:grpFill/>
            <a:ln w="3175" cap="flat" cmpd="sng">
              <a:noFill/>
              <a:bevel/>
            </a:ln>
            <a:extLst>
              <a:ext uri="{91240B29-F687-4F45-9708-019B960494DF}">
                <a14:hiddenLine xmlns:a14="http://schemas.microsoft.com/office/drawing/2010/main" w="9525">
                  <a:solidFill>
                    <a:srgbClr val="000000"/>
                  </a:solidFill>
                  <a:round/>
                </a14:hiddenLine>
              </a:ext>
            </a:extLst>
          </p:spPr>
          <p:txBody>
            <a:bodyPr anchor="ctr"/>
            <a:lstStyle/>
            <a:p>
              <a:pPr fontAlgn="auto"/>
              <a:endParaRPr lang="zh-CN" altLang="en-US" sz="2531" noProof="1">
                <a:cs typeface="+mn-ea"/>
                <a:sym typeface="+mn-lt"/>
              </a:endParaRPr>
            </a:p>
          </p:txBody>
        </p:sp>
      </p:grpSp>
      <p:grpSp>
        <p:nvGrpSpPr>
          <p:cNvPr id="25" name="Group 12"/>
          <p:cNvGrpSpPr/>
          <p:nvPr/>
        </p:nvGrpSpPr>
        <p:grpSpPr bwMode="auto">
          <a:xfrm>
            <a:off x="7200371" y="1591211"/>
            <a:ext cx="2028921" cy="1188344"/>
            <a:chOff x="0" y="0"/>
            <a:chExt cx="9801" cy="6692"/>
          </a:xfrm>
          <a:solidFill>
            <a:schemeClr val="accent2"/>
          </a:solidFill>
        </p:grpSpPr>
        <p:sp>
          <p:nvSpPr>
            <p:cNvPr id="45" name="曲线 948"/>
            <p:cNvSpPr/>
            <p:nvPr/>
          </p:nvSpPr>
          <p:spPr bwMode="auto">
            <a:xfrm>
              <a:off x="2263" y="0"/>
              <a:ext cx="5780" cy="6693"/>
            </a:xfrm>
            <a:custGeom>
              <a:avLst/>
              <a:gdLst>
                <a:gd name="T0" fmla="*/ 13513 w 21600"/>
                <a:gd name="T1" fmla="*/ 693 h 21600"/>
                <a:gd name="T2" fmla="*/ 15646 w 21600"/>
                <a:gd name="T3" fmla="*/ 2743 h 21600"/>
                <a:gd name="T4" fmla="*/ 16293 w 21600"/>
                <a:gd name="T5" fmla="*/ 5076 h 21600"/>
                <a:gd name="T6" fmla="*/ 14013 w 21600"/>
                <a:gd name="T7" fmla="*/ 10033 h 21600"/>
                <a:gd name="T8" fmla="*/ 15000 w 21600"/>
                <a:gd name="T9" fmla="*/ 12047 h 21600"/>
                <a:gd name="T10" fmla="*/ 18939 w 21600"/>
                <a:gd name="T11" fmla="*/ 12550 h 21600"/>
                <a:gd name="T12" fmla="*/ 20878 w 21600"/>
                <a:gd name="T13" fmla="*/ 15742 h 21600"/>
                <a:gd name="T14" fmla="*/ 21054 w 21600"/>
                <a:gd name="T15" fmla="*/ 19957 h 21600"/>
                <a:gd name="T16" fmla="*/ 9652 w 21600"/>
                <a:gd name="T17" fmla="*/ 21374 h 21600"/>
                <a:gd name="T18" fmla="*/ 455 w 21600"/>
                <a:gd name="T19" fmla="*/ 19563 h 21600"/>
                <a:gd name="T20" fmla="*/ 2201 w 21600"/>
                <a:gd name="T21" fmla="*/ 13225 h 21600"/>
                <a:gd name="T22" fmla="*/ 6270 w 21600"/>
                <a:gd name="T23" fmla="*/ 12189 h 21600"/>
                <a:gd name="T24" fmla="*/ 7447 w 21600"/>
                <a:gd name="T25" fmla="*/ 10075 h 21600"/>
                <a:gd name="T26" fmla="*/ 5239 w 21600"/>
                <a:gd name="T27" fmla="*/ 4682 h 21600"/>
                <a:gd name="T28" fmla="*/ 8512 w 21600"/>
                <a:gd name="T29" fmla="*/ 603 h 21600"/>
                <a:gd name="T30" fmla="*/ 12963 w 21600"/>
                <a:gd name="T31" fmla="*/ 542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1600" h="21600">
                  <a:moveTo>
                    <a:pt x="13513" y="693"/>
                  </a:moveTo>
                  <a:cubicBezTo>
                    <a:pt x="14488" y="1348"/>
                    <a:pt x="15048" y="1452"/>
                    <a:pt x="15646" y="2743"/>
                  </a:cubicBezTo>
                  <a:cubicBezTo>
                    <a:pt x="16244" y="4034"/>
                    <a:pt x="16241" y="4282"/>
                    <a:pt x="16293" y="5076"/>
                  </a:cubicBezTo>
                  <a:cubicBezTo>
                    <a:pt x="16607" y="8768"/>
                    <a:pt x="14540" y="9197"/>
                    <a:pt x="14013" y="10033"/>
                  </a:cubicBezTo>
                  <a:cubicBezTo>
                    <a:pt x="13983" y="10846"/>
                    <a:pt x="14152" y="11627"/>
                    <a:pt x="15000" y="12047"/>
                  </a:cubicBezTo>
                  <a:cubicBezTo>
                    <a:pt x="15852" y="12466"/>
                    <a:pt x="17732" y="11766"/>
                    <a:pt x="18939" y="12550"/>
                  </a:cubicBezTo>
                  <a:cubicBezTo>
                    <a:pt x="20146" y="13335"/>
                    <a:pt x="20280" y="14170"/>
                    <a:pt x="20878" y="15742"/>
                  </a:cubicBezTo>
                  <a:cubicBezTo>
                    <a:pt x="21476" y="17314"/>
                    <a:pt x="21600" y="19224"/>
                    <a:pt x="21054" y="19957"/>
                  </a:cubicBezTo>
                  <a:cubicBezTo>
                    <a:pt x="17698" y="20802"/>
                    <a:pt x="13826" y="21600"/>
                    <a:pt x="9652" y="21374"/>
                  </a:cubicBezTo>
                  <a:cubicBezTo>
                    <a:pt x="5478" y="21309"/>
                    <a:pt x="1401" y="21306"/>
                    <a:pt x="455" y="19563"/>
                  </a:cubicBezTo>
                  <a:cubicBezTo>
                    <a:pt x="0" y="17398"/>
                    <a:pt x="1278" y="14700"/>
                    <a:pt x="2201" y="13225"/>
                  </a:cubicBezTo>
                  <a:cubicBezTo>
                    <a:pt x="3124" y="11750"/>
                    <a:pt x="5422" y="12308"/>
                    <a:pt x="6270" y="12189"/>
                  </a:cubicBezTo>
                  <a:cubicBezTo>
                    <a:pt x="7119" y="12069"/>
                    <a:pt x="7773" y="11634"/>
                    <a:pt x="7447" y="10075"/>
                  </a:cubicBezTo>
                  <a:cubicBezTo>
                    <a:pt x="6147" y="8565"/>
                    <a:pt x="4854" y="6609"/>
                    <a:pt x="5239" y="4682"/>
                  </a:cubicBezTo>
                  <a:cubicBezTo>
                    <a:pt x="5624" y="2756"/>
                    <a:pt x="6917" y="1368"/>
                    <a:pt x="8512" y="603"/>
                  </a:cubicBezTo>
                  <a:cubicBezTo>
                    <a:pt x="10108" y="0"/>
                    <a:pt x="12186" y="258"/>
                    <a:pt x="12963" y="542"/>
                  </a:cubicBezTo>
                </a:path>
              </a:pathLst>
            </a:custGeom>
            <a:grpFill/>
            <a:ln w="3175" cap="flat" cmpd="sng">
              <a:noFill/>
              <a:bevel/>
            </a:ln>
            <a:extLst>
              <a:ext uri="{91240B29-F687-4F45-9708-019B960494DF}">
                <a14:hiddenLine xmlns:a14="http://schemas.microsoft.com/office/drawing/2010/main" w="9525">
                  <a:solidFill>
                    <a:srgbClr val="000000"/>
                  </a:solidFill>
                  <a:round/>
                </a14:hiddenLine>
              </a:ext>
            </a:extLst>
          </p:spPr>
          <p:txBody>
            <a:bodyPr anchor="ctr"/>
            <a:lstStyle/>
            <a:p>
              <a:pPr algn="ctr" fontAlgn="auto"/>
              <a:endParaRPr lang="zh-CN" altLang="en-US" sz="1969" b="1" noProof="1">
                <a:solidFill>
                  <a:srgbClr val="F8F8F8"/>
                </a:solidFill>
                <a:cs typeface="+mn-ea"/>
                <a:sym typeface="+mn-lt"/>
              </a:endParaRPr>
            </a:p>
          </p:txBody>
        </p:sp>
        <p:sp>
          <p:nvSpPr>
            <p:cNvPr id="46" name="曲线 948"/>
            <p:cNvSpPr/>
            <p:nvPr/>
          </p:nvSpPr>
          <p:spPr bwMode="auto">
            <a:xfrm>
              <a:off x="0" y="0"/>
              <a:ext cx="3885" cy="4606"/>
            </a:xfrm>
            <a:custGeom>
              <a:avLst/>
              <a:gdLst>
                <a:gd name="T0" fmla="*/ 13877 w 21600"/>
                <a:gd name="T1" fmla="*/ 647 h 21600"/>
                <a:gd name="T2" fmla="*/ 16040 w 21600"/>
                <a:gd name="T3" fmla="*/ 2715 h 21600"/>
                <a:gd name="T4" fmla="*/ 16690 w 21600"/>
                <a:gd name="T5" fmla="*/ 5069 h 21600"/>
                <a:gd name="T6" fmla="*/ 14383 w 21600"/>
                <a:gd name="T7" fmla="*/ 10068 h 21600"/>
                <a:gd name="T8" fmla="*/ 15495 w 21600"/>
                <a:gd name="T9" fmla="*/ 11986 h 21600"/>
                <a:gd name="T10" fmla="*/ 18725 w 21600"/>
                <a:gd name="T11" fmla="*/ 12460 h 21600"/>
                <a:gd name="T12" fmla="*/ 20932 w 21600"/>
                <a:gd name="T13" fmla="*/ 14790 h 21600"/>
                <a:gd name="T14" fmla="*/ 16796 w 21600"/>
                <a:gd name="T15" fmla="*/ 15475 h 21600"/>
                <a:gd name="T16" fmla="*/ 12020 w 21600"/>
                <a:gd name="T17" fmla="*/ 21529 h 21600"/>
                <a:gd name="T18" fmla="*/ 394 w 21600"/>
                <a:gd name="T19" fmla="*/ 19836 h 21600"/>
                <a:gd name="T20" fmla="*/ 2429 w 21600"/>
                <a:gd name="T21" fmla="*/ 13290 h 21600"/>
                <a:gd name="T22" fmla="*/ 6549 w 21600"/>
                <a:gd name="T23" fmla="*/ 12244 h 21600"/>
                <a:gd name="T24" fmla="*/ 7739 w 21600"/>
                <a:gd name="T25" fmla="*/ 10110 h 21600"/>
                <a:gd name="T26" fmla="*/ 5504 w 21600"/>
                <a:gd name="T27" fmla="*/ 4670 h 21600"/>
                <a:gd name="T28" fmla="*/ 8817 w 21600"/>
                <a:gd name="T29" fmla="*/ 553 h 21600"/>
                <a:gd name="T30" fmla="*/ 13321 w 21600"/>
                <a:gd name="T31" fmla="*/ 492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1600" h="21600">
                  <a:moveTo>
                    <a:pt x="13877" y="647"/>
                  </a:moveTo>
                  <a:cubicBezTo>
                    <a:pt x="14867" y="1308"/>
                    <a:pt x="15434" y="1411"/>
                    <a:pt x="16040" y="2715"/>
                  </a:cubicBezTo>
                  <a:cubicBezTo>
                    <a:pt x="16646" y="4018"/>
                    <a:pt x="16640" y="4267"/>
                    <a:pt x="16690" y="5069"/>
                  </a:cubicBezTo>
                  <a:cubicBezTo>
                    <a:pt x="17013" y="8792"/>
                    <a:pt x="14917" y="9229"/>
                    <a:pt x="14383" y="10068"/>
                  </a:cubicBezTo>
                  <a:cubicBezTo>
                    <a:pt x="14355" y="10889"/>
                    <a:pt x="14639" y="11559"/>
                    <a:pt x="15495" y="11986"/>
                  </a:cubicBezTo>
                  <a:cubicBezTo>
                    <a:pt x="16357" y="12408"/>
                    <a:pt x="17902" y="11906"/>
                    <a:pt x="18725" y="12460"/>
                  </a:cubicBezTo>
                  <a:cubicBezTo>
                    <a:pt x="19948" y="13252"/>
                    <a:pt x="20326" y="13205"/>
                    <a:pt x="20932" y="14790"/>
                  </a:cubicBezTo>
                  <a:cubicBezTo>
                    <a:pt x="21600" y="16375"/>
                    <a:pt x="17352" y="14734"/>
                    <a:pt x="16796" y="15475"/>
                  </a:cubicBezTo>
                  <a:cubicBezTo>
                    <a:pt x="13399" y="16328"/>
                    <a:pt x="13365" y="19349"/>
                    <a:pt x="12020" y="21529"/>
                  </a:cubicBezTo>
                  <a:cubicBezTo>
                    <a:pt x="7794" y="21431"/>
                    <a:pt x="1356" y="21600"/>
                    <a:pt x="394" y="19836"/>
                  </a:cubicBezTo>
                  <a:cubicBezTo>
                    <a:pt x="0" y="17651"/>
                    <a:pt x="1495" y="14781"/>
                    <a:pt x="2429" y="13290"/>
                  </a:cubicBezTo>
                  <a:cubicBezTo>
                    <a:pt x="3363" y="11803"/>
                    <a:pt x="5693" y="12366"/>
                    <a:pt x="6549" y="12244"/>
                  </a:cubicBezTo>
                  <a:cubicBezTo>
                    <a:pt x="7405" y="12127"/>
                    <a:pt x="8067" y="11686"/>
                    <a:pt x="7739" y="10110"/>
                  </a:cubicBezTo>
                  <a:cubicBezTo>
                    <a:pt x="6421" y="8591"/>
                    <a:pt x="5115" y="6616"/>
                    <a:pt x="5504" y="4670"/>
                  </a:cubicBezTo>
                  <a:cubicBezTo>
                    <a:pt x="5893" y="2729"/>
                    <a:pt x="7205" y="1327"/>
                    <a:pt x="8817" y="553"/>
                  </a:cubicBezTo>
                  <a:cubicBezTo>
                    <a:pt x="10435" y="0"/>
                    <a:pt x="12537" y="206"/>
                    <a:pt x="13321" y="492"/>
                  </a:cubicBezTo>
                </a:path>
              </a:pathLst>
            </a:custGeom>
            <a:grpFill/>
            <a:ln w="3175" cap="flat" cmpd="sng">
              <a:noFill/>
              <a:bevel/>
            </a:ln>
            <a:extLst>
              <a:ext uri="{91240B29-F687-4F45-9708-019B960494DF}">
                <a14:hiddenLine xmlns:a14="http://schemas.microsoft.com/office/drawing/2010/main" w="9525">
                  <a:solidFill>
                    <a:srgbClr val="000000"/>
                  </a:solidFill>
                  <a:round/>
                </a14:hiddenLine>
              </a:ext>
            </a:extLst>
          </p:spPr>
          <p:txBody>
            <a:bodyPr anchor="ctr"/>
            <a:lstStyle/>
            <a:p>
              <a:pPr algn="ctr" fontAlgn="auto"/>
              <a:endParaRPr lang="zh-CN" altLang="en-US" sz="1969" b="1" noProof="1">
                <a:solidFill>
                  <a:srgbClr val="F8F8F8"/>
                </a:solidFill>
                <a:cs typeface="+mn-ea"/>
                <a:sym typeface="+mn-lt"/>
              </a:endParaRPr>
            </a:p>
          </p:txBody>
        </p:sp>
        <p:sp>
          <p:nvSpPr>
            <p:cNvPr id="47" name="曲线 950"/>
            <p:cNvSpPr/>
            <p:nvPr/>
          </p:nvSpPr>
          <p:spPr bwMode="auto">
            <a:xfrm>
              <a:off x="6721" y="290"/>
              <a:ext cx="3080" cy="4121"/>
            </a:xfrm>
            <a:custGeom>
              <a:avLst/>
              <a:gdLst>
                <a:gd name="T0" fmla="*/ 2749 w 21600"/>
                <a:gd name="T1" fmla="*/ 9083 h 21600"/>
                <a:gd name="T2" fmla="*/ 4130 w 21600"/>
                <a:gd name="T3" fmla="*/ 2148 h 21600"/>
                <a:gd name="T4" fmla="*/ 10743 w 21600"/>
                <a:gd name="T5" fmla="*/ 15 h 21600"/>
                <a:gd name="T6" fmla="*/ 15989 w 21600"/>
                <a:gd name="T7" fmla="*/ 1839 h 21600"/>
                <a:gd name="T8" fmla="*/ 17686 w 21600"/>
                <a:gd name="T9" fmla="*/ 5309 h 21600"/>
                <a:gd name="T10" fmla="*/ 17897 w 21600"/>
                <a:gd name="T11" fmla="*/ 8611 h 21600"/>
                <a:gd name="T12" fmla="*/ 16564 w 21600"/>
                <a:gd name="T13" fmla="*/ 9764 h 21600"/>
                <a:gd name="T14" fmla="*/ 14250 w 21600"/>
                <a:gd name="T15" fmla="*/ 10393 h 21600"/>
                <a:gd name="T16" fmla="*/ 13198 w 21600"/>
                <a:gd name="T17" fmla="*/ 12385 h 21600"/>
                <a:gd name="T18" fmla="*/ 14811 w 21600"/>
                <a:gd name="T19" fmla="*/ 13643 h 21600"/>
                <a:gd name="T20" fmla="*/ 18738 w 21600"/>
                <a:gd name="T21" fmla="*/ 14010 h 21600"/>
                <a:gd name="T22" fmla="*/ 20520 w 21600"/>
                <a:gd name="T23" fmla="*/ 14953 h 21600"/>
                <a:gd name="T24" fmla="*/ 21263 w 21600"/>
                <a:gd name="T25" fmla="*/ 17207 h 21600"/>
                <a:gd name="T26" fmla="*/ 21123 w 21600"/>
                <a:gd name="T27" fmla="*/ 20247 h 21600"/>
                <a:gd name="T28" fmla="*/ 9481 w 21600"/>
                <a:gd name="T29" fmla="*/ 21400 h 21600"/>
                <a:gd name="T30" fmla="*/ 5273 w 21600"/>
                <a:gd name="T31" fmla="*/ 16159 h 21600"/>
                <a:gd name="T32" fmla="*/ 855 w 21600"/>
                <a:gd name="T33" fmla="*/ 15635 h 21600"/>
                <a:gd name="T34" fmla="*/ 715 w 21600"/>
                <a:gd name="T35" fmla="*/ 14534 h 21600"/>
                <a:gd name="T36" fmla="*/ 3352 w 21600"/>
                <a:gd name="T37" fmla="*/ 13779 h 21600"/>
                <a:gd name="T38" fmla="*/ 6480 w 21600"/>
                <a:gd name="T39" fmla="*/ 13538 h 21600"/>
                <a:gd name="T40" fmla="*/ 7307 w 21600"/>
                <a:gd name="T41" fmla="*/ 11651 h 21600"/>
                <a:gd name="T42" fmla="*/ 6255 w 21600"/>
                <a:gd name="T43" fmla="*/ 11180 h 21600"/>
                <a:gd name="T44" fmla="*/ 5414 w 21600"/>
                <a:gd name="T45" fmla="*/ 9922 h 21600"/>
                <a:gd name="T46" fmla="*/ 3590 w 21600"/>
                <a:gd name="T47" fmla="*/ 9712 h 21600"/>
                <a:gd name="T48" fmla="*/ 3029 w 21600"/>
                <a:gd name="T49" fmla="*/ 9450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1600" h="21600">
                  <a:moveTo>
                    <a:pt x="2749" y="9083"/>
                  </a:moveTo>
                  <a:cubicBezTo>
                    <a:pt x="2959" y="7605"/>
                    <a:pt x="2531" y="3962"/>
                    <a:pt x="4130" y="2148"/>
                  </a:cubicBezTo>
                  <a:cubicBezTo>
                    <a:pt x="5729" y="372"/>
                    <a:pt x="8485" y="0"/>
                    <a:pt x="10743" y="15"/>
                  </a:cubicBezTo>
                  <a:cubicBezTo>
                    <a:pt x="13002" y="36"/>
                    <a:pt x="14601" y="780"/>
                    <a:pt x="15989" y="1839"/>
                  </a:cubicBezTo>
                  <a:cubicBezTo>
                    <a:pt x="17378" y="2898"/>
                    <a:pt x="17280" y="3915"/>
                    <a:pt x="17686" y="5309"/>
                  </a:cubicBezTo>
                  <a:cubicBezTo>
                    <a:pt x="18121" y="6703"/>
                    <a:pt x="18121" y="7720"/>
                    <a:pt x="17897" y="8611"/>
                  </a:cubicBezTo>
                  <a:cubicBezTo>
                    <a:pt x="17672" y="9502"/>
                    <a:pt x="17294" y="9408"/>
                    <a:pt x="16564" y="9764"/>
                  </a:cubicBezTo>
                  <a:cubicBezTo>
                    <a:pt x="15835" y="10121"/>
                    <a:pt x="14923" y="9869"/>
                    <a:pt x="14250" y="10393"/>
                  </a:cubicBezTo>
                  <a:cubicBezTo>
                    <a:pt x="13577" y="10917"/>
                    <a:pt x="13086" y="11735"/>
                    <a:pt x="13198" y="12385"/>
                  </a:cubicBezTo>
                  <a:cubicBezTo>
                    <a:pt x="13310" y="13035"/>
                    <a:pt x="13703" y="13318"/>
                    <a:pt x="14811" y="13643"/>
                  </a:cubicBezTo>
                  <a:cubicBezTo>
                    <a:pt x="15919" y="13968"/>
                    <a:pt x="17609" y="13748"/>
                    <a:pt x="18738" y="14010"/>
                  </a:cubicBezTo>
                  <a:cubicBezTo>
                    <a:pt x="19874" y="14272"/>
                    <a:pt x="19987" y="14314"/>
                    <a:pt x="20520" y="14953"/>
                  </a:cubicBezTo>
                  <a:cubicBezTo>
                    <a:pt x="20996" y="15593"/>
                    <a:pt x="21137" y="16148"/>
                    <a:pt x="21263" y="17207"/>
                  </a:cubicBezTo>
                  <a:cubicBezTo>
                    <a:pt x="21389" y="18266"/>
                    <a:pt x="21600" y="19786"/>
                    <a:pt x="21123" y="20247"/>
                  </a:cubicBezTo>
                  <a:cubicBezTo>
                    <a:pt x="18766" y="21086"/>
                    <a:pt x="13584" y="21600"/>
                    <a:pt x="9481" y="21400"/>
                  </a:cubicBezTo>
                  <a:cubicBezTo>
                    <a:pt x="8738" y="19587"/>
                    <a:pt x="7020" y="17312"/>
                    <a:pt x="5273" y="16159"/>
                  </a:cubicBezTo>
                  <a:cubicBezTo>
                    <a:pt x="3548" y="15006"/>
                    <a:pt x="1767" y="15960"/>
                    <a:pt x="855" y="15635"/>
                  </a:cubicBezTo>
                  <a:cubicBezTo>
                    <a:pt x="0" y="15310"/>
                    <a:pt x="252" y="14922"/>
                    <a:pt x="715" y="14534"/>
                  </a:cubicBezTo>
                  <a:cubicBezTo>
                    <a:pt x="1178" y="14146"/>
                    <a:pt x="2202" y="13978"/>
                    <a:pt x="3352" y="13779"/>
                  </a:cubicBezTo>
                  <a:cubicBezTo>
                    <a:pt x="4502" y="13580"/>
                    <a:pt x="5638" y="13947"/>
                    <a:pt x="6480" y="13538"/>
                  </a:cubicBezTo>
                  <a:cubicBezTo>
                    <a:pt x="7293" y="13129"/>
                    <a:pt x="7349" y="12123"/>
                    <a:pt x="7307" y="11651"/>
                  </a:cubicBezTo>
                  <a:cubicBezTo>
                    <a:pt x="7265" y="11180"/>
                    <a:pt x="6634" y="11525"/>
                    <a:pt x="6255" y="11180"/>
                  </a:cubicBezTo>
                  <a:cubicBezTo>
                    <a:pt x="5876" y="10834"/>
                    <a:pt x="5947" y="10215"/>
                    <a:pt x="5414" y="9922"/>
                  </a:cubicBezTo>
                  <a:cubicBezTo>
                    <a:pt x="4881" y="9628"/>
                    <a:pt x="4067" y="9806"/>
                    <a:pt x="3590" y="9712"/>
                  </a:cubicBezTo>
                  <a:cubicBezTo>
                    <a:pt x="3113" y="9618"/>
                    <a:pt x="3106" y="9497"/>
                    <a:pt x="3029" y="9450"/>
                  </a:cubicBezTo>
                </a:path>
              </a:pathLst>
            </a:custGeom>
            <a:grpFill/>
            <a:ln w="3175" cap="flat" cmpd="sng">
              <a:noFill/>
              <a:bevel/>
            </a:ln>
            <a:extLst>
              <a:ext uri="{91240B29-F687-4F45-9708-019B960494DF}">
                <a14:hiddenLine xmlns:a14="http://schemas.microsoft.com/office/drawing/2010/main" w="9525">
                  <a:solidFill>
                    <a:srgbClr val="000000"/>
                  </a:solidFill>
                  <a:round/>
                </a14:hiddenLine>
              </a:ext>
            </a:extLst>
          </p:spPr>
          <p:txBody>
            <a:bodyPr anchor="ctr"/>
            <a:lstStyle/>
            <a:p>
              <a:pPr algn="ctr" fontAlgn="auto"/>
              <a:endParaRPr lang="zh-CN" altLang="en-US" sz="1969" b="1" noProof="1">
                <a:solidFill>
                  <a:srgbClr val="F8F8F8"/>
                </a:solidFill>
                <a:cs typeface="+mn-ea"/>
                <a:sym typeface="+mn-lt"/>
              </a:endParaRPr>
            </a:p>
          </p:txBody>
        </p:sp>
      </p:grpSp>
      <p:sp>
        <p:nvSpPr>
          <p:cNvPr id="48" name="Text Box 16"/>
          <p:cNvSpPr txBox="1">
            <a:spLocks noChangeArrowheads="1"/>
          </p:cNvSpPr>
          <p:nvPr/>
        </p:nvSpPr>
        <p:spPr bwMode="auto">
          <a:xfrm>
            <a:off x="3328712" y="2939941"/>
            <a:ext cx="2265783" cy="352703"/>
          </a:xfrm>
          <a:prstGeom prst="rect">
            <a:avLst/>
          </a:prstGeom>
          <a:solidFill>
            <a:schemeClr val="accent1"/>
          </a:solidFill>
          <a:ln>
            <a:noFill/>
          </a:ln>
          <a:extLst>
            <a:ext uri="{91240B29-F687-4F45-9708-019B960494DF}">
              <a14:hiddenLine xmlns:a14="http://schemas.microsoft.com/office/drawing/2010/main" w="3175">
                <a:solidFill>
                  <a:srgbClr val="000000"/>
                </a:solidFill>
                <a:bevel/>
                <a:headEnd/>
                <a:tailEnd/>
              </a14:hiddenLine>
            </a:ext>
          </a:extLst>
        </p:spPr>
        <p:txBody>
          <a:bodyPr lIns="87349" tIns="43673" rIns="87349" bIns="43673" anchor="ctr"/>
          <a:lstStyle/>
          <a:p>
            <a:pPr algn="ctr">
              <a:lnSpc>
                <a:spcPct val="130000"/>
              </a:lnSpc>
            </a:pPr>
            <a:r>
              <a:rPr lang="en-US" altLang="zh-CN" sz="1547" b="1">
                <a:solidFill>
                  <a:srgbClr val="F8F8F8"/>
                </a:solidFill>
                <a:cs typeface="+mn-ea"/>
                <a:sym typeface="+mn-lt"/>
              </a:rPr>
              <a:t>A</a:t>
            </a:r>
            <a:r>
              <a:rPr lang="zh-CN" altLang="en-US" sz="1547" b="1">
                <a:solidFill>
                  <a:srgbClr val="F8F8F8"/>
                </a:solidFill>
                <a:cs typeface="+mn-ea"/>
                <a:sym typeface="+mn-lt"/>
              </a:rPr>
              <a:t>团队</a:t>
            </a:r>
          </a:p>
        </p:txBody>
      </p:sp>
      <p:sp>
        <p:nvSpPr>
          <p:cNvPr id="49" name="Rectangle 17"/>
          <p:cNvSpPr>
            <a:spLocks noChangeArrowheads="1"/>
          </p:cNvSpPr>
          <p:nvPr/>
        </p:nvSpPr>
        <p:spPr bwMode="auto">
          <a:xfrm>
            <a:off x="3328713" y="3352914"/>
            <a:ext cx="2268016" cy="2055949"/>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87349" tIns="43673" rIns="87349" bIns="43673" anchor="ctr"/>
          <a:lstStyle/>
          <a:p>
            <a:pPr>
              <a:lnSpc>
                <a:spcPct val="130000"/>
              </a:lnSpc>
            </a:pPr>
            <a:endParaRPr lang="zh-CN" altLang="en-US" sz="1406">
              <a:cs typeface="+mn-ea"/>
              <a:sym typeface="+mn-lt"/>
            </a:endParaRPr>
          </a:p>
        </p:txBody>
      </p:sp>
      <p:sp>
        <p:nvSpPr>
          <p:cNvPr id="50" name="Text Box 18"/>
          <p:cNvSpPr txBox="1">
            <a:spLocks noChangeArrowheads="1"/>
          </p:cNvSpPr>
          <p:nvPr/>
        </p:nvSpPr>
        <p:spPr bwMode="auto">
          <a:xfrm>
            <a:off x="7199520" y="2939940"/>
            <a:ext cx="2268016" cy="383956"/>
          </a:xfrm>
          <a:prstGeom prst="rect">
            <a:avLst/>
          </a:prstGeom>
          <a:solidFill>
            <a:schemeClr val="accent2"/>
          </a:solidFill>
          <a:ln>
            <a:noFill/>
          </a:ln>
          <a:extLst>
            <a:ext uri="{91240B29-F687-4F45-9708-019B960494DF}">
              <a14:hiddenLine xmlns:a14="http://schemas.microsoft.com/office/drawing/2010/main" w="3175">
                <a:solidFill>
                  <a:srgbClr val="000000"/>
                </a:solidFill>
                <a:bevel/>
                <a:headEnd/>
                <a:tailEnd/>
              </a14:hiddenLine>
            </a:ext>
          </a:extLst>
        </p:spPr>
        <p:txBody>
          <a:bodyPr lIns="87349" tIns="43673" rIns="87349" bIns="43673" anchor="ctr"/>
          <a:lstStyle/>
          <a:p>
            <a:pPr algn="ctr">
              <a:lnSpc>
                <a:spcPct val="130000"/>
              </a:lnSpc>
            </a:pPr>
            <a:r>
              <a:rPr lang="en-US" altLang="zh-CN" sz="1547" b="1">
                <a:solidFill>
                  <a:srgbClr val="F8F8F8"/>
                </a:solidFill>
                <a:cs typeface="+mn-ea"/>
                <a:sym typeface="+mn-lt"/>
              </a:rPr>
              <a:t>B</a:t>
            </a:r>
            <a:r>
              <a:rPr lang="zh-CN" altLang="en-US" sz="1547" b="1">
                <a:solidFill>
                  <a:srgbClr val="F8F8F8"/>
                </a:solidFill>
                <a:cs typeface="+mn-ea"/>
                <a:sym typeface="+mn-lt"/>
              </a:rPr>
              <a:t>团队</a:t>
            </a:r>
          </a:p>
        </p:txBody>
      </p:sp>
      <p:sp>
        <p:nvSpPr>
          <p:cNvPr id="51" name="Rectangle 19"/>
          <p:cNvSpPr>
            <a:spLocks noChangeArrowheads="1"/>
          </p:cNvSpPr>
          <p:nvPr/>
        </p:nvSpPr>
        <p:spPr bwMode="auto">
          <a:xfrm>
            <a:off x="7199520" y="3352914"/>
            <a:ext cx="2268016" cy="2055949"/>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lIns="87349" tIns="43673" rIns="87349" bIns="43673" anchor="ctr"/>
          <a:lstStyle/>
          <a:p>
            <a:pPr>
              <a:lnSpc>
                <a:spcPct val="130000"/>
              </a:lnSpc>
            </a:pPr>
            <a:endParaRPr lang="zh-CN" altLang="en-US" sz="1406">
              <a:cs typeface="+mn-ea"/>
              <a:sym typeface="+mn-lt"/>
            </a:endParaRPr>
          </a:p>
        </p:txBody>
      </p:sp>
      <p:sp>
        <p:nvSpPr>
          <p:cNvPr id="52" name="Text Box 20"/>
          <p:cNvSpPr txBox="1">
            <a:spLocks noChangeArrowheads="1"/>
          </p:cNvSpPr>
          <p:nvPr/>
        </p:nvSpPr>
        <p:spPr bwMode="auto">
          <a:xfrm>
            <a:off x="3496135" y="3489086"/>
            <a:ext cx="1971121" cy="17758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7349" tIns="43673" rIns="87349" bIns="43673">
            <a:spAutoFit/>
          </a:bodyPr>
          <a:lstStyle/>
          <a:p>
            <a:pPr>
              <a:lnSpc>
                <a:spcPct val="130000"/>
              </a:lnSpc>
            </a:pPr>
            <a:r>
              <a:rPr lang="zh-CN" altLang="en-US" sz="1687">
                <a:solidFill>
                  <a:srgbClr val="F8F8F8"/>
                </a:solidFill>
                <a:cs typeface="+mn-ea"/>
                <a:sym typeface="+mn-lt"/>
              </a:rPr>
              <a:t>您的内容打在这里，或者通过复制您的文本后，在此框中选择粘贴，并选择只保留文字。</a:t>
            </a:r>
          </a:p>
        </p:txBody>
      </p:sp>
      <p:sp>
        <p:nvSpPr>
          <p:cNvPr id="53" name="Text Box 21"/>
          <p:cNvSpPr txBox="1">
            <a:spLocks noChangeArrowheads="1"/>
          </p:cNvSpPr>
          <p:nvPr/>
        </p:nvSpPr>
        <p:spPr bwMode="auto">
          <a:xfrm>
            <a:off x="7369173" y="3489086"/>
            <a:ext cx="1971120" cy="17758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7349" tIns="43673" rIns="87349" bIns="43673">
            <a:spAutoFit/>
          </a:bodyPr>
          <a:lstStyle/>
          <a:p>
            <a:pPr>
              <a:lnSpc>
                <a:spcPct val="130000"/>
              </a:lnSpc>
            </a:pPr>
            <a:r>
              <a:rPr lang="zh-CN" altLang="en-US" sz="1687">
                <a:solidFill>
                  <a:srgbClr val="F8F8F8"/>
                </a:solidFill>
                <a:cs typeface="+mn-ea"/>
                <a:sym typeface="+mn-lt"/>
              </a:rPr>
              <a:t>您的内容打在这里，或者通过复制您的文本后，在此框中选择粘贴，并选择只保留文字。</a:t>
            </a:r>
          </a:p>
        </p:txBody>
      </p:sp>
      <p:grpSp>
        <p:nvGrpSpPr>
          <p:cNvPr id="54" name="Group 22"/>
          <p:cNvGrpSpPr/>
          <p:nvPr/>
        </p:nvGrpSpPr>
        <p:grpSpPr bwMode="auto">
          <a:xfrm>
            <a:off x="5905819" y="2819578"/>
            <a:ext cx="1030950" cy="1032005"/>
            <a:chOff x="0" y="0"/>
            <a:chExt cx="1700" cy="1700"/>
          </a:xfrm>
          <a:solidFill>
            <a:schemeClr val="bg1">
              <a:lumMod val="65000"/>
            </a:schemeClr>
          </a:solidFill>
        </p:grpSpPr>
        <p:sp>
          <p:nvSpPr>
            <p:cNvPr id="55" name="Oval 23"/>
            <p:cNvSpPr>
              <a:spLocks noChangeArrowheads="1"/>
            </p:cNvSpPr>
            <p:nvPr/>
          </p:nvSpPr>
          <p:spPr bwMode="auto">
            <a:xfrm>
              <a:off x="0" y="0"/>
              <a:ext cx="1700" cy="1700"/>
            </a:xfrm>
            <a:prstGeom prst="ellipse">
              <a:avLst/>
            </a:prstGeom>
            <a:solidFill>
              <a:schemeClr val="accent2"/>
            </a:soli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fontAlgn="auto">
                <a:lnSpc>
                  <a:spcPct val="130000"/>
                </a:lnSpc>
              </a:pPr>
              <a:endParaRPr lang="zh-CN" altLang="en-US" sz="1406" noProof="1">
                <a:cs typeface="+mn-ea"/>
                <a:sym typeface="+mn-lt"/>
              </a:endParaRPr>
            </a:p>
          </p:txBody>
        </p:sp>
        <p:sp>
          <p:nvSpPr>
            <p:cNvPr id="56" name="WordArt 24"/>
            <p:cNvSpPr>
              <a:spLocks noChangeArrowheads="1" noChangeShapeType="1"/>
            </p:cNvSpPr>
            <p:nvPr/>
          </p:nvSpPr>
          <p:spPr bwMode="auto">
            <a:xfrm>
              <a:off x="215" y="350"/>
              <a:ext cx="1245" cy="950"/>
            </a:xfrm>
            <a:prstGeom prst="rect">
              <a:avLst/>
            </a:prstGeom>
            <a:noFill/>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fontAlgn="auto">
                <a:lnSpc>
                  <a:spcPct val="130000"/>
                </a:lnSpc>
              </a:pPr>
              <a:r>
                <a:rPr lang="en-US" altLang="zh-CN" sz="1406" b="1" noProof="1">
                  <a:solidFill>
                    <a:srgbClr val="F8F8F8"/>
                  </a:solidFill>
                  <a:cs typeface="+mn-ea"/>
                  <a:sym typeface="+mn-lt"/>
                </a:rPr>
                <a:t>VS</a:t>
              </a:r>
              <a:endParaRPr lang="zh-CN" altLang="en-US" sz="1406" b="1" noProof="1">
                <a:solidFill>
                  <a:srgbClr val="F8F8F8"/>
                </a:solidFill>
                <a:cs typeface="+mn-ea"/>
                <a:sym typeface="+mn-lt"/>
              </a:endParaRPr>
            </a:p>
          </p:txBody>
        </p:sp>
      </p:grpSp>
      <p:sp>
        <p:nvSpPr>
          <p:cNvPr id="57" name="Rectangle 269"/>
          <p:cNvSpPr/>
          <p:nvPr/>
        </p:nvSpPr>
        <p:spPr>
          <a:xfrm>
            <a:off x="1569661" y="5712456"/>
            <a:ext cx="9822117" cy="83934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87349" tIns="43673" rIns="87349" bIns="43673" anchor="ctr"/>
          <a:lstStyle/>
          <a:p>
            <a:pPr algn="ctr" fontAlgn="auto"/>
            <a:endParaRPr lang="en-US" sz="984" noProof="1">
              <a:solidFill>
                <a:schemeClr val="accent1">
                  <a:lumMod val="75000"/>
                </a:schemeClr>
              </a:solidFill>
              <a:cs typeface="+mn-ea"/>
              <a:sym typeface="+mn-lt"/>
            </a:endParaRPr>
          </a:p>
        </p:txBody>
      </p:sp>
      <p:sp>
        <p:nvSpPr>
          <p:cNvPr id="58" name="Text Box 7"/>
          <p:cNvSpPr txBox="1">
            <a:spLocks noChangeArrowheads="1"/>
          </p:cNvSpPr>
          <p:nvPr/>
        </p:nvSpPr>
        <p:spPr bwMode="auto">
          <a:xfrm>
            <a:off x="2176846" y="5749108"/>
            <a:ext cx="8418000" cy="719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43673" tIns="21838" rIns="43673" bIns="21838" anchor="ctr">
            <a:spAutoFit/>
          </a:bodyPr>
          <a:lstStyle>
            <a:lvl1pPr defTabSz="739775">
              <a:defRPr>
                <a:solidFill>
                  <a:schemeClr val="tx1"/>
                </a:solidFill>
                <a:latin typeface="Calibri" panose="020F0502020204030204" pitchFamily="34" charset="0"/>
                <a:ea typeface="宋体" panose="02010600030101010101" pitchFamily="2" charset="-122"/>
              </a:defRPr>
            </a:lvl1pPr>
            <a:lvl2pPr defTabSz="739775">
              <a:defRPr>
                <a:solidFill>
                  <a:schemeClr val="tx1"/>
                </a:solidFill>
                <a:latin typeface="Calibri" panose="020F0502020204030204" pitchFamily="34" charset="0"/>
                <a:ea typeface="宋体" panose="02010600030101010101" pitchFamily="2" charset="-122"/>
              </a:defRPr>
            </a:lvl2pPr>
            <a:lvl3pPr defTabSz="739775">
              <a:defRPr>
                <a:solidFill>
                  <a:schemeClr val="tx1"/>
                </a:solidFill>
                <a:latin typeface="Calibri" panose="020F0502020204030204" pitchFamily="34" charset="0"/>
                <a:ea typeface="宋体" panose="02010600030101010101" pitchFamily="2" charset="-122"/>
              </a:defRPr>
            </a:lvl3pPr>
            <a:lvl4pPr defTabSz="739775">
              <a:defRPr>
                <a:solidFill>
                  <a:schemeClr val="tx1"/>
                </a:solidFill>
                <a:latin typeface="Calibri" panose="020F0502020204030204" pitchFamily="34" charset="0"/>
                <a:ea typeface="宋体" panose="02010600030101010101" pitchFamily="2" charset="-122"/>
              </a:defRPr>
            </a:lvl4pPr>
            <a:lvl5pPr defTabSz="739775">
              <a:defRPr>
                <a:solidFill>
                  <a:schemeClr val="tx1"/>
                </a:solidFill>
                <a:latin typeface="Calibri" panose="020F0502020204030204" pitchFamily="34" charset="0"/>
                <a:ea typeface="宋体" panose="02010600030101010101" pitchFamily="2" charset="-122"/>
              </a:defRPr>
            </a:lvl5pPr>
            <a:lvl6pPr defTabSz="739775"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defTabSz="739775"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defTabSz="739775"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defTabSz="739775"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lnSpc>
                <a:spcPct val="130000"/>
              </a:lnSpc>
            </a:pPr>
            <a:r>
              <a:rPr lang="zh-CN" altLang="en-US" sz="1687">
                <a:solidFill>
                  <a:schemeClr val="bg1"/>
                </a:solidFill>
                <a:latin typeface="+mn-lt"/>
                <a:ea typeface="+mn-ea"/>
                <a:cs typeface="+mn-ea"/>
                <a:sym typeface="+mn-lt"/>
              </a:rPr>
              <a:t>您的内容打在这里，或者通过复制您的文本后，在此框中选择粘贴，并选择只保留文字。在此录入上述图表的综合描述说明，在此录入上述图表的综合描述说明。</a:t>
            </a:r>
            <a:endParaRPr lang="en-US" altLang="en-US" sz="1687">
              <a:solidFill>
                <a:schemeClr val="bg1"/>
              </a:solidFill>
              <a:latin typeface="+mn-lt"/>
              <a:ea typeface="+mn-ea"/>
              <a:cs typeface="+mn-ea"/>
              <a:sym typeface="+mn-lt"/>
            </a:endParaRPr>
          </a:p>
        </p:txBody>
      </p:sp>
    </p:spTree>
    <p:extLst>
      <p:ext uri="{BB962C8B-B14F-4D97-AF65-F5344CB8AC3E}">
        <p14:creationId xmlns:p14="http://schemas.microsoft.com/office/powerpoint/2010/main" val="3840770595"/>
      </p:ext>
    </p:extLst>
  </p:cSld>
  <p:clrMapOvr>
    <a:masterClrMapping/>
  </p:clrMapOvr>
  <mc:AlternateContent xmlns:mc="http://schemas.openxmlformats.org/markup-compatibility/2006" xmlns:p14="http://schemas.microsoft.com/office/powerpoint/2010/main">
    <mc:Choice Requires="p14">
      <p:transition spd="slow" p14:dur="1500" advClick="0" advTm="3000">
        <p:random/>
      </p:transition>
    </mc:Choice>
    <mc:Fallback xmlns="">
      <p:transition spd="slow" advClick="0" advTm="3000">
        <p:random/>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1" fill="hold" nodeType="afterEffect">
                                  <p:stCondLst>
                                    <p:cond delay="0"/>
                                  </p:stCondLst>
                                  <p:childTnLst>
                                    <p:set>
                                      <p:cBhvr>
                                        <p:cTn id="6" dur="1" fill="hold">
                                          <p:stCondLst>
                                            <p:cond delay="0"/>
                                          </p:stCondLst>
                                        </p:cTn>
                                        <p:tgtEl>
                                          <p:spTgt spid="21"/>
                                        </p:tgtEl>
                                        <p:attrNameLst>
                                          <p:attrName>style.visibility</p:attrName>
                                        </p:attrNameLst>
                                      </p:cBhvr>
                                      <p:to>
                                        <p:strVal val="visible"/>
                                      </p:to>
                                    </p:set>
                                    <p:anim calcmode="lin" valueType="num">
                                      <p:cBhvr>
                                        <p:cTn id="7" dur="500" fill="hold"/>
                                        <p:tgtEl>
                                          <p:spTgt spid="21"/>
                                        </p:tgtEl>
                                        <p:attrNameLst>
                                          <p:attrName>ppt_x</p:attrName>
                                        </p:attrNameLst>
                                      </p:cBhvr>
                                      <p:tavLst>
                                        <p:tav tm="0">
                                          <p:val>
                                            <p:strVal val="#ppt_x"/>
                                          </p:val>
                                        </p:tav>
                                        <p:tav tm="100000">
                                          <p:val>
                                            <p:strVal val="#ppt_x"/>
                                          </p:val>
                                        </p:tav>
                                      </p:tavLst>
                                    </p:anim>
                                    <p:anim calcmode="lin" valueType="num">
                                      <p:cBhvr>
                                        <p:cTn id="8" dur="500" fill="hold"/>
                                        <p:tgtEl>
                                          <p:spTgt spid="21"/>
                                        </p:tgtEl>
                                        <p:attrNameLst>
                                          <p:attrName>ppt_y</p:attrName>
                                        </p:attrNameLst>
                                      </p:cBhvr>
                                      <p:tavLst>
                                        <p:tav tm="0">
                                          <p:val>
                                            <p:strVal val="0-#ppt_h/2"/>
                                          </p:val>
                                        </p:tav>
                                        <p:tav tm="100000">
                                          <p:val>
                                            <p:strVal val="#ppt_y"/>
                                          </p:val>
                                        </p:tav>
                                      </p:tavLst>
                                    </p:anim>
                                  </p:childTnLst>
                                </p:cTn>
                              </p:par>
                              <p:par>
                                <p:cTn id="9" presetID="2" presetClass="entr" presetSubtype="1" fill="hold" grpId="0" nodeType="withEffect">
                                  <p:stCondLst>
                                    <p:cond delay="200"/>
                                  </p:stCondLst>
                                  <p:childTnLst>
                                    <p:set>
                                      <p:cBhvr>
                                        <p:cTn id="10" dur="1" fill="hold">
                                          <p:stCondLst>
                                            <p:cond delay="0"/>
                                          </p:stCondLst>
                                        </p:cTn>
                                        <p:tgtEl>
                                          <p:spTgt spid="48"/>
                                        </p:tgtEl>
                                        <p:attrNameLst>
                                          <p:attrName>style.visibility</p:attrName>
                                        </p:attrNameLst>
                                      </p:cBhvr>
                                      <p:to>
                                        <p:strVal val="visible"/>
                                      </p:to>
                                    </p:set>
                                    <p:anim calcmode="lin" valueType="num">
                                      <p:cBhvr>
                                        <p:cTn id="11" dur="500" fill="hold"/>
                                        <p:tgtEl>
                                          <p:spTgt spid="48"/>
                                        </p:tgtEl>
                                        <p:attrNameLst>
                                          <p:attrName>ppt_x</p:attrName>
                                        </p:attrNameLst>
                                      </p:cBhvr>
                                      <p:tavLst>
                                        <p:tav tm="0">
                                          <p:val>
                                            <p:strVal val="#ppt_x"/>
                                          </p:val>
                                        </p:tav>
                                        <p:tav tm="100000">
                                          <p:val>
                                            <p:strVal val="#ppt_x"/>
                                          </p:val>
                                        </p:tav>
                                      </p:tavLst>
                                    </p:anim>
                                    <p:anim calcmode="lin" valueType="num">
                                      <p:cBhvr>
                                        <p:cTn id="12" dur="500" fill="hold"/>
                                        <p:tgtEl>
                                          <p:spTgt spid="48"/>
                                        </p:tgtEl>
                                        <p:attrNameLst>
                                          <p:attrName>ppt_y</p:attrName>
                                        </p:attrNameLst>
                                      </p:cBhvr>
                                      <p:tavLst>
                                        <p:tav tm="0">
                                          <p:val>
                                            <p:strVal val="0-#ppt_h/2"/>
                                          </p:val>
                                        </p:tav>
                                        <p:tav tm="100000">
                                          <p:val>
                                            <p:strVal val="#ppt_y"/>
                                          </p:val>
                                        </p:tav>
                                      </p:tavLst>
                                    </p:anim>
                                  </p:childTnLst>
                                </p:cTn>
                              </p:par>
                            </p:childTnLst>
                          </p:cTn>
                        </p:par>
                        <p:par>
                          <p:cTn id="13" fill="hold" nodeType="afterGroup">
                            <p:stCondLst>
                              <p:cond delay="700"/>
                            </p:stCondLst>
                            <p:childTnLst>
                              <p:par>
                                <p:cTn id="14" presetID="22" presetClass="entr" presetSubtype="1" fill="hold" grpId="0" nodeType="afterEffect">
                                  <p:stCondLst>
                                    <p:cond delay="0"/>
                                  </p:stCondLst>
                                  <p:childTnLst>
                                    <p:set>
                                      <p:cBhvr>
                                        <p:cTn id="15" dur="1" fill="hold">
                                          <p:stCondLst>
                                            <p:cond delay="0"/>
                                          </p:stCondLst>
                                        </p:cTn>
                                        <p:tgtEl>
                                          <p:spTgt spid="49"/>
                                        </p:tgtEl>
                                        <p:attrNameLst>
                                          <p:attrName>style.visibility</p:attrName>
                                        </p:attrNameLst>
                                      </p:cBhvr>
                                      <p:to>
                                        <p:strVal val="visible"/>
                                      </p:to>
                                    </p:set>
                                    <p:animEffect transition="in" filter="wipe(up)">
                                      <p:cBhvr>
                                        <p:cTn id="16" dur="500"/>
                                        <p:tgtEl>
                                          <p:spTgt spid="49"/>
                                        </p:tgtEl>
                                      </p:cBhvr>
                                    </p:animEffect>
                                  </p:childTnLst>
                                </p:cTn>
                              </p:par>
                              <p:par>
                                <p:cTn id="17" presetID="22" presetClass="entr" presetSubtype="1" fill="hold" grpId="0" nodeType="withEffect">
                                  <p:stCondLst>
                                    <p:cond delay="600"/>
                                  </p:stCondLst>
                                  <p:childTnLst>
                                    <p:set>
                                      <p:cBhvr>
                                        <p:cTn id="18" dur="1" fill="hold">
                                          <p:stCondLst>
                                            <p:cond delay="0"/>
                                          </p:stCondLst>
                                        </p:cTn>
                                        <p:tgtEl>
                                          <p:spTgt spid="52"/>
                                        </p:tgtEl>
                                        <p:attrNameLst>
                                          <p:attrName>style.visibility</p:attrName>
                                        </p:attrNameLst>
                                      </p:cBhvr>
                                      <p:to>
                                        <p:strVal val="visible"/>
                                      </p:to>
                                    </p:set>
                                    <p:animEffect transition="in" filter="wipe(up)">
                                      <p:cBhvr>
                                        <p:cTn id="19" dur="500"/>
                                        <p:tgtEl>
                                          <p:spTgt spid="52"/>
                                        </p:tgtEl>
                                      </p:cBhvr>
                                    </p:animEffect>
                                  </p:childTnLst>
                                </p:cTn>
                              </p:par>
                            </p:childTnLst>
                          </p:cTn>
                        </p:par>
                        <p:par>
                          <p:cTn id="20" fill="hold" nodeType="afterGroup">
                            <p:stCondLst>
                              <p:cond delay="1800"/>
                            </p:stCondLst>
                            <p:childTnLst>
                              <p:par>
                                <p:cTn id="21" presetID="2" presetClass="entr" presetSubtype="4" fill="hold" nodeType="afterEffect">
                                  <p:stCondLst>
                                    <p:cond delay="0"/>
                                  </p:stCondLst>
                                  <p:childTnLst>
                                    <p:set>
                                      <p:cBhvr>
                                        <p:cTn id="22" dur="1" fill="hold">
                                          <p:stCondLst>
                                            <p:cond delay="0"/>
                                          </p:stCondLst>
                                        </p:cTn>
                                        <p:tgtEl>
                                          <p:spTgt spid="25"/>
                                        </p:tgtEl>
                                        <p:attrNameLst>
                                          <p:attrName>style.visibility</p:attrName>
                                        </p:attrNameLst>
                                      </p:cBhvr>
                                      <p:to>
                                        <p:strVal val="visible"/>
                                      </p:to>
                                    </p:set>
                                    <p:anim calcmode="lin" valueType="num">
                                      <p:cBhvr>
                                        <p:cTn id="23" dur="500" fill="hold"/>
                                        <p:tgtEl>
                                          <p:spTgt spid="25"/>
                                        </p:tgtEl>
                                        <p:attrNameLst>
                                          <p:attrName>ppt_x</p:attrName>
                                        </p:attrNameLst>
                                      </p:cBhvr>
                                      <p:tavLst>
                                        <p:tav tm="0">
                                          <p:val>
                                            <p:strVal val="#ppt_x"/>
                                          </p:val>
                                        </p:tav>
                                        <p:tav tm="100000">
                                          <p:val>
                                            <p:strVal val="#ppt_x"/>
                                          </p:val>
                                        </p:tav>
                                      </p:tavLst>
                                    </p:anim>
                                    <p:anim calcmode="lin" valueType="num">
                                      <p:cBhvr>
                                        <p:cTn id="24" dur="500" fill="hold"/>
                                        <p:tgtEl>
                                          <p:spTgt spid="25"/>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200"/>
                                  </p:stCondLst>
                                  <p:childTnLst>
                                    <p:set>
                                      <p:cBhvr>
                                        <p:cTn id="26" dur="1" fill="hold">
                                          <p:stCondLst>
                                            <p:cond delay="0"/>
                                          </p:stCondLst>
                                        </p:cTn>
                                        <p:tgtEl>
                                          <p:spTgt spid="50"/>
                                        </p:tgtEl>
                                        <p:attrNameLst>
                                          <p:attrName>style.visibility</p:attrName>
                                        </p:attrNameLst>
                                      </p:cBhvr>
                                      <p:to>
                                        <p:strVal val="visible"/>
                                      </p:to>
                                    </p:set>
                                    <p:anim calcmode="lin" valueType="num">
                                      <p:cBhvr>
                                        <p:cTn id="27" dur="500" fill="hold"/>
                                        <p:tgtEl>
                                          <p:spTgt spid="50"/>
                                        </p:tgtEl>
                                        <p:attrNameLst>
                                          <p:attrName>ppt_x</p:attrName>
                                        </p:attrNameLst>
                                      </p:cBhvr>
                                      <p:tavLst>
                                        <p:tav tm="0">
                                          <p:val>
                                            <p:strVal val="#ppt_x"/>
                                          </p:val>
                                        </p:tav>
                                        <p:tav tm="100000">
                                          <p:val>
                                            <p:strVal val="#ppt_x"/>
                                          </p:val>
                                        </p:tav>
                                      </p:tavLst>
                                    </p:anim>
                                    <p:anim calcmode="lin" valueType="num">
                                      <p:cBhvr>
                                        <p:cTn id="28" dur="500" fill="hold"/>
                                        <p:tgtEl>
                                          <p:spTgt spid="50"/>
                                        </p:tgtEl>
                                        <p:attrNameLst>
                                          <p:attrName>ppt_y</p:attrName>
                                        </p:attrNameLst>
                                      </p:cBhvr>
                                      <p:tavLst>
                                        <p:tav tm="0">
                                          <p:val>
                                            <p:strVal val="1+#ppt_h/2"/>
                                          </p:val>
                                        </p:tav>
                                        <p:tav tm="100000">
                                          <p:val>
                                            <p:strVal val="#ppt_y"/>
                                          </p:val>
                                        </p:tav>
                                      </p:tavLst>
                                    </p:anim>
                                  </p:childTnLst>
                                </p:cTn>
                              </p:par>
                            </p:childTnLst>
                          </p:cTn>
                        </p:par>
                        <p:par>
                          <p:cTn id="29" fill="hold" nodeType="afterGroup">
                            <p:stCondLst>
                              <p:cond delay="2500"/>
                            </p:stCondLst>
                            <p:childTnLst>
                              <p:par>
                                <p:cTn id="30" presetID="22" presetClass="entr" presetSubtype="1" fill="hold" grpId="0" nodeType="afterEffect">
                                  <p:stCondLst>
                                    <p:cond delay="0"/>
                                  </p:stCondLst>
                                  <p:childTnLst>
                                    <p:set>
                                      <p:cBhvr>
                                        <p:cTn id="31" dur="1" fill="hold">
                                          <p:stCondLst>
                                            <p:cond delay="0"/>
                                          </p:stCondLst>
                                        </p:cTn>
                                        <p:tgtEl>
                                          <p:spTgt spid="51"/>
                                        </p:tgtEl>
                                        <p:attrNameLst>
                                          <p:attrName>style.visibility</p:attrName>
                                        </p:attrNameLst>
                                      </p:cBhvr>
                                      <p:to>
                                        <p:strVal val="visible"/>
                                      </p:to>
                                    </p:set>
                                    <p:animEffect transition="in" filter="wipe(up)">
                                      <p:cBhvr>
                                        <p:cTn id="32" dur="500"/>
                                        <p:tgtEl>
                                          <p:spTgt spid="51"/>
                                        </p:tgtEl>
                                      </p:cBhvr>
                                    </p:animEffect>
                                  </p:childTnLst>
                                </p:cTn>
                              </p:par>
                            </p:childTnLst>
                          </p:cTn>
                        </p:par>
                        <p:par>
                          <p:cTn id="33" fill="hold" nodeType="afterGroup">
                            <p:stCondLst>
                              <p:cond delay="3000"/>
                            </p:stCondLst>
                            <p:childTnLst>
                              <p:par>
                                <p:cTn id="34" presetID="22" presetClass="entr" presetSubtype="1" fill="hold" grpId="0" nodeType="afterEffect">
                                  <p:stCondLst>
                                    <p:cond delay="0"/>
                                  </p:stCondLst>
                                  <p:childTnLst>
                                    <p:set>
                                      <p:cBhvr>
                                        <p:cTn id="35" dur="1" fill="hold">
                                          <p:stCondLst>
                                            <p:cond delay="0"/>
                                          </p:stCondLst>
                                        </p:cTn>
                                        <p:tgtEl>
                                          <p:spTgt spid="53"/>
                                        </p:tgtEl>
                                        <p:attrNameLst>
                                          <p:attrName>style.visibility</p:attrName>
                                        </p:attrNameLst>
                                      </p:cBhvr>
                                      <p:to>
                                        <p:strVal val="visible"/>
                                      </p:to>
                                    </p:set>
                                    <p:animEffect transition="in" filter="wipe(up)">
                                      <p:cBhvr>
                                        <p:cTn id="36" dur="500"/>
                                        <p:tgtEl>
                                          <p:spTgt spid="53"/>
                                        </p:tgtEl>
                                      </p:cBhvr>
                                    </p:animEffect>
                                  </p:childTnLst>
                                </p:cTn>
                              </p:par>
                            </p:childTnLst>
                          </p:cTn>
                        </p:par>
                        <p:par>
                          <p:cTn id="37" fill="hold" nodeType="afterGroup">
                            <p:stCondLst>
                              <p:cond delay="3500"/>
                            </p:stCondLst>
                            <p:childTnLst>
                              <p:par>
                                <p:cTn id="38" presetID="53" presetClass="entr" presetSubtype="16" fill="hold" nodeType="afterEffect">
                                  <p:stCondLst>
                                    <p:cond delay="0"/>
                                  </p:stCondLst>
                                  <p:childTnLst>
                                    <p:set>
                                      <p:cBhvr>
                                        <p:cTn id="39" dur="1" fill="hold">
                                          <p:stCondLst>
                                            <p:cond delay="0"/>
                                          </p:stCondLst>
                                        </p:cTn>
                                        <p:tgtEl>
                                          <p:spTgt spid="54"/>
                                        </p:tgtEl>
                                        <p:attrNameLst>
                                          <p:attrName>style.visibility</p:attrName>
                                        </p:attrNameLst>
                                      </p:cBhvr>
                                      <p:to>
                                        <p:strVal val="visible"/>
                                      </p:to>
                                    </p:set>
                                    <p:anim calcmode="lin" valueType="num">
                                      <p:cBhvr>
                                        <p:cTn id="40" dur="500" fill="hold"/>
                                        <p:tgtEl>
                                          <p:spTgt spid="54"/>
                                        </p:tgtEl>
                                        <p:attrNameLst>
                                          <p:attrName>ppt_w</p:attrName>
                                        </p:attrNameLst>
                                      </p:cBhvr>
                                      <p:tavLst>
                                        <p:tav tm="0">
                                          <p:val>
                                            <p:fltVal val="0"/>
                                          </p:val>
                                        </p:tav>
                                        <p:tav tm="100000">
                                          <p:val>
                                            <p:strVal val="#ppt_w"/>
                                          </p:val>
                                        </p:tav>
                                      </p:tavLst>
                                    </p:anim>
                                    <p:anim calcmode="lin" valueType="num">
                                      <p:cBhvr>
                                        <p:cTn id="41" dur="500" fill="hold"/>
                                        <p:tgtEl>
                                          <p:spTgt spid="54"/>
                                        </p:tgtEl>
                                        <p:attrNameLst>
                                          <p:attrName>ppt_h</p:attrName>
                                        </p:attrNameLst>
                                      </p:cBhvr>
                                      <p:tavLst>
                                        <p:tav tm="0">
                                          <p:val>
                                            <p:fltVal val="0"/>
                                          </p:val>
                                        </p:tav>
                                        <p:tav tm="100000">
                                          <p:val>
                                            <p:strVal val="#ppt_h"/>
                                          </p:val>
                                        </p:tav>
                                      </p:tavLst>
                                    </p:anim>
                                    <p:animEffect transition="in" filter="fade">
                                      <p:cBhvr>
                                        <p:cTn id="42" dur="500"/>
                                        <p:tgtEl>
                                          <p:spTgt spid="54"/>
                                        </p:tgtEl>
                                      </p:cBhvr>
                                    </p:animEffect>
                                  </p:childTnLst>
                                </p:cTn>
                              </p:par>
                            </p:childTnLst>
                          </p:cTn>
                        </p:par>
                        <p:par>
                          <p:cTn id="43" fill="hold" nodeType="afterGroup">
                            <p:stCondLst>
                              <p:cond delay="4000"/>
                            </p:stCondLst>
                            <p:childTnLst>
                              <p:par>
                                <p:cTn id="44" presetID="2" presetClass="entr" presetSubtype="4" fill="hold" grpId="0" nodeType="afterEffect">
                                  <p:stCondLst>
                                    <p:cond delay="0"/>
                                  </p:stCondLst>
                                  <p:childTnLst>
                                    <p:set>
                                      <p:cBhvr>
                                        <p:cTn id="45" dur="1" fill="hold">
                                          <p:stCondLst>
                                            <p:cond delay="0"/>
                                          </p:stCondLst>
                                        </p:cTn>
                                        <p:tgtEl>
                                          <p:spTgt spid="57"/>
                                        </p:tgtEl>
                                        <p:attrNameLst>
                                          <p:attrName>style.visibility</p:attrName>
                                        </p:attrNameLst>
                                      </p:cBhvr>
                                      <p:to>
                                        <p:strVal val="visible"/>
                                      </p:to>
                                    </p:set>
                                    <p:anim calcmode="lin" valueType="num">
                                      <p:cBhvr>
                                        <p:cTn id="46" dur="250" fill="hold"/>
                                        <p:tgtEl>
                                          <p:spTgt spid="57"/>
                                        </p:tgtEl>
                                        <p:attrNameLst>
                                          <p:attrName>ppt_x</p:attrName>
                                        </p:attrNameLst>
                                      </p:cBhvr>
                                      <p:tavLst>
                                        <p:tav tm="0">
                                          <p:val>
                                            <p:strVal val="#ppt_x"/>
                                          </p:val>
                                        </p:tav>
                                        <p:tav tm="100000">
                                          <p:val>
                                            <p:strVal val="#ppt_x"/>
                                          </p:val>
                                        </p:tav>
                                      </p:tavLst>
                                    </p:anim>
                                    <p:anim calcmode="lin" valueType="num">
                                      <p:cBhvr>
                                        <p:cTn id="47" dur="250" fill="hold"/>
                                        <p:tgtEl>
                                          <p:spTgt spid="57"/>
                                        </p:tgtEl>
                                        <p:attrNameLst>
                                          <p:attrName>ppt_y</p:attrName>
                                        </p:attrNameLst>
                                      </p:cBhvr>
                                      <p:tavLst>
                                        <p:tav tm="0">
                                          <p:val>
                                            <p:strVal val="1+#ppt_h/2"/>
                                          </p:val>
                                        </p:tav>
                                        <p:tav tm="100000">
                                          <p:val>
                                            <p:strVal val="#ppt_y"/>
                                          </p:val>
                                        </p:tav>
                                      </p:tavLst>
                                    </p:anim>
                                  </p:childTnLst>
                                </p:cTn>
                              </p:par>
                            </p:childTnLst>
                          </p:cTn>
                        </p:par>
                        <p:par>
                          <p:cTn id="48" fill="hold" nodeType="afterGroup">
                            <p:stCondLst>
                              <p:cond delay="4250"/>
                            </p:stCondLst>
                            <p:childTnLst>
                              <p:par>
                                <p:cTn id="49" presetID="2" presetClass="entr" presetSubtype="4" fill="hold" grpId="0" nodeType="afterEffect">
                                  <p:stCondLst>
                                    <p:cond delay="0"/>
                                  </p:stCondLst>
                                  <p:childTnLst>
                                    <p:set>
                                      <p:cBhvr>
                                        <p:cTn id="50" dur="1" fill="hold">
                                          <p:stCondLst>
                                            <p:cond delay="0"/>
                                          </p:stCondLst>
                                        </p:cTn>
                                        <p:tgtEl>
                                          <p:spTgt spid="58"/>
                                        </p:tgtEl>
                                        <p:attrNameLst>
                                          <p:attrName>style.visibility</p:attrName>
                                        </p:attrNameLst>
                                      </p:cBhvr>
                                      <p:to>
                                        <p:strVal val="visible"/>
                                      </p:to>
                                    </p:set>
                                    <p:anim calcmode="lin" valueType="num">
                                      <p:cBhvr>
                                        <p:cTn id="51" dur="250" fill="hold"/>
                                        <p:tgtEl>
                                          <p:spTgt spid="58"/>
                                        </p:tgtEl>
                                        <p:attrNameLst>
                                          <p:attrName>ppt_x</p:attrName>
                                        </p:attrNameLst>
                                      </p:cBhvr>
                                      <p:tavLst>
                                        <p:tav tm="0">
                                          <p:val>
                                            <p:strVal val="#ppt_x"/>
                                          </p:val>
                                        </p:tav>
                                        <p:tav tm="100000">
                                          <p:val>
                                            <p:strVal val="#ppt_x"/>
                                          </p:val>
                                        </p:tav>
                                      </p:tavLst>
                                    </p:anim>
                                    <p:anim calcmode="lin" valueType="num">
                                      <p:cBhvr>
                                        <p:cTn id="52" dur="250" fill="hold"/>
                                        <p:tgtEl>
                                          <p:spTgt spid="5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 grpId="0" bldLvl="0" animBg="1"/>
      <p:bldP spid="49" grpId="0" animBg="1"/>
      <p:bldP spid="50" grpId="0" bldLvl="0" animBg="1"/>
      <p:bldP spid="51" grpId="0" animBg="1"/>
      <p:bldP spid="52" grpId="0" bldLvl="0"/>
      <p:bldP spid="53" grpId="0"/>
      <p:bldP spid="57" grpId="0" animBg="1"/>
      <p:bldP spid="58"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4" name="Group 2"/>
          <p:cNvGrpSpPr/>
          <p:nvPr/>
        </p:nvGrpSpPr>
        <p:grpSpPr bwMode="auto">
          <a:xfrm rot="-1142007">
            <a:off x="1777859" y="2575226"/>
            <a:ext cx="2188115" cy="2190985"/>
            <a:chOff x="0" y="0"/>
            <a:chExt cx="1200" cy="1200"/>
          </a:xfrm>
          <a:solidFill>
            <a:schemeClr val="accent1"/>
          </a:solidFill>
        </p:grpSpPr>
        <p:sp>
          <p:nvSpPr>
            <p:cNvPr id="125" name="AutoShape 32"/>
            <p:cNvSpPr/>
            <p:nvPr/>
          </p:nvSpPr>
          <p:spPr bwMode="auto">
            <a:xfrm>
              <a:off x="96" y="96"/>
              <a:ext cx="1007" cy="1007"/>
            </a:xfrm>
            <a:custGeom>
              <a:avLst/>
              <a:gdLst>
                <a:gd name="T0" fmla="*/ 0 w 21600"/>
                <a:gd name="T1" fmla="*/ 23 h 21600"/>
                <a:gd name="T2" fmla="*/ 23 w 21600"/>
                <a:gd name="T3" fmla="*/ 0 h 21600"/>
                <a:gd name="T4" fmla="*/ 47 w 21600"/>
                <a:gd name="T5" fmla="*/ 23 h 21600"/>
                <a:gd name="T6" fmla="*/ 23 w 21600"/>
                <a:gd name="T7" fmla="*/ 47 h 21600"/>
                <a:gd name="T8" fmla="*/ 0 w 21600"/>
                <a:gd name="T9" fmla="*/ 23 h 21600"/>
                <a:gd name="T10" fmla="*/ 7 w 21600"/>
                <a:gd name="T11" fmla="*/ 23 h 21600"/>
                <a:gd name="T12" fmla="*/ 23 w 21600"/>
                <a:gd name="T13" fmla="*/ 40 h 21600"/>
                <a:gd name="T14" fmla="*/ 40 w 21600"/>
                <a:gd name="T15" fmla="*/ 23 h 21600"/>
                <a:gd name="T16" fmla="*/ 23 w 21600"/>
                <a:gd name="T17" fmla="*/ 7 h 21600"/>
                <a:gd name="T18" fmla="*/ 7 w 21600"/>
                <a:gd name="T19" fmla="*/ 23 h 21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3153 w 21600"/>
                <a:gd name="T31" fmla="*/ 3153 h 21600"/>
                <a:gd name="T32" fmla="*/ 18447 w 21600"/>
                <a:gd name="T33" fmla="*/ 18447 h 21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3003" y="10800"/>
                  </a:moveTo>
                  <a:cubicBezTo>
                    <a:pt x="3003" y="15106"/>
                    <a:pt x="6494" y="18597"/>
                    <a:pt x="10800" y="18597"/>
                  </a:cubicBezTo>
                  <a:cubicBezTo>
                    <a:pt x="15106" y="18597"/>
                    <a:pt x="18597" y="15106"/>
                    <a:pt x="18597" y="10800"/>
                  </a:cubicBezTo>
                  <a:cubicBezTo>
                    <a:pt x="18597" y="6494"/>
                    <a:pt x="15106" y="3003"/>
                    <a:pt x="10800" y="3003"/>
                  </a:cubicBezTo>
                  <a:cubicBezTo>
                    <a:pt x="6494" y="3003"/>
                    <a:pt x="3003" y="6494"/>
                    <a:pt x="3003" y="10800"/>
                  </a:cubicBez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sz="2531" noProof="1">
                <a:cs typeface="+mn-ea"/>
                <a:sym typeface="+mn-lt"/>
              </a:endParaRPr>
            </a:p>
          </p:txBody>
        </p:sp>
        <p:grpSp>
          <p:nvGrpSpPr>
            <p:cNvPr id="126" name="Group 4"/>
            <p:cNvGrpSpPr/>
            <p:nvPr/>
          </p:nvGrpSpPr>
          <p:grpSpPr bwMode="auto">
            <a:xfrm>
              <a:off x="456" y="0"/>
              <a:ext cx="288" cy="1200"/>
              <a:chOff x="0" y="0"/>
              <a:chExt cx="288" cy="1200"/>
            </a:xfrm>
            <a:grpFill/>
          </p:grpSpPr>
          <p:sp>
            <p:nvSpPr>
              <p:cNvPr id="136" name="AutoShape 34"/>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sz="2531" noProof="1">
                  <a:cs typeface="+mn-ea"/>
                  <a:sym typeface="+mn-lt"/>
                </a:endParaRPr>
              </a:p>
            </p:txBody>
          </p:sp>
          <p:sp>
            <p:nvSpPr>
              <p:cNvPr id="137" name="AutoShape 35"/>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sz="2531" noProof="1">
                  <a:cs typeface="+mn-ea"/>
                  <a:sym typeface="+mn-lt"/>
                </a:endParaRPr>
              </a:p>
            </p:txBody>
          </p:sp>
        </p:grpSp>
        <p:grpSp>
          <p:nvGrpSpPr>
            <p:cNvPr id="127" name="Group 7"/>
            <p:cNvGrpSpPr/>
            <p:nvPr/>
          </p:nvGrpSpPr>
          <p:grpSpPr bwMode="auto">
            <a:xfrm rot="-5400000">
              <a:off x="456" y="0"/>
              <a:ext cx="288" cy="1200"/>
              <a:chOff x="0" y="0"/>
              <a:chExt cx="288" cy="1200"/>
            </a:xfrm>
            <a:grpFill/>
          </p:grpSpPr>
          <p:sp>
            <p:nvSpPr>
              <p:cNvPr id="134" name="AutoShape 37"/>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sz="2531" noProof="1">
                  <a:cs typeface="+mn-ea"/>
                  <a:sym typeface="+mn-lt"/>
                </a:endParaRPr>
              </a:p>
            </p:txBody>
          </p:sp>
          <p:sp>
            <p:nvSpPr>
              <p:cNvPr id="135" name="AutoShape 38"/>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sz="2531" noProof="1">
                  <a:cs typeface="+mn-ea"/>
                  <a:sym typeface="+mn-lt"/>
                </a:endParaRPr>
              </a:p>
            </p:txBody>
          </p:sp>
        </p:grpSp>
        <p:grpSp>
          <p:nvGrpSpPr>
            <p:cNvPr id="128" name="Group 10"/>
            <p:cNvGrpSpPr/>
            <p:nvPr/>
          </p:nvGrpSpPr>
          <p:grpSpPr bwMode="auto">
            <a:xfrm rot="-2700000">
              <a:off x="456" y="0"/>
              <a:ext cx="288" cy="1200"/>
              <a:chOff x="0" y="0"/>
              <a:chExt cx="288" cy="1200"/>
            </a:xfrm>
            <a:grpFill/>
          </p:grpSpPr>
          <p:sp>
            <p:nvSpPr>
              <p:cNvPr id="132" name="AutoShape 40"/>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sz="2531" noProof="1">
                  <a:cs typeface="+mn-ea"/>
                  <a:sym typeface="+mn-lt"/>
                </a:endParaRPr>
              </a:p>
            </p:txBody>
          </p:sp>
          <p:sp>
            <p:nvSpPr>
              <p:cNvPr id="133" name="AutoShape 41"/>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sz="2531" noProof="1">
                  <a:cs typeface="+mn-ea"/>
                  <a:sym typeface="+mn-lt"/>
                </a:endParaRPr>
              </a:p>
            </p:txBody>
          </p:sp>
        </p:grpSp>
        <p:grpSp>
          <p:nvGrpSpPr>
            <p:cNvPr id="129" name="Group 13"/>
            <p:cNvGrpSpPr/>
            <p:nvPr/>
          </p:nvGrpSpPr>
          <p:grpSpPr bwMode="auto">
            <a:xfrm rot="2700000" flipH="1">
              <a:off x="457" y="0"/>
              <a:ext cx="288" cy="1200"/>
              <a:chOff x="0" y="0"/>
              <a:chExt cx="288" cy="1200"/>
            </a:xfrm>
            <a:grpFill/>
          </p:grpSpPr>
          <p:sp>
            <p:nvSpPr>
              <p:cNvPr id="130" name="AutoShape 43"/>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sz="2531" noProof="1">
                  <a:cs typeface="+mn-ea"/>
                  <a:sym typeface="+mn-lt"/>
                </a:endParaRPr>
              </a:p>
            </p:txBody>
          </p:sp>
          <p:sp>
            <p:nvSpPr>
              <p:cNvPr id="131" name="AutoShape 44"/>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sz="2531" noProof="1">
                  <a:cs typeface="+mn-ea"/>
                  <a:sym typeface="+mn-lt"/>
                </a:endParaRPr>
              </a:p>
            </p:txBody>
          </p:sp>
        </p:grpSp>
      </p:grpSp>
      <p:grpSp>
        <p:nvGrpSpPr>
          <p:cNvPr id="138" name="Group 16"/>
          <p:cNvGrpSpPr/>
          <p:nvPr/>
        </p:nvGrpSpPr>
        <p:grpSpPr bwMode="auto">
          <a:xfrm rot="-1142007">
            <a:off x="1777859" y="2574662"/>
            <a:ext cx="2188115" cy="2190985"/>
            <a:chOff x="0" y="0"/>
            <a:chExt cx="1200" cy="1200"/>
          </a:xfrm>
          <a:solidFill>
            <a:schemeClr val="accent1"/>
          </a:solidFill>
        </p:grpSpPr>
        <p:sp>
          <p:nvSpPr>
            <p:cNvPr id="139" name="AutoShape 46"/>
            <p:cNvSpPr/>
            <p:nvPr/>
          </p:nvSpPr>
          <p:spPr bwMode="auto">
            <a:xfrm>
              <a:off x="96" y="96"/>
              <a:ext cx="1007" cy="1007"/>
            </a:xfrm>
            <a:custGeom>
              <a:avLst/>
              <a:gdLst>
                <a:gd name="T0" fmla="*/ 0 w 21600"/>
                <a:gd name="T1" fmla="*/ 23 h 21600"/>
                <a:gd name="T2" fmla="*/ 23 w 21600"/>
                <a:gd name="T3" fmla="*/ 0 h 21600"/>
                <a:gd name="T4" fmla="*/ 47 w 21600"/>
                <a:gd name="T5" fmla="*/ 23 h 21600"/>
                <a:gd name="T6" fmla="*/ 23 w 21600"/>
                <a:gd name="T7" fmla="*/ 47 h 21600"/>
                <a:gd name="T8" fmla="*/ 0 w 21600"/>
                <a:gd name="T9" fmla="*/ 23 h 21600"/>
                <a:gd name="T10" fmla="*/ 7 w 21600"/>
                <a:gd name="T11" fmla="*/ 23 h 21600"/>
                <a:gd name="T12" fmla="*/ 23 w 21600"/>
                <a:gd name="T13" fmla="*/ 40 h 21600"/>
                <a:gd name="T14" fmla="*/ 40 w 21600"/>
                <a:gd name="T15" fmla="*/ 23 h 21600"/>
                <a:gd name="T16" fmla="*/ 23 w 21600"/>
                <a:gd name="T17" fmla="*/ 7 h 21600"/>
                <a:gd name="T18" fmla="*/ 7 w 21600"/>
                <a:gd name="T19" fmla="*/ 23 h 21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3153 w 21600"/>
                <a:gd name="T31" fmla="*/ 3153 h 21600"/>
                <a:gd name="T32" fmla="*/ 18447 w 21600"/>
                <a:gd name="T33" fmla="*/ 18447 h 21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3003" y="10800"/>
                  </a:moveTo>
                  <a:cubicBezTo>
                    <a:pt x="3003" y="15106"/>
                    <a:pt x="6494" y="18597"/>
                    <a:pt x="10800" y="18597"/>
                  </a:cubicBezTo>
                  <a:cubicBezTo>
                    <a:pt x="15106" y="18597"/>
                    <a:pt x="18597" y="15106"/>
                    <a:pt x="18597" y="10800"/>
                  </a:cubicBezTo>
                  <a:cubicBezTo>
                    <a:pt x="18597" y="6494"/>
                    <a:pt x="15106" y="3003"/>
                    <a:pt x="10800" y="3003"/>
                  </a:cubicBezTo>
                  <a:cubicBezTo>
                    <a:pt x="6494" y="3003"/>
                    <a:pt x="3003" y="6494"/>
                    <a:pt x="3003" y="10800"/>
                  </a:cubicBez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sz="2531" noProof="1">
                <a:cs typeface="+mn-ea"/>
                <a:sym typeface="+mn-lt"/>
              </a:endParaRPr>
            </a:p>
          </p:txBody>
        </p:sp>
        <p:grpSp>
          <p:nvGrpSpPr>
            <p:cNvPr id="140" name="Group 18"/>
            <p:cNvGrpSpPr/>
            <p:nvPr/>
          </p:nvGrpSpPr>
          <p:grpSpPr bwMode="auto">
            <a:xfrm>
              <a:off x="456" y="0"/>
              <a:ext cx="288" cy="1200"/>
              <a:chOff x="0" y="0"/>
              <a:chExt cx="288" cy="1200"/>
            </a:xfrm>
            <a:grpFill/>
          </p:grpSpPr>
          <p:sp>
            <p:nvSpPr>
              <p:cNvPr id="150" name="AutoShape 48"/>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sz="2531" noProof="1">
                  <a:cs typeface="+mn-ea"/>
                  <a:sym typeface="+mn-lt"/>
                </a:endParaRPr>
              </a:p>
            </p:txBody>
          </p:sp>
          <p:sp>
            <p:nvSpPr>
              <p:cNvPr id="151" name="AutoShape 49"/>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sz="2531" noProof="1">
                  <a:cs typeface="+mn-ea"/>
                  <a:sym typeface="+mn-lt"/>
                </a:endParaRPr>
              </a:p>
            </p:txBody>
          </p:sp>
        </p:grpSp>
        <p:grpSp>
          <p:nvGrpSpPr>
            <p:cNvPr id="141" name="Group 21"/>
            <p:cNvGrpSpPr/>
            <p:nvPr/>
          </p:nvGrpSpPr>
          <p:grpSpPr bwMode="auto">
            <a:xfrm rot="-5400000">
              <a:off x="456" y="0"/>
              <a:ext cx="288" cy="1200"/>
              <a:chOff x="0" y="0"/>
              <a:chExt cx="288" cy="1200"/>
            </a:xfrm>
            <a:grpFill/>
          </p:grpSpPr>
          <p:sp>
            <p:nvSpPr>
              <p:cNvPr id="148" name="AutoShape 51"/>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sz="2531" noProof="1">
                  <a:cs typeface="+mn-ea"/>
                  <a:sym typeface="+mn-lt"/>
                </a:endParaRPr>
              </a:p>
            </p:txBody>
          </p:sp>
          <p:sp>
            <p:nvSpPr>
              <p:cNvPr id="149" name="AutoShape 52"/>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sz="2531" noProof="1">
                  <a:cs typeface="+mn-ea"/>
                  <a:sym typeface="+mn-lt"/>
                </a:endParaRPr>
              </a:p>
            </p:txBody>
          </p:sp>
        </p:grpSp>
        <p:grpSp>
          <p:nvGrpSpPr>
            <p:cNvPr id="142" name="Group 24"/>
            <p:cNvGrpSpPr/>
            <p:nvPr/>
          </p:nvGrpSpPr>
          <p:grpSpPr bwMode="auto">
            <a:xfrm rot="-2700000">
              <a:off x="456" y="0"/>
              <a:ext cx="288" cy="1200"/>
              <a:chOff x="0" y="0"/>
              <a:chExt cx="288" cy="1200"/>
            </a:xfrm>
            <a:grpFill/>
          </p:grpSpPr>
          <p:sp>
            <p:nvSpPr>
              <p:cNvPr id="146" name="AutoShape 54"/>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sz="2531" noProof="1">
                  <a:cs typeface="+mn-ea"/>
                  <a:sym typeface="+mn-lt"/>
                </a:endParaRPr>
              </a:p>
            </p:txBody>
          </p:sp>
          <p:sp>
            <p:nvSpPr>
              <p:cNvPr id="147" name="AutoShape 55"/>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sz="2531" noProof="1">
                  <a:cs typeface="+mn-ea"/>
                  <a:sym typeface="+mn-lt"/>
                </a:endParaRPr>
              </a:p>
            </p:txBody>
          </p:sp>
        </p:grpSp>
        <p:grpSp>
          <p:nvGrpSpPr>
            <p:cNvPr id="143" name="Group 27"/>
            <p:cNvGrpSpPr/>
            <p:nvPr/>
          </p:nvGrpSpPr>
          <p:grpSpPr bwMode="auto">
            <a:xfrm rot="2700000" flipH="1">
              <a:off x="457" y="0"/>
              <a:ext cx="288" cy="1200"/>
              <a:chOff x="0" y="0"/>
              <a:chExt cx="288" cy="1200"/>
            </a:xfrm>
            <a:grpFill/>
          </p:grpSpPr>
          <p:sp>
            <p:nvSpPr>
              <p:cNvPr id="144" name="AutoShape 57"/>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sz="2531" noProof="1">
                  <a:cs typeface="+mn-ea"/>
                  <a:sym typeface="+mn-lt"/>
                </a:endParaRPr>
              </a:p>
            </p:txBody>
          </p:sp>
          <p:sp>
            <p:nvSpPr>
              <p:cNvPr id="145" name="AutoShape 58"/>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sz="2531" noProof="1">
                  <a:cs typeface="+mn-ea"/>
                  <a:sym typeface="+mn-lt"/>
                </a:endParaRPr>
              </a:p>
            </p:txBody>
          </p:sp>
        </p:grpSp>
      </p:grpSp>
      <p:grpSp>
        <p:nvGrpSpPr>
          <p:cNvPr id="152" name="Group 30"/>
          <p:cNvGrpSpPr/>
          <p:nvPr/>
        </p:nvGrpSpPr>
        <p:grpSpPr bwMode="auto">
          <a:xfrm>
            <a:off x="3612903" y="3135116"/>
            <a:ext cx="3004868" cy="3008809"/>
            <a:chOff x="0" y="0"/>
            <a:chExt cx="1200" cy="1200"/>
          </a:xfrm>
          <a:solidFill>
            <a:schemeClr val="accent2"/>
          </a:solidFill>
        </p:grpSpPr>
        <p:sp>
          <p:nvSpPr>
            <p:cNvPr id="153" name="AutoShape 60"/>
            <p:cNvSpPr/>
            <p:nvPr/>
          </p:nvSpPr>
          <p:spPr bwMode="auto">
            <a:xfrm>
              <a:off x="96" y="96"/>
              <a:ext cx="1007" cy="1007"/>
            </a:xfrm>
            <a:custGeom>
              <a:avLst/>
              <a:gdLst>
                <a:gd name="T0" fmla="*/ 0 w 21600"/>
                <a:gd name="T1" fmla="*/ 23 h 21600"/>
                <a:gd name="T2" fmla="*/ 23 w 21600"/>
                <a:gd name="T3" fmla="*/ 0 h 21600"/>
                <a:gd name="T4" fmla="*/ 47 w 21600"/>
                <a:gd name="T5" fmla="*/ 23 h 21600"/>
                <a:gd name="T6" fmla="*/ 23 w 21600"/>
                <a:gd name="T7" fmla="*/ 47 h 21600"/>
                <a:gd name="T8" fmla="*/ 0 w 21600"/>
                <a:gd name="T9" fmla="*/ 23 h 21600"/>
                <a:gd name="T10" fmla="*/ 7 w 21600"/>
                <a:gd name="T11" fmla="*/ 23 h 21600"/>
                <a:gd name="T12" fmla="*/ 23 w 21600"/>
                <a:gd name="T13" fmla="*/ 40 h 21600"/>
                <a:gd name="T14" fmla="*/ 40 w 21600"/>
                <a:gd name="T15" fmla="*/ 23 h 21600"/>
                <a:gd name="T16" fmla="*/ 23 w 21600"/>
                <a:gd name="T17" fmla="*/ 7 h 21600"/>
                <a:gd name="T18" fmla="*/ 7 w 21600"/>
                <a:gd name="T19" fmla="*/ 23 h 21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3153 w 21600"/>
                <a:gd name="T31" fmla="*/ 3153 h 21600"/>
                <a:gd name="T32" fmla="*/ 18447 w 21600"/>
                <a:gd name="T33" fmla="*/ 18447 h 21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3003" y="10800"/>
                  </a:moveTo>
                  <a:cubicBezTo>
                    <a:pt x="3003" y="15106"/>
                    <a:pt x="6494" y="18597"/>
                    <a:pt x="10800" y="18597"/>
                  </a:cubicBezTo>
                  <a:cubicBezTo>
                    <a:pt x="15106" y="18597"/>
                    <a:pt x="18597" y="15106"/>
                    <a:pt x="18597" y="10800"/>
                  </a:cubicBezTo>
                  <a:cubicBezTo>
                    <a:pt x="18597" y="6494"/>
                    <a:pt x="15106" y="3003"/>
                    <a:pt x="10800" y="3003"/>
                  </a:cubicBezTo>
                  <a:cubicBezTo>
                    <a:pt x="6494" y="3003"/>
                    <a:pt x="3003" y="6494"/>
                    <a:pt x="3003" y="10800"/>
                  </a:cubicBez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sz="2531" noProof="1">
                <a:cs typeface="+mn-ea"/>
                <a:sym typeface="+mn-lt"/>
              </a:endParaRPr>
            </a:p>
          </p:txBody>
        </p:sp>
        <p:grpSp>
          <p:nvGrpSpPr>
            <p:cNvPr id="154" name="Group 32"/>
            <p:cNvGrpSpPr/>
            <p:nvPr/>
          </p:nvGrpSpPr>
          <p:grpSpPr bwMode="auto">
            <a:xfrm>
              <a:off x="456" y="0"/>
              <a:ext cx="288" cy="1200"/>
              <a:chOff x="0" y="0"/>
              <a:chExt cx="288" cy="1200"/>
            </a:xfrm>
            <a:grpFill/>
          </p:grpSpPr>
          <p:sp>
            <p:nvSpPr>
              <p:cNvPr id="164" name="AutoShape 62"/>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sz="2531" noProof="1">
                  <a:cs typeface="+mn-ea"/>
                  <a:sym typeface="+mn-lt"/>
                </a:endParaRPr>
              </a:p>
            </p:txBody>
          </p:sp>
          <p:sp>
            <p:nvSpPr>
              <p:cNvPr id="165" name="AutoShape 63"/>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sz="2531" noProof="1">
                  <a:cs typeface="+mn-ea"/>
                  <a:sym typeface="+mn-lt"/>
                </a:endParaRPr>
              </a:p>
            </p:txBody>
          </p:sp>
        </p:grpSp>
        <p:grpSp>
          <p:nvGrpSpPr>
            <p:cNvPr id="155" name="Group 35"/>
            <p:cNvGrpSpPr/>
            <p:nvPr/>
          </p:nvGrpSpPr>
          <p:grpSpPr bwMode="auto">
            <a:xfrm rot="-5400000">
              <a:off x="456" y="0"/>
              <a:ext cx="288" cy="1200"/>
              <a:chOff x="0" y="0"/>
              <a:chExt cx="288" cy="1200"/>
            </a:xfrm>
            <a:grpFill/>
          </p:grpSpPr>
          <p:sp>
            <p:nvSpPr>
              <p:cNvPr id="162" name="AutoShape 65"/>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sz="2531" noProof="1">
                  <a:cs typeface="+mn-ea"/>
                  <a:sym typeface="+mn-lt"/>
                </a:endParaRPr>
              </a:p>
            </p:txBody>
          </p:sp>
          <p:sp>
            <p:nvSpPr>
              <p:cNvPr id="163" name="AutoShape 66"/>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sz="2531" noProof="1">
                  <a:cs typeface="+mn-ea"/>
                  <a:sym typeface="+mn-lt"/>
                </a:endParaRPr>
              </a:p>
            </p:txBody>
          </p:sp>
        </p:grpSp>
        <p:grpSp>
          <p:nvGrpSpPr>
            <p:cNvPr id="156" name="Group 38"/>
            <p:cNvGrpSpPr/>
            <p:nvPr/>
          </p:nvGrpSpPr>
          <p:grpSpPr bwMode="auto">
            <a:xfrm rot="-2700000">
              <a:off x="456" y="0"/>
              <a:ext cx="288" cy="1200"/>
              <a:chOff x="0" y="0"/>
              <a:chExt cx="288" cy="1200"/>
            </a:xfrm>
            <a:grpFill/>
          </p:grpSpPr>
          <p:sp>
            <p:nvSpPr>
              <p:cNvPr id="160" name="AutoShape 68"/>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sz="2531" noProof="1">
                  <a:cs typeface="+mn-ea"/>
                  <a:sym typeface="+mn-lt"/>
                </a:endParaRPr>
              </a:p>
            </p:txBody>
          </p:sp>
          <p:sp>
            <p:nvSpPr>
              <p:cNvPr id="161" name="AutoShape 69"/>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sz="2531" noProof="1">
                  <a:cs typeface="+mn-ea"/>
                  <a:sym typeface="+mn-lt"/>
                </a:endParaRPr>
              </a:p>
            </p:txBody>
          </p:sp>
        </p:grpSp>
        <p:grpSp>
          <p:nvGrpSpPr>
            <p:cNvPr id="157" name="Group 41"/>
            <p:cNvGrpSpPr/>
            <p:nvPr/>
          </p:nvGrpSpPr>
          <p:grpSpPr bwMode="auto">
            <a:xfrm rot="2700000" flipH="1">
              <a:off x="457" y="0"/>
              <a:ext cx="288" cy="1200"/>
              <a:chOff x="0" y="0"/>
              <a:chExt cx="288" cy="1200"/>
            </a:xfrm>
            <a:grpFill/>
          </p:grpSpPr>
          <p:sp>
            <p:nvSpPr>
              <p:cNvPr id="158" name="AutoShape 71"/>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sz="2531" noProof="1">
                  <a:cs typeface="+mn-ea"/>
                  <a:sym typeface="+mn-lt"/>
                </a:endParaRPr>
              </a:p>
            </p:txBody>
          </p:sp>
          <p:sp>
            <p:nvSpPr>
              <p:cNvPr id="159" name="AutoShape 72"/>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sz="2531" noProof="1">
                  <a:cs typeface="+mn-ea"/>
                  <a:sym typeface="+mn-lt"/>
                </a:endParaRPr>
              </a:p>
            </p:txBody>
          </p:sp>
        </p:grpSp>
      </p:grpSp>
      <p:grpSp>
        <p:nvGrpSpPr>
          <p:cNvPr id="166" name="Group 44"/>
          <p:cNvGrpSpPr/>
          <p:nvPr/>
        </p:nvGrpSpPr>
        <p:grpSpPr bwMode="auto">
          <a:xfrm>
            <a:off x="3606843" y="3131320"/>
            <a:ext cx="3012444" cy="3016398"/>
            <a:chOff x="0" y="0"/>
            <a:chExt cx="1200" cy="1200"/>
          </a:xfrm>
          <a:solidFill>
            <a:schemeClr val="accent2"/>
          </a:solidFill>
        </p:grpSpPr>
        <p:sp>
          <p:nvSpPr>
            <p:cNvPr id="167" name="AutoShape 74"/>
            <p:cNvSpPr/>
            <p:nvPr/>
          </p:nvSpPr>
          <p:spPr bwMode="auto">
            <a:xfrm>
              <a:off x="96" y="96"/>
              <a:ext cx="1007" cy="1007"/>
            </a:xfrm>
            <a:custGeom>
              <a:avLst/>
              <a:gdLst>
                <a:gd name="T0" fmla="*/ 0 w 21600"/>
                <a:gd name="T1" fmla="*/ 23 h 21600"/>
                <a:gd name="T2" fmla="*/ 23 w 21600"/>
                <a:gd name="T3" fmla="*/ 0 h 21600"/>
                <a:gd name="T4" fmla="*/ 47 w 21600"/>
                <a:gd name="T5" fmla="*/ 23 h 21600"/>
                <a:gd name="T6" fmla="*/ 23 w 21600"/>
                <a:gd name="T7" fmla="*/ 47 h 21600"/>
                <a:gd name="T8" fmla="*/ 0 w 21600"/>
                <a:gd name="T9" fmla="*/ 23 h 21600"/>
                <a:gd name="T10" fmla="*/ 7 w 21600"/>
                <a:gd name="T11" fmla="*/ 23 h 21600"/>
                <a:gd name="T12" fmla="*/ 23 w 21600"/>
                <a:gd name="T13" fmla="*/ 40 h 21600"/>
                <a:gd name="T14" fmla="*/ 40 w 21600"/>
                <a:gd name="T15" fmla="*/ 23 h 21600"/>
                <a:gd name="T16" fmla="*/ 23 w 21600"/>
                <a:gd name="T17" fmla="*/ 7 h 21600"/>
                <a:gd name="T18" fmla="*/ 7 w 21600"/>
                <a:gd name="T19" fmla="*/ 23 h 21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3153 w 21600"/>
                <a:gd name="T31" fmla="*/ 3153 h 21600"/>
                <a:gd name="T32" fmla="*/ 18447 w 21600"/>
                <a:gd name="T33" fmla="*/ 18447 h 21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3003" y="10800"/>
                  </a:moveTo>
                  <a:cubicBezTo>
                    <a:pt x="3003" y="15106"/>
                    <a:pt x="6494" y="18597"/>
                    <a:pt x="10800" y="18597"/>
                  </a:cubicBezTo>
                  <a:cubicBezTo>
                    <a:pt x="15106" y="18597"/>
                    <a:pt x="18597" y="15106"/>
                    <a:pt x="18597" y="10800"/>
                  </a:cubicBezTo>
                  <a:cubicBezTo>
                    <a:pt x="18597" y="6494"/>
                    <a:pt x="15106" y="3003"/>
                    <a:pt x="10800" y="3003"/>
                  </a:cubicBezTo>
                  <a:cubicBezTo>
                    <a:pt x="6494" y="3003"/>
                    <a:pt x="3003" y="6494"/>
                    <a:pt x="3003" y="10800"/>
                  </a:cubicBez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sz="2531" noProof="1">
                <a:cs typeface="+mn-ea"/>
                <a:sym typeface="+mn-lt"/>
              </a:endParaRPr>
            </a:p>
          </p:txBody>
        </p:sp>
        <p:grpSp>
          <p:nvGrpSpPr>
            <p:cNvPr id="168" name="Group 46"/>
            <p:cNvGrpSpPr/>
            <p:nvPr/>
          </p:nvGrpSpPr>
          <p:grpSpPr bwMode="auto">
            <a:xfrm>
              <a:off x="456" y="0"/>
              <a:ext cx="288" cy="1200"/>
              <a:chOff x="0" y="0"/>
              <a:chExt cx="288" cy="1200"/>
            </a:xfrm>
            <a:grpFill/>
          </p:grpSpPr>
          <p:sp>
            <p:nvSpPr>
              <p:cNvPr id="178" name="AutoShape 76"/>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sz="2531" noProof="1">
                  <a:cs typeface="+mn-ea"/>
                  <a:sym typeface="+mn-lt"/>
                </a:endParaRPr>
              </a:p>
            </p:txBody>
          </p:sp>
          <p:sp>
            <p:nvSpPr>
              <p:cNvPr id="179" name="AutoShape 77"/>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sz="2531" noProof="1">
                  <a:cs typeface="+mn-ea"/>
                  <a:sym typeface="+mn-lt"/>
                </a:endParaRPr>
              </a:p>
            </p:txBody>
          </p:sp>
        </p:grpSp>
        <p:grpSp>
          <p:nvGrpSpPr>
            <p:cNvPr id="169" name="Group 49"/>
            <p:cNvGrpSpPr/>
            <p:nvPr/>
          </p:nvGrpSpPr>
          <p:grpSpPr bwMode="auto">
            <a:xfrm rot="-5400000">
              <a:off x="456" y="0"/>
              <a:ext cx="288" cy="1200"/>
              <a:chOff x="0" y="0"/>
              <a:chExt cx="288" cy="1200"/>
            </a:xfrm>
            <a:grpFill/>
          </p:grpSpPr>
          <p:sp>
            <p:nvSpPr>
              <p:cNvPr id="176" name="AutoShape 79"/>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sz="2531" noProof="1">
                  <a:cs typeface="+mn-ea"/>
                  <a:sym typeface="+mn-lt"/>
                </a:endParaRPr>
              </a:p>
            </p:txBody>
          </p:sp>
          <p:sp>
            <p:nvSpPr>
              <p:cNvPr id="177" name="AutoShape 80"/>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sz="2531" noProof="1">
                  <a:cs typeface="+mn-ea"/>
                  <a:sym typeface="+mn-lt"/>
                </a:endParaRPr>
              </a:p>
            </p:txBody>
          </p:sp>
        </p:grpSp>
        <p:grpSp>
          <p:nvGrpSpPr>
            <p:cNvPr id="170" name="Group 52"/>
            <p:cNvGrpSpPr/>
            <p:nvPr/>
          </p:nvGrpSpPr>
          <p:grpSpPr bwMode="auto">
            <a:xfrm rot="-2700000">
              <a:off x="456" y="0"/>
              <a:ext cx="288" cy="1200"/>
              <a:chOff x="0" y="0"/>
              <a:chExt cx="288" cy="1200"/>
            </a:xfrm>
            <a:grpFill/>
          </p:grpSpPr>
          <p:sp>
            <p:nvSpPr>
              <p:cNvPr id="174" name="AutoShape 82"/>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sz="2531" noProof="1">
                  <a:cs typeface="+mn-ea"/>
                  <a:sym typeface="+mn-lt"/>
                </a:endParaRPr>
              </a:p>
            </p:txBody>
          </p:sp>
          <p:sp>
            <p:nvSpPr>
              <p:cNvPr id="175" name="AutoShape 83"/>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sz="2531" noProof="1">
                  <a:cs typeface="+mn-ea"/>
                  <a:sym typeface="+mn-lt"/>
                </a:endParaRPr>
              </a:p>
            </p:txBody>
          </p:sp>
        </p:grpSp>
        <p:grpSp>
          <p:nvGrpSpPr>
            <p:cNvPr id="171" name="Group 55"/>
            <p:cNvGrpSpPr/>
            <p:nvPr/>
          </p:nvGrpSpPr>
          <p:grpSpPr bwMode="auto">
            <a:xfrm rot="2700000" flipH="1">
              <a:off x="457" y="0"/>
              <a:ext cx="288" cy="1200"/>
              <a:chOff x="0" y="0"/>
              <a:chExt cx="288" cy="1200"/>
            </a:xfrm>
            <a:grpFill/>
          </p:grpSpPr>
          <p:sp>
            <p:nvSpPr>
              <p:cNvPr id="172" name="AutoShape 85"/>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sz="2531" noProof="1">
                  <a:cs typeface="+mn-ea"/>
                  <a:sym typeface="+mn-lt"/>
                </a:endParaRPr>
              </a:p>
            </p:txBody>
          </p:sp>
          <p:sp>
            <p:nvSpPr>
              <p:cNvPr id="173" name="AutoShape 86"/>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sz="2531" noProof="1">
                  <a:cs typeface="+mn-ea"/>
                  <a:sym typeface="+mn-lt"/>
                </a:endParaRPr>
              </a:p>
            </p:txBody>
          </p:sp>
        </p:grpSp>
      </p:grpSp>
      <p:grpSp>
        <p:nvGrpSpPr>
          <p:cNvPr id="180" name="Group 58"/>
          <p:cNvGrpSpPr/>
          <p:nvPr/>
        </p:nvGrpSpPr>
        <p:grpSpPr bwMode="auto">
          <a:xfrm rot="1282349">
            <a:off x="6245003" y="2245975"/>
            <a:ext cx="2674531" cy="2678038"/>
            <a:chOff x="0" y="0"/>
            <a:chExt cx="1200" cy="1200"/>
          </a:xfrm>
          <a:solidFill>
            <a:schemeClr val="accent3"/>
          </a:solidFill>
        </p:grpSpPr>
        <p:sp>
          <p:nvSpPr>
            <p:cNvPr id="181" name="AutoShape 88"/>
            <p:cNvSpPr/>
            <p:nvPr/>
          </p:nvSpPr>
          <p:spPr bwMode="auto">
            <a:xfrm>
              <a:off x="96" y="96"/>
              <a:ext cx="1007" cy="1007"/>
            </a:xfrm>
            <a:custGeom>
              <a:avLst/>
              <a:gdLst>
                <a:gd name="T0" fmla="*/ 0 w 21600"/>
                <a:gd name="T1" fmla="*/ 23 h 21600"/>
                <a:gd name="T2" fmla="*/ 23 w 21600"/>
                <a:gd name="T3" fmla="*/ 0 h 21600"/>
                <a:gd name="T4" fmla="*/ 47 w 21600"/>
                <a:gd name="T5" fmla="*/ 23 h 21600"/>
                <a:gd name="T6" fmla="*/ 23 w 21600"/>
                <a:gd name="T7" fmla="*/ 47 h 21600"/>
                <a:gd name="T8" fmla="*/ 0 w 21600"/>
                <a:gd name="T9" fmla="*/ 23 h 21600"/>
                <a:gd name="T10" fmla="*/ 7 w 21600"/>
                <a:gd name="T11" fmla="*/ 23 h 21600"/>
                <a:gd name="T12" fmla="*/ 23 w 21600"/>
                <a:gd name="T13" fmla="*/ 40 h 21600"/>
                <a:gd name="T14" fmla="*/ 40 w 21600"/>
                <a:gd name="T15" fmla="*/ 23 h 21600"/>
                <a:gd name="T16" fmla="*/ 23 w 21600"/>
                <a:gd name="T17" fmla="*/ 7 h 21600"/>
                <a:gd name="T18" fmla="*/ 7 w 21600"/>
                <a:gd name="T19" fmla="*/ 23 h 21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3153 w 21600"/>
                <a:gd name="T31" fmla="*/ 3153 h 21600"/>
                <a:gd name="T32" fmla="*/ 18447 w 21600"/>
                <a:gd name="T33" fmla="*/ 18447 h 21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3003" y="10800"/>
                  </a:moveTo>
                  <a:cubicBezTo>
                    <a:pt x="3003" y="15106"/>
                    <a:pt x="6494" y="18597"/>
                    <a:pt x="10800" y="18597"/>
                  </a:cubicBezTo>
                  <a:cubicBezTo>
                    <a:pt x="15106" y="18597"/>
                    <a:pt x="18597" y="15106"/>
                    <a:pt x="18597" y="10800"/>
                  </a:cubicBezTo>
                  <a:cubicBezTo>
                    <a:pt x="18597" y="6494"/>
                    <a:pt x="15106" y="3003"/>
                    <a:pt x="10800" y="3003"/>
                  </a:cubicBezTo>
                  <a:cubicBezTo>
                    <a:pt x="6494" y="3003"/>
                    <a:pt x="3003" y="6494"/>
                    <a:pt x="3003" y="10800"/>
                  </a:cubicBez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sz="2531" noProof="1">
                <a:cs typeface="+mn-ea"/>
                <a:sym typeface="+mn-lt"/>
              </a:endParaRPr>
            </a:p>
          </p:txBody>
        </p:sp>
        <p:grpSp>
          <p:nvGrpSpPr>
            <p:cNvPr id="182" name="Group 60"/>
            <p:cNvGrpSpPr/>
            <p:nvPr/>
          </p:nvGrpSpPr>
          <p:grpSpPr bwMode="auto">
            <a:xfrm>
              <a:off x="456" y="0"/>
              <a:ext cx="288" cy="1200"/>
              <a:chOff x="0" y="0"/>
              <a:chExt cx="288" cy="1200"/>
            </a:xfrm>
            <a:grpFill/>
          </p:grpSpPr>
          <p:sp>
            <p:nvSpPr>
              <p:cNvPr id="192" name="AutoShape 90"/>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sz="2531" noProof="1">
                  <a:cs typeface="+mn-ea"/>
                  <a:sym typeface="+mn-lt"/>
                </a:endParaRPr>
              </a:p>
            </p:txBody>
          </p:sp>
          <p:sp>
            <p:nvSpPr>
              <p:cNvPr id="193" name="AutoShape 91"/>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sz="2531" noProof="1">
                  <a:cs typeface="+mn-ea"/>
                  <a:sym typeface="+mn-lt"/>
                </a:endParaRPr>
              </a:p>
            </p:txBody>
          </p:sp>
        </p:grpSp>
        <p:grpSp>
          <p:nvGrpSpPr>
            <p:cNvPr id="183" name="Group 63"/>
            <p:cNvGrpSpPr/>
            <p:nvPr/>
          </p:nvGrpSpPr>
          <p:grpSpPr bwMode="auto">
            <a:xfrm rot="-5400000">
              <a:off x="456" y="0"/>
              <a:ext cx="288" cy="1200"/>
              <a:chOff x="0" y="0"/>
              <a:chExt cx="288" cy="1200"/>
            </a:xfrm>
            <a:grpFill/>
          </p:grpSpPr>
          <p:sp>
            <p:nvSpPr>
              <p:cNvPr id="190" name="AutoShape 93"/>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sz="2531" noProof="1">
                  <a:cs typeface="+mn-ea"/>
                  <a:sym typeface="+mn-lt"/>
                </a:endParaRPr>
              </a:p>
            </p:txBody>
          </p:sp>
          <p:sp>
            <p:nvSpPr>
              <p:cNvPr id="191" name="AutoShape 94"/>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sz="2531" noProof="1">
                  <a:cs typeface="+mn-ea"/>
                  <a:sym typeface="+mn-lt"/>
                </a:endParaRPr>
              </a:p>
            </p:txBody>
          </p:sp>
        </p:grpSp>
        <p:grpSp>
          <p:nvGrpSpPr>
            <p:cNvPr id="184" name="Group 66"/>
            <p:cNvGrpSpPr/>
            <p:nvPr/>
          </p:nvGrpSpPr>
          <p:grpSpPr bwMode="auto">
            <a:xfrm rot="-2700000">
              <a:off x="456" y="0"/>
              <a:ext cx="288" cy="1200"/>
              <a:chOff x="0" y="0"/>
              <a:chExt cx="288" cy="1200"/>
            </a:xfrm>
            <a:grpFill/>
          </p:grpSpPr>
          <p:sp>
            <p:nvSpPr>
              <p:cNvPr id="188" name="AutoShape 96"/>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sz="2531" noProof="1">
                  <a:cs typeface="+mn-ea"/>
                  <a:sym typeface="+mn-lt"/>
                </a:endParaRPr>
              </a:p>
            </p:txBody>
          </p:sp>
          <p:sp>
            <p:nvSpPr>
              <p:cNvPr id="189" name="AutoShape 97"/>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sz="2531" noProof="1">
                  <a:cs typeface="+mn-ea"/>
                  <a:sym typeface="+mn-lt"/>
                </a:endParaRPr>
              </a:p>
            </p:txBody>
          </p:sp>
        </p:grpSp>
        <p:grpSp>
          <p:nvGrpSpPr>
            <p:cNvPr id="185" name="Group 69"/>
            <p:cNvGrpSpPr/>
            <p:nvPr/>
          </p:nvGrpSpPr>
          <p:grpSpPr bwMode="auto">
            <a:xfrm rot="2700000" flipH="1">
              <a:off x="457" y="0"/>
              <a:ext cx="288" cy="1200"/>
              <a:chOff x="0" y="0"/>
              <a:chExt cx="288" cy="1200"/>
            </a:xfrm>
            <a:grpFill/>
          </p:grpSpPr>
          <p:sp>
            <p:nvSpPr>
              <p:cNvPr id="186" name="AutoShape 99"/>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sz="2531" noProof="1">
                  <a:cs typeface="+mn-ea"/>
                  <a:sym typeface="+mn-lt"/>
                </a:endParaRPr>
              </a:p>
            </p:txBody>
          </p:sp>
          <p:sp>
            <p:nvSpPr>
              <p:cNvPr id="187" name="AutoShape 100"/>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sz="2531" noProof="1">
                  <a:cs typeface="+mn-ea"/>
                  <a:sym typeface="+mn-lt"/>
                </a:endParaRPr>
              </a:p>
            </p:txBody>
          </p:sp>
        </p:grpSp>
      </p:grpSp>
      <p:grpSp>
        <p:nvGrpSpPr>
          <p:cNvPr id="194" name="Group 72"/>
          <p:cNvGrpSpPr/>
          <p:nvPr/>
        </p:nvGrpSpPr>
        <p:grpSpPr bwMode="auto">
          <a:xfrm rot="1283135">
            <a:off x="6248258" y="2244593"/>
            <a:ext cx="2680591" cy="2684108"/>
            <a:chOff x="0" y="0"/>
            <a:chExt cx="1200" cy="1200"/>
          </a:xfrm>
          <a:solidFill>
            <a:schemeClr val="accent1"/>
          </a:solidFill>
        </p:grpSpPr>
        <p:sp>
          <p:nvSpPr>
            <p:cNvPr id="195" name="AutoShape 102"/>
            <p:cNvSpPr/>
            <p:nvPr/>
          </p:nvSpPr>
          <p:spPr bwMode="auto">
            <a:xfrm>
              <a:off x="96" y="96"/>
              <a:ext cx="1007" cy="1007"/>
            </a:xfrm>
            <a:custGeom>
              <a:avLst/>
              <a:gdLst>
                <a:gd name="T0" fmla="*/ 0 w 21600"/>
                <a:gd name="T1" fmla="*/ 23 h 21600"/>
                <a:gd name="T2" fmla="*/ 23 w 21600"/>
                <a:gd name="T3" fmla="*/ 0 h 21600"/>
                <a:gd name="T4" fmla="*/ 47 w 21600"/>
                <a:gd name="T5" fmla="*/ 23 h 21600"/>
                <a:gd name="T6" fmla="*/ 23 w 21600"/>
                <a:gd name="T7" fmla="*/ 47 h 21600"/>
                <a:gd name="T8" fmla="*/ 0 w 21600"/>
                <a:gd name="T9" fmla="*/ 23 h 21600"/>
                <a:gd name="T10" fmla="*/ 7 w 21600"/>
                <a:gd name="T11" fmla="*/ 23 h 21600"/>
                <a:gd name="T12" fmla="*/ 23 w 21600"/>
                <a:gd name="T13" fmla="*/ 40 h 21600"/>
                <a:gd name="T14" fmla="*/ 40 w 21600"/>
                <a:gd name="T15" fmla="*/ 23 h 21600"/>
                <a:gd name="T16" fmla="*/ 23 w 21600"/>
                <a:gd name="T17" fmla="*/ 7 h 21600"/>
                <a:gd name="T18" fmla="*/ 7 w 21600"/>
                <a:gd name="T19" fmla="*/ 23 h 21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3153 w 21600"/>
                <a:gd name="T31" fmla="*/ 3153 h 21600"/>
                <a:gd name="T32" fmla="*/ 18447 w 21600"/>
                <a:gd name="T33" fmla="*/ 18447 h 21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3003" y="10800"/>
                  </a:moveTo>
                  <a:cubicBezTo>
                    <a:pt x="3003" y="15106"/>
                    <a:pt x="6494" y="18597"/>
                    <a:pt x="10800" y="18597"/>
                  </a:cubicBezTo>
                  <a:cubicBezTo>
                    <a:pt x="15106" y="18597"/>
                    <a:pt x="18597" y="15106"/>
                    <a:pt x="18597" y="10800"/>
                  </a:cubicBezTo>
                  <a:cubicBezTo>
                    <a:pt x="18597" y="6494"/>
                    <a:pt x="15106" y="3003"/>
                    <a:pt x="10800" y="3003"/>
                  </a:cubicBezTo>
                  <a:cubicBezTo>
                    <a:pt x="6494" y="3003"/>
                    <a:pt x="3003" y="6494"/>
                    <a:pt x="3003" y="10800"/>
                  </a:cubicBez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sz="2531" noProof="1">
                <a:cs typeface="+mn-ea"/>
                <a:sym typeface="+mn-lt"/>
              </a:endParaRPr>
            </a:p>
          </p:txBody>
        </p:sp>
        <p:grpSp>
          <p:nvGrpSpPr>
            <p:cNvPr id="196" name="Group 74"/>
            <p:cNvGrpSpPr/>
            <p:nvPr/>
          </p:nvGrpSpPr>
          <p:grpSpPr bwMode="auto">
            <a:xfrm>
              <a:off x="456" y="0"/>
              <a:ext cx="288" cy="1200"/>
              <a:chOff x="0" y="0"/>
              <a:chExt cx="288" cy="1200"/>
            </a:xfrm>
            <a:grpFill/>
          </p:grpSpPr>
          <p:sp>
            <p:nvSpPr>
              <p:cNvPr id="206" name="AutoShape 104"/>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sz="2531" noProof="1">
                  <a:cs typeface="+mn-ea"/>
                  <a:sym typeface="+mn-lt"/>
                </a:endParaRPr>
              </a:p>
            </p:txBody>
          </p:sp>
          <p:sp>
            <p:nvSpPr>
              <p:cNvPr id="207" name="AutoShape 105"/>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sz="2531" noProof="1">
                  <a:cs typeface="+mn-ea"/>
                  <a:sym typeface="+mn-lt"/>
                </a:endParaRPr>
              </a:p>
            </p:txBody>
          </p:sp>
        </p:grpSp>
        <p:grpSp>
          <p:nvGrpSpPr>
            <p:cNvPr id="197" name="Group 77"/>
            <p:cNvGrpSpPr/>
            <p:nvPr/>
          </p:nvGrpSpPr>
          <p:grpSpPr bwMode="auto">
            <a:xfrm rot="-5400000">
              <a:off x="456" y="0"/>
              <a:ext cx="288" cy="1200"/>
              <a:chOff x="0" y="0"/>
              <a:chExt cx="288" cy="1200"/>
            </a:xfrm>
            <a:grpFill/>
          </p:grpSpPr>
          <p:sp>
            <p:nvSpPr>
              <p:cNvPr id="204" name="AutoShape 107"/>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sz="2531" noProof="1">
                  <a:cs typeface="+mn-ea"/>
                  <a:sym typeface="+mn-lt"/>
                </a:endParaRPr>
              </a:p>
            </p:txBody>
          </p:sp>
          <p:sp>
            <p:nvSpPr>
              <p:cNvPr id="205" name="AutoShape 108"/>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sz="2531" noProof="1">
                  <a:cs typeface="+mn-ea"/>
                  <a:sym typeface="+mn-lt"/>
                </a:endParaRPr>
              </a:p>
            </p:txBody>
          </p:sp>
        </p:grpSp>
        <p:grpSp>
          <p:nvGrpSpPr>
            <p:cNvPr id="198" name="Group 80"/>
            <p:cNvGrpSpPr/>
            <p:nvPr/>
          </p:nvGrpSpPr>
          <p:grpSpPr bwMode="auto">
            <a:xfrm rot="-2700000">
              <a:off x="456" y="0"/>
              <a:ext cx="288" cy="1200"/>
              <a:chOff x="0" y="0"/>
              <a:chExt cx="288" cy="1200"/>
            </a:xfrm>
            <a:grpFill/>
          </p:grpSpPr>
          <p:sp>
            <p:nvSpPr>
              <p:cNvPr id="202" name="AutoShape 110"/>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sz="2531" noProof="1">
                  <a:cs typeface="+mn-ea"/>
                  <a:sym typeface="+mn-lt"/>
                </a:endParaRPr>
              </a:p>
            </p:txBody>
          </p:sp>
          <p:sp>
            <p:nvSpPr>
              <p:cNvPr id="203" name="AutoShape 111"/>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sz="2531" noProof="1">
                  <a:cs typeface="+mn-ea"/>
                  <a:sym typeface="+mn-lt"/>
                </a:endParaRPr>
              </a:p>
            </p:txBody>
          </p:sp>
        </p:grpSp>
        <p:grpSp>
          <p:nvGrpSpPr>
            <p:cNvPr id="199" name="Group 83"/>
            <p:cNvGrpSpPr/>
            <p:nvPr/>
          </p:nvGrpSpPr>
          <p:grpSpPr bwMode="auto">
            <a:xfrm rot="2700000" flipH="1">
              <a:off x="457" y="0"/>
              <a:ext cx="288" cy="1200"/>
              <a:chOff x="0" y="0"/>
              <a:chExt cx="288" cy="1200"/>
            </a:xfrm>
            <a:grpFill/>
          </p:grpSpPr>
          <p:sp>
            <p:nvSpPr>
              <p:cNvPr id="200" name="AutoShape 113"/>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sz="2531" noProof="1">
                  <a:cs typeface="+mn-ea"/>
                  <a:sym typeface="+mn-lt"/>
                </a:endParaRPr>
              </a:p>
            </p:txBody>
          </p:sp>
          <p:sp>
            <p:nvSpPr>
              <p:cNvPr id="201" name="AutoShape 114"/>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sz="2531" noProof="1">
                  <a:cs typeface="+mn-ea"/>
                  <a:sym typeface="+mn-lt"/>
                </a:endParaRPr>
              </a:p>
            </p:txBody>
          </p:sp>
        </p:grpSp>
      </p:grpSp>
      <p:grpSp>
        <p:nvGrpSpPr>
          <p:cNvPr id="208" name="Group 86"/>
          <p:cNvGrpSpPr/>
          <p:nvPr/>
        </p:nvGrpSpPr>
        <p:grpSpPr bwMode="auto">
          <a:xfrm>
            <a:off x="8657382" y="3399124"/>
            <a:ext cx="2125987" cy="2128775"/>
            <a:chOff x="0" y="0"/>
            <a:chExt cx="1200" cy="1200"/>
          </a:xfrm>
          <a:solidFill>
            <a:schemeClr val="accent4"/>
          </a:solidFill>
        </p:grpSpPr>
        <p:sp>
          <p:nvSpPr>
            <p:cNvPr id="209" name="AutoShape 116"/>
            <p:cNvSpPr/>
            <p:nvPr/>
          </p:nvSpPr>
          <p:spPr bwMode="auto">
            <a:xfrm>
              <a:off x="96" y="96"/>
              <a:ext cx="1007" cy="1007"/>
            </a:xfrm>
            <a:custGeom>
              <a:avLst/>
              <a:gdLst>
                <a:gd name="T0" fmla="*/ 0 w 21600"/>
                <a:gd name="T1" fmla="*/ 23 h 21600"/>
                <a:gd name="T2" fmla="*/ 23 w 21600"/>
                <a:gd name="T3" fmla="*/ 0 h 21600"/>
                <a:gd name="T4" fmla="*/ 47 w 21600"/>
                <a:gd name="T5" fmla="*/ 23 h 21600"/>
                <a:gd name="T6" fmla="*/ 23 w 21600"/>
                <a:gd name="T7" fmla="*/ 47 h 21600"/>
                <a:gd name="T8" fmla="*/ 0 w 21600"/>
                <a:gd name="T9" fmla="*/ 23 h 21600"/>
                <a:gd name="T10" fmla="*/ 7 w 21600"/>
                <a:gd name="T11" fmla="*/ 23 h 21600"/>
                <a:gd name="T12" fmla="*/ 23 w 21600"/>
                <a:gd name="T13" fmla="*/ 40 h 21600"/>
                <a:gd name="T14" fmla="*/ 40 w 21600"/>
                <a:gd name="T15" fmla="*/ 23 h 21600"/>
                <a:gd name="T16" fmla="*/ 23 w 21600"/>
                <a:gd name="T17" fmla="*/ 7 h 21600"/>
                <a:gd name="T18" fmla="*/ 7 w 21600"/>
                <a:gd name="T19" fmla="*/ 23 h 21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3153 w 21600"/>
                <a:gd name="T31" fmla="*/ 3153 h 21600"/>
                <a:gd name="T32" fmla="*/ 18447 w 21600"/>
                <a:gd name="T33" fmla="*/ 18447 h 21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3003" y="10800"/>
                  </a:moveTo>
                  <a:cubicBezTo>
                    <a:pt x="3003" y="15106"/>
                    <a:pt x="6494" y="18597"/>
                    <a:pt x="10800" y="18597"/>
                  </a:cubicBezTo>
                  <a:cubicBezTo>
                    <a:pt x="15106" y="18597"/>
                    <a:pt x="18597" y="15106"/>
                    <a:pt x="18597" y="10800"/>
                  </a:cubicBezTo>
                  <a:cubicBezTo>
                    <a:pt x="18597" y="6494"/>
                    <a:pt x="15106" y="3003"/>
                    <a:pt x="10800" y="3003"/>
                  </a:cubicBezTo>
                  <a:cubicBezTo>
                    <a:pt x="6494" y="3003"/>
                    <a:pt x="3003" y="6494"/>
                    <a:pt x="3003" y="10800"/>
                  </a:cubicBez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sz="2531" noProof="1">
                <a:cs typeface="+mn-ea"/>
                <a:sym typeface="+mn-lt"/>
              </a:endParaRPr>
            </a:p>
          </p:txBody>
        </p:sp>
        <p:grpSp>
          <p:nvGrpSpPr>
            <p:cNvPr id="210" name="Group 88"/>
            <p:cNvGrpSpPr/>
            <p:nvPr/>
          </p:nvGrpSpPr>
          <p:grpSpPr bwMode="auto">
            <a:xfrm>
              <a:off x="456" y="0"/>
              <a:ext cx="288" cy="1200"/>
              <a:chOff x="0" y="0"/>
              <a:chExt cx="288" cy="1200"/>
            </a:xfrm>
            <a:grpFill/>
          </p:grpSpPr>
          <p:sp>
            <p:nvSpPr>
              <p:cNvPr id="220" name="AutoShape 118"/>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sz="2531" noProof="1">
                  <a:cs typeface="+mn-ea"/>
                  <a:sym typeface="+mn-lt"/>
                </a:endParaRPr>
              </a:p>
            </p:txBody>
          </p:sp>
          <p:sp>
            <p:nvSpPr>
              <p:cNvPr id="221" name="AutoShape 119"/>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sz="2531" noProof="1">
                  <a:cs typeface="+mn-ea"/>
                  <a:sym typeface="+mn-lt"/>
                </a:endParaRPr>
              </a:p>
            </p:txBody>
          </p:sp>
        </p:grpSp>
        <p:grpSp>
          <p:nvGrpSpPr>
            <p:cNvPr id="211" name="Group 91"/>
            <p:cNvGrpSpPr/>
            <p:nvPr/>
          </p:nvGrpSpPr>
          <p:grpSpPr bwMode="auto">
            <a:xfrm rot="-5400000">
              <a:off x="456" y="0"/>
              <a:ext cx="288" cy="1200"/>
              <a:chOff x="0" y="0"/>
              <a:chExt cx="288" cy="1200"/>
            </a:xfrm>
            <a:grpFill/>
          </p:grpSpPr>
          <p:sp>
            <p:nvSpPr>
              <p:cNvPr id="218" name="AutoShape 121"/>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sz="2531" noProof="1">
                  <a:cs typeface="+mn-ea"/>
                  <a:sym typeface="+mn-lt"/>
                </a:endParaRPr>
              </a:p>
            </p:txBody>
          </p:sp>
          <p:sp>
            <p:nvSpPr>
              <p:cNvPr id="219" name="AutoShape 122"/>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sz="2531" noProof="1">
                  <a:cs typeface="+mn-ea"/>
                  <a:sym typeface="+mn-lt"/>
                </a:endParaRPr>
              </a:p>
            </p:txBody>
          </p:sp>
        </p:grpSp>
        <p:grpSp>
          <p:nvGrpSpPr>
            <p:cNvPr id="212" name="Group 94"/>
            <p:cNvGrpSpPr/>
            <p:nvPr/>
          </p:nvGrpSpPr>
          <p:grpSpPr bwMode="auto">
            <a:xfrm rot="-2700000">
              <a:off x="456" y="0"/>
              <a:ext cx="288" cy="1200"/>
              <a:chOff x="0" y="0"/>
              <a:chExt cx="288" cy="1200"/>
            </a:xfrm>
            <a:grpFill/>
          </p:grpSpPr>
          <p:sp>
            <p:nvSpPr>
              <p:cNvPr id="216" name="AutoShape 124"/>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sz="2531" noProof="1">
                  <a:cs typeface="+mn-ea"/>
                  <a:sym typeface="+mn-lt"/>
                </a:endParaRPr>
              </a:p>
            </p:txBody>
          </p:sp>
          <p:sp>
            <p:nvSpPr>
              <p:cNvPr id="217" name="AutoShape 125"/>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sz="2531" noProof="1">
                  <a:cs typeface="+mn-ea"/>
                  <a:sym typeface="+mn-lt"/>
                </a:endParaRPr>
              </a:p>
            </p:txBody>
          </p:sp>
        </p:grpSp>
        <p:grpSp>
          <p:nvGrpSpPr>
            <p:cNvPr id="213" name="Group 97"/>
            <p:cNvGrpSpPr/>
            <p:nvPr/>
          </p:nvGrpSpPr>
          <p:grpSpPr bwMode="auto">
            <a:xfrm rot="2700000" flipH="1">
              <a:off x="457" y="0"/>
              <a:ext cx="288" cy="1200"/>
              <a:chOff x="0" y="0"/>
              <a:chExt cx="288" cy="1200"/>
            </a:xfrm>
            <a:grpFill/>
          </p:grpSpPr>
          <p:sp>
            <p:nvSpPr>
              <p:cNvPr id="214" name="AutoShape 127"/>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sz="2531" noProof="1">
                  <a:cs typeface="+mn-ea"/>
                  <a:sym typeface="+mn-lt"/>
                </a:endParaRPr>
              </a:p>
            </p:txBody>
          </p:sp>
          <p:sp>
            <p:nvSpPr>
              <p:cNvPr id="215" name="AutoShape 128"/>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sz="2531" noProof="1">
                  <a:cs typeface="+mn-ea"/>
                  <a:sym typeface="+mn-lt"/>
                </a:endParaRPr>
              </a:p>
            </p:txBody>
          </p:sp>
        </p:grpSp>
      </p:grpSp>
      <p:grpSp>
        <p:nvGrpSpPr>
          <p:cNvPr id="222" name="Group 100"/>
          <p:cNvGrpSpPr/>
          <p:nvPr/>
        </p:nvGrpSpPr>
        <p:grpSpPr bwMode="auto">
          <a:xfrm>
            <a:off x="8651325" y="3409500"/>
            <a:ext cx="2132047" cy="2134845"/>
            <a:chOff x="0" y="0"/>
            <a:chExt cx="1200" cy="1200"/>
          </a:xfrm>
          <a:solidFill>
            <a:schemeClr val="accent2"/>
          </a:solidFill>
        </p:grpSpPr>
        <p:sp>
          <p:nvSpPr>
            <p:cNvPr id="223" name="AutoShape 130"/>
            <p:cNvSpPr/>
            <p:nvPr/>
          </p:nvSpPr>
          <p:spPr bwMode="auto">
            <a:xfrm>
              <a:off x="96" y="96"/>
              <a:ext cx="1007" cy="1007"/>
            </a:xfrm>
            <a:custGeom>
              <a:avLst/>
              <a:gdLst>
                <a:gd name="T0" fmla="*/ 0 w 21600"/>
                <a:gd name="T1" fmla="*/ 23 h 21600"/>
                <a:gd name="T2" fmla="*/ 23 w 21600"/>
                <a:gd name="T3" fmla="*/ 0 h 21600"/>
                <a:gd name="T4" fmla="*/ 47 w 21600"/>
                <a:gd name="T5" fmla="*/ 23 h 21600"/>
                <a:gd name="T6" fmla="*/ 23 w 21600"/>
                <a:gd name="T7" fmla="*/ 47 h 21600"/>
                <a:gd name="T8" fmla="*/ 0 w 21600"/>
                <a:gd name="T9" fmla="*/ 23 h 21600"/>
                <a:gd name="T10" fmla="*/ 7 w 21600"/>
                <a:gd name="T11" fmla="*/ 23 h 21600"/>
                <a:gd name="T12" fmla="*/ 23 w 21600"/>
                <a:gd name="T13" fmla="*/ 40 h 21600"/>
                <a:gd name="T14" fmla="*/ 40 w 21600"/>
                <a:gd name="T15" fmla="*/ 23 h 21600"/>
                <a:gd name="T16" fmla="*/ 23 w 21600"/>
                <a:gd name="T17" fmla="*/ 7 h 21600"/>
                <a:gd name="T18" fmla="*/ 7 w 21600"/>
                <a:gd name="T19" fmla="*/ 23 h 21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3153 w 21600"/>
                <a:gd name="T31" fmla="*/ 3153 h 21600"/>
                <a:gd name="T32" fmla="*/ 18447 w 21600"/>
                <a:gd name="T33" fmla="*/ 18447 h 21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3003" y="10800"/>
                  </a:moveTo>
                  <a:cubicBezTo>
                    <a:pt x="3003" y="15106"/>
                    <a:pt x="6494" y="18597"/>
                    <a:pt x="10800" y="18597"/>
                  </a:cubicBezTo>
                  <a:cubicBezTo>
                    <a:pt x="15106" y="18597"/>
                    <a:pt x="18597" y="15106"/>
                    <a:pt x="18597" y="10800"/>
                  </a:cubicBezTo>
                  <a:cubicBezTo>
                    <a:pt x="18597" y="6494"/>
                    <a:pt x="15106" y="3003"/>
                    <a:pt x="10800" y="3003"/>
                  </a:cubicBezTo>
                  <a:cubicBezTo>
                    <a:pt x="6494" y="3003"/>
                    <a:pt x="3003" y="6494"/>
                    <a:pt x="3003" y="10800"/>
                  </a:cubicBez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sz="2531" noProof="1">
                <a:cs typeface="+mn-ea"/>
                <a:sym typeface="+mn-lt"/>
              </a:endParaRPr>
            </a:p>
          </p:txBody>
        </p:sp>
        <p:grpSp>
          <p:nvGrpSpPr>
            <p:cNvPr id="224" name="Group 102"/>
            <p:cNvGrpSpPr/>
            <p:nvPr/>
          </p:nvGrpSpPr>
          <p:grpSpPr bwMode="auto">
            <a:xfrm>
              <a:off x="456" y="0"/>
              <a:ext cx="288" cy="1200"/>
              <a:chOff x="0" y="0"/>
              <a:chExt cx="288" cy="1200"/>
            </a:xfrm>
            <a:grpFill/>
          </p:grpSpPr>
          <p:sp>
            <p:nvSpPr>
              <p:cNvPr id="234" name="AutoShape 132"/>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sz="2531" noProof="1">
                  <a:cs typeface="+mn-ea"/>
                  <a:sym typeface="+mn-lt"/>
                </a:endParaRPr>
              </a:p>
            </p:txBody>
          </p:sp>
          <p:sp>
            <p:nvSpPr>
              <p:cNvPr id="235" name="AutoShape 133"/>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sz="2531" noProof="1">
                  <a:cs typeface="+mn-ea"/>
                  <a:sym typeface="+mn-lt"/>
                </a:endParaRPr>
              </a:p>
            </p:txBody>
          </p:sp>
        </p:grpSp>
        <p:grpSp>
          <p:nvGrpSpPr>
            <p:cNvPr id="225" name="Group 105"/>
            <p:cNvGrpSpPr/>
            <p:nvPr/>
          </p:nvGrpSpPr>
          <p:grpSpPr bwMode="auto">
            <a:xfrm rot="-5400000">
              <a:off x="456" y="0"/>
              <a:ext cx="288" cy="1200"/>
              <a:chOff x="0" y="0"/>
              <a:chExt cx="288" cy="1200"/>
            </a:xfrm>
            <a:grpFill/>
          </p:grpSpPr>
          <p:sp>
            <p:nvSpPr>
              <p:cNvPr id="232" name="AutoShape 135"/>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sz="2531" noProof="1">
                  <a:cs typeface="+mn-ea"/>
                  <a:sym typeface="+mn-lt"/>
                </a:endParaRPr>
              </a:p>
            </p:txBody>
          </p:sp>
          <p:sp>
            <p:nvSpPr>
              <p:cNvPr id="233" name="AutoShape 136"/>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sz="2531" noProof="1">
                  <a:cs typeface="+mn-ea"/>
                  <a:sym typeface="+mn-lt"/>
                </a:endParaRPr>
              </a:p>
            </p:txBody>
          </p:sp>
        </p:grpSp>
        <p:grpSp>
          <p:nvGrpSpPr>
            <p:cNvPr id="226" name="Group 108"/>
            <p:cNvGrpSpPr/>
            <p:nvPr/>
          </p:nvGrpSpPr>
          <p:grpSpPr bwMode="auto">
            <a:xfrm rot="-2700000">
              <a:off x="456" y="0"/>
              <a:ext cx="288" cy="1200"/>
              <a:chOff x="0" y="0"/>
              <a:chExt cx="288" cy="1200"/>
            </a:xfrm>
            <a:grpFill/>
          </p:grpSpPr>
          <p:sp>
            <p:nvSpPr>
              <p:cNvPr id="230" name="AutoShape 138"/>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sz="2531" noProof="1">
                  <a:cs typeface="+mn-ea"/>
                  <a:sym typeface="+mn-lt"/>
                </a:endParaRPr>
              </a:p>
            </p:txBody>
          </p:sp>
          <p:sp>
            <p:nvSpPr>
              <p:cNvPr id="231" name="AutoShape 139"/>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sz="2531" noProof="1">
                  <a:cs typeface="+mn-ea"/>
                  <a:sym typeface="+mn-lt"/>
                </a:endParaRPr>
              </a:p>
            </p:txBody>
          </p:sp>
        </p:grpSp>
        <p:grpSp>
          <p:nvGrpSpPr>
            <p:cNvPr id="227" name="Group 111"/>
            <p:cNvGrpSpPr/>
            <p:nvPr/>
          </p:nvGrpSpPr>
          <p:grpSpPr bwMode="auto">
            <a:xfrm rot="2700000" flipH="1">
              <a:off x="457" y="0"/>
              <a:ext cx="288" cy="1200"/>
              <a:chOff x="0" y="0"/>
              <a:chExt cx="288" cy="1200"/>
            </a:xfrm>
            <a:grpFill/>
          </p:grpSpPr>
          <p:sp>
            <p:nvSpPr>
              <p:cNvPr id="228" name="AutoShape 141"/>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sz="2531" noProof="1">
                  <a:cs typeface="+mn-ea"/>
                  <a:sym typeface="+mn-lt"/>
                </a:endParaRPr>
              </a:p>
            </p:txBody>
          </p:sp>
          <p:sp>
            <p:nvSpPr>
              <p:cNvPr id="229" name="AutoShape 142"/>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sz="2531" noProof="1">
                  <a:cs typeface="+mn-ea"/>
                  <a:sym typeface="+mn-lt"/>
                </a:endParaRPr>
              </a:p>
            </p:txBody>
          </p:sp>
        </p:grpSp>
      </p:grpSp>
      <p:sp>
        <p:nvSpPr>
          <p:cNvPr id="236" name="AutoShape 143"/>
          <p:cNvSpPr>
            <a:spLocks noChangeArrowheads="1"/>
          </p:cNvSpPr>
          <p:nvPr/>
        </p:nvSpPr>
        <p:spPr bwMode="auto">
          <a:xfrm>
            <a:off x="1984869" y="2040322"/>
            <a:ext cx="1962190" cy="549146"/>
          </a:xfrm>
          <a:prstGeom prst="roundRect">
            <a:avLst>
              <a:gd name="adj" fmla="val 50000"/>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lIns="87301" tIns="43650" rIns="87301" bIns="43650" anchor="ctr"/>
          <a:lstStyle/>
          <a:p>
            <a:pPr algn="ctr" eaLnBrk="0" hangingPunct="0"/>
            <a:r>
              <a:rPr lang="zh-CN" altLang="en-US" sz="1969" b="1">
                <a:solidFill>
                  <a:schemeClr val="accent1"/>
                </a:solidFill>
                <a:cs typeface="+mn-ea"/>
                <a:sym typeface="+mn-lt"/>
              </a:rPr>
              <a:t>添加段落文字</a:t>
            </a:r>
          </a:p>
        </p:txBody>
      </p:sp>
      <p:sp>
        <p:nvSpPr>
          <p:cNvPr id="237" name="AutoShape 144"/>
          <p:cNvSpPr>
            <a:spLocks noChangeArrowheads="1"/>
          </p:cNvSpPr>
          <p:nvPr/>
        </p:nvSpPr>
        <p:spPr bwMode="auto">
          <a:xfrm>
            <a:off x="4145734" y="2477853"/>
            <a:ext cx="1962190" cy="549146"/>
          </a:xfrm>
          <a:prstGeom prst="roundRect">
            <a:avLst>
              <a:gd name="adj" fmla="val 50000"/>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lIns="87301" tIns="43650" rIns="87301" bIns="43650" anchor="ctr"/>
          <a:lstStyle/>
          <a:p>
            <a:pPr algn="ctr" eaLnBrk="0" hangingPunct="0"/>
            <a:r>
              <a:rPr lang="zh-CN" altLang="en-US" sz="1969" b="1">
                <a:solidFill>
                  <a:schemeClr val="accent1"/>
                </a:solidFill>
                <a:cs typeface="+mn-ea"/>
                <a:sym typeface="+mn-lt"/>
              </a:rPr>
              <a:t>添加段落文字</a:t>
            </a:r>
          </a:p>
        </p:txBody>
      </p:sp>
      <p:sp>
        <p:nvSpPr>
          <p:cNvPr id="238" name="AutoShape 145"/>
          <p:cNvSpPr>
            <a:spLocks noChangeArrowheads="1"/>
          </p:cNvSpPr>
          <p:nvPr/>
        </p:nvSpPr>
        <p:spPr bwMode="auto">
          <a:xfrm>
            <a:off x="6634747" y="5091876"/>
            <a:ext cx="1964424" cy="549146"/>
          </a:xfrm>
          <a:prstGeom prst="roundRect">
            <a:avLst>
              <a:gd name="adj" fmla="val 50000"/>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lIns="87301" tIns="43650" rIns="87301" bIns="43650" anchor="ctr"/>
          <a:lstStyle/>
          <a:p>
            <a:pPr algn="ctr" eaLnBrk="0" hangingPunct="0"/>
            <a:r>
              <a:rPr lang="zh-CN" altLang="en-US" sz="1969" b="1">
                <a:solidFill>
                  <a:schemeClr val="accent1"/>
                </a:solidFill>
                <a:cs typeface="+mn-ea"/>
                <a:sym typeface="+mn-lt"/>
              </a:rPr>
              <a:t>添加段落文字</a:t>
            </a:r>
          </a:p>
        </p:txBody>
      </p:sp>
      <p:sp>
        <p:nvSpPr>
          <p:cNvPr id="239" name="AutoShape 146"/>
          <p:cNvSpPr>
            <a:spLocks noChangeArrowheads="1"/>
          </p:cNvSpPr>
          <p:nvPr/>
        </p:nvSpPr>
        <p:spPr bwMode="auto">
          <a:xfrm>
            <a:off x="8710785" y="2607326"/>
            <a:ext cx="1964424" cy="549146"/>
          </a:xfrm>
          <a:prstGeom prst="roundRect">
            <a:avLst>
              <a:gd name="adj" fmla="val 50000"/>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lIns="87301" tIns="43650" rIns="87301" bIns="43650" anchor="ctr"/>
          <a:lstStyle/>
          <a:p>
            <a:pPr algn="ctr" eaLnBrk="0" hangingPunct="0"/>
            <a:r>
              <a:rPr lang="zh-CN" altLang="en-US" sz="1969" b="1">
                <a:solidFill>
                  <a:schemeClr val="accent1"/>
                </a:solidFill>
                <a:cs typeface="+mn-ea"/>
                <a:sym typeface="+mn-lt"/>
              </a:rPr>
              <a:t>添加段落文字</a:t>
            </a:r>
          </a:p>
        </p:txBody>
      </p:sp>
      <p:sp>
        <p:nvSpPr>
          <p:cNvPr id="240" name="Rectangle 147"/>
          <p:cNvSpPr>
            <a:spLocks noChangeArrowheads="1"/>
          </p:cNvSpPr>
          <p:nvPr/>
        </p:nvSpPr>
        <p:spPr bwMode="auto">
          <a:xfrm>
            <a:off x="2158987" y="3118523"/>
            <a:ext cx="1390722" cy="1078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87301" tIns="43650" rIns="87301" bIns="43650" anchor="ctr"/>
          <a:lstStyle/>
          <a:p>
            <a:pPr algn="ctr"/>
            <a:r>
              <a:rPr lang="zh-CN" altLang="en-US" sz="1266">
                <a:solidFill>
                  <a:srgbClr val="262626"/>
                </a:solidFill>
                <a:cs typeface="+mn-ea"/>
                <a:sym typeface="+mn-lt"/>
              </a:rPr>
              <a:t>点击添加文本</a:t>
            </a:r>
          </a:p>
          <a:p>
            <a:pPr algn="ctr"/>
            <a:r>
              <a:rPr lang="zh-CN" altLang="en-US" sz="1266">
                <a:solidFill>
                  <a:srgbClr val="262626"/>
                </a:solidFill>
                <a:cs typeface="+mn-ea"/>
                <a:sym typeface="+mn-lt"/>
              </a:rPr>
              <a:t>点击添加文本</a:t>
            </a:r>
          </a:p>
          <a:p>
            <a:pPr algn="ctr"/>
            <a:r>
              <a:rPr lang="zh-CN" altLang="en-US" sz="1266">
                <a:solidFill>
                  <a:srgbClr val="262626"/>
                </a:solidFill>
                <a:cs typeface="+mn-ea"/>
                <a:sym typeface="+mn-lt"/>
              </a:rPr>
              <a:t>点击添加文本</a:t>
            </a:r>
          </a:p>
        </p:txBody>
      </p:sp>
      <p:sp>
        <p:nvSpPr>
          <p:cNvPr id="241" name="Rectangle 148"/>
          <p:cNvSpPr>
            <a:spLocks noChangeArrowheads="1"/>
          </p:cNvSpPr>
          <p:nvPr/>
        </p:nvSpPr>
        <p:spPr bwMode="auto">
          <a:xfrm>
            <a:off x="4389054" y="4105201"/>
            <a:ext cx="1390723" cy="10759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87301" tIns="43650" rIns="87301" bIns="43650" anchor="ctr"/>
          <a:lstStyle/>
          <a:p>
            <a:pPr algn="ctr"/>
            <a:r>
              <a:rPr lang="zh-CN" altLang="en-US" sz="1687">
                <a:solidFill>
                  <a:srgbClr val="262626"/>
                </a:solidFill>
                <a:cs typeface="+mn-ea"/>
                <a:sym typeface="+mn-lt"/>
              </a:rPr>
              <a:t>点击添加文本</a:t>
            </a:r>
          </a:p>
          <a:p>
            <a:pPr algn="ctr"/>
            <a:r>
              <a:rPr lang="zh-CN" altLang="en-US" sz="1687">
                <a:solidFill>
                  <a:srgbClr val="262626"/>
                </a:solidFill>
                <a:cs typeface="+mn-ea"/>
                <a:sym typeface="+mn-lt"/>
              </a:rPr>
              <a:t>点击添加文本</a:t>
            </a:r>
          </a:p>
          <a:p>
            <a:pPr algn="ctr"/>
            <a:r>
              <a:rPr lang="zh-CN" altLang="en-US" sz="1687">
                <a:solidFill>
                  <a:srgbClr val="262626"/>
                </a:solidFill>
                <a:cs typeface="+mn-ea"/>
                <a:sym typeface="+mn-lt"/>
              </a:rPr>
              <a:t>点击添加文本</a:t>
            </a:r>
          </a:p>
        </p:txBody>
      </p:sp>
      <p:sp>
        <p:nvSpPr>
          <p:cNvPr id="242" name="Rectangle 149"/>
          <p:cNvSpPr>
            <a:spLocks noChangeArrowheads="1"/>
          </p:cNvSpPr>
          <p:nvPr/>
        </p:nvSpPr>
        <p:spPr bwMode="auto">
          <a:xfrm>
            <a:off x="6855745" y="3033697"/>
            <a:ext cx="1390722" cy="10759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87301" tIns="43650" rIns="87301" bIns="43650" anchor="ctr"/>
          <a:lstStyle/>
          <a:p>
            <a:pPr algn="ctr"/>
            <a:r>
              <a:rPr lang="zh-CN" altLang="en-US" sz="1687">
                <a:solidFill>
                  <a:srgbClr val="262626"/>
                </a:solidFill>
                <a:cs typeface="+mn-ea"/>
                <a:sym typeface="+mn-lt"/>
              </a:rPr>
              <a:t>点击添加文本</a:t>
            </a:r>
          </a:p>
          <a:p>
            <a:pPr algn="ctr"/>
            <a:r>
              <a:rPr lang="zh-CN" altLang="en-US" sz="1687">
                <a:solidFill>
                  <a:srgbClr val="262626"/>
                </a:solidFill>
                <a:cs typeface="+mn-ea"/>
                <a:sym typeface="+mn-lt"/>
              </a:rPr>
              <a:t>点击添加文本</a:t>
            </a:r>
          </a:p>
          <a:p>
            <a:pPr algn="ctr"/>
            <a:r>
              <a:rPr lang="zh-CN" altLang="en-US" sz="1687">
                <a:solidFill>
                  <a:srgbClr val="262626"/>
                </a:solidFill>
                <a:cs typeface="+mn-ea"/>
                <a:sym typeface="+mn-lt"/>
              </a:rPr>
              <a:t>点击添加文本</a:t>
            </a:r>
          </a:p>
        </p:txBody>
      </p:sp>
      <p:sp>
        <p:nvSpPr>
          <p:cNvPr id="243" name="Rectangle 150"/>
          <p:cNvSpPr>
            <a:spLocks noChangeArrowheads="1"/>
          </p:cNvSpPr>
          <p:nvPr/>
        </p:nvSpPr>
        <p:spPr bwMode="auto">
          <a:xfrm>
            <a:off x="9009914" y="3913223"/>
            <a:ext cx="1390723" cy="1078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87301" tIns="43650" rIns="87301" bIns="43650" anchor="ctr"/>
          <a:lstStyle/>
          <a:p>
            <a:pPr algn="ctr"/>
            <a:r>
              <a:rPr lang="zh-CN" altLang="en-US" sz="1266">
                <a:solidFill>
                  <a:srgbClr val="262626"/>
                </a:solidFill>
                <a:cs typeface="+mn-ea"/>
                <a:sym typeface="+mn-lt"/>
              </a:rPr>
              <a:t>点击添加文本</a:t>
            </a:r>
          </a:p>
          <a:p>
            <a:pPr algn="ctr"/>
            <a:r>
              <a:rPr lang="zh-CN" altLang="en-US" sz="1266">
                <a:solidFill>
                  <a:srgbClr val="262626"/>
                </a:solidFill>
                <a:cs typeface="+mn-ea"/>
                <a:sym typeface="+mn-lt"/>
              </a:rPr>
              <a:t>点击添加文本</a:t>
            </a:r>
          </a:p>
          <a:p>
            <a:pPr algn="ctr"/>
            <a:r>
              <a:rPr lang="zh-CN" altLang="en-US" sz="1266">
                <a:solidFill>
                  <a:srgbClr val="262626"/>
                </a:solidFill>
                <a:cs typeface="+mn-ea"/>
                <a:sym typeface="+mn-lt"/>
              </a:rPr>
              <a:t>点击添加文本</a:t>
            </a:r>
          </a:p>
        </p:txBody>
      </p:sp>
    </p:spTree>
    <p:extLst>
      <p:ext uri="{BB962C8B-B14F-4D97-AF65-F5344CB8AC3E}">
        <p14:creationId xmlns:p14="http://schemas.microsoft.com/office/powerpoint/2010/main" val="1661270788"/>
      </p:ext>
    </p:extLst>
  </p:cSld>
  <p:clrMapOvr>
    <a:masterClrMapping/>
  </p:clrMapOvr>
  <mc:AlternateContent xmlns:mc="http://schemas.openxmlformats.org/markup-compatibility/2006" xmlns:p14="http://schemas.microsoft.com/office/powerpoint/2010/main">
    <mc:Choice Requires="p14">
      <p:transition spd="slow" p14:dur="1500" advClick="0" advTm="3000">
        <p:random/>
      </p:transition>
    </mc:Choice>
    <mc:Fallback xmlns="">
      <p:transition spd="slow" advClick="0" advTm="3000">
        <p:random/>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16" fill="hold" nodeType="afterEffect">
                                  <p:stCondLst>
                                    <p:cond delay="0"/>
                                  </p:stCondLst>
                                  <p:childTnLst>
                                    <p:set>
                                      <p:cBhvr>
                                        <p:cTn id="6" dur="1" fill="hold">
                                          <p:stCondLst>
                                            <p:cond delay="0"/>
                                          </p:stCondLst>
                                        </p:cTn>
                                        <p:tgtEl>
                                          <p:spTgt spid="124"/>
                                        </p:tgtEl>
                                        <p:attrNameLst>
                                          <p:attrName>style.visibility</p:attrName>
                                        </p:attrNameLst>
                                      </p:cBhvr>
                                      <p:to>
                                        <p:strVal val="visible"/>
                                      </p:to>
                                    </p:set>
                                    <p:anim calcmode="lin" valueType="num">
                                      <p:cBhvr>
                                        <p:cTn id="7" dur="300" fill="hold"/>
                                        <p:tgtEl>
                                          <p:spTgt spid="124"/>
                                        </p:tgtEl>
                                        <p:attrNameLst>
                                          <p:attrName>ppt_w</p:attrName>
                                        </p:attrNameLst>
                                      </p:cBhvr>
                                      <p:tavLst>
                                        <p:tav tm="0">
                                          <p:val>
                                            <p:fltVal val="0"/>
                                          </p:val>
                                        </p:tav>
                                        <p:tav tm="100000">
                                          <p:val>
                                            <p:strVal val="#ppt_w"/>
                                          </p:val>
                                        </p:tav>
                                      </p:tavLst>
                                    </p:anim>
                                    <p:anim calcmode="lin" valueType="num">
                                      <p:cBhvr>
                                        <p:cTn id="8" dur="300" fill="hold"/>
                                        <p:tgtEl>
                                          <p:spTgt spid="124"/>
                                        </p:tgtEl>
                                        <p:attrNameLst>
                                          <p:attrName>ppt_h</p:attrName>
                                        </p:attrNameLst>
                                      </p:cBhvr>
                                      <p:tavLst>
                                        <p:tav tm="0">
                                          <p:val>
                                            <p:fltVal val="0"/>
                                          </p:val>
                                        </p:tav>
                                        <p:tav tm="100000">
                                          <p:val>
                                            <p:strVal val="#ppt_h"/>
                                          </p:val>
                                        </p:tav>
                                      </p:tavLst>
                                    </p:anim>
                                  </p:childTnLst>
                                </p:cTn>
                              </p:par>
                              <p:par>
                                <p:cTn id="9" presetID="1" presetClass="entr" presetSubtype="0" fill="hold" nodeType="withEffect">
                                  <p:stCondLst>
                                    <p:cond delay="300"/>
                                  </p:stCondLst>
                                  <p:childTnLst>
                                    <p:set>
                                      <p:cBhvr>
                                        <p:cTn id="10" dur="1" fill="hold">
                                          <p:stCondLst>
                                            <p:cond delay="0"/>
                                          </p:stCondLst>
                                        </p:cTn>
                                        <p:tgtEl>
                                          <p:spTgt spid="138"/>
                                        </p:tgtEl>
                                        <p:attrNameLst>
                                          <p:attrName>style.visibility</p:attrName>
                                        </p:attrNameLst>
                                      </p:cBhvr>
                                      <p:to>
                                        <p:strVal val="visible"/>
                                      </p:to>
                                    </p:set>
                                  </p:childTnLst>
                                </p:cTn>
                              </p:par>
                              <p:par>
                                <p:cTn id="11" presetID="6" presetClass="emph" presetSubtype="0" fill="hold" nodeType="withEffect">
                                  <p:stCondLst>
                                    <p:cond delay="300"/>
                                  </p:stCondLst>
                                  <p:childTnLst>
                                    <p:animScale>
                                      <p:cBhvr>
                                        <p:cTn id="12" dur="200" fill="hold"/>
                                        <p:tgtEl>
                                          <p:spTgt spid="138"/>
                                        </p:tgtEl>
                                      </p:cBhvr>
                                      <p:by x="150000" y="150000"/>
                                    </p:animScale>
                                  </p:childTnLst>
                                </p:cTn>
                              </p:par>
                              <p:par>
                                <p:cTn id="13" presetID="10" presetClass="exit" presetSubtype="0" fill="hold" nodeType="withEffect">
                                  <p:stCondLst>
                                    <p:cond delay="300"/>
                                  </p:stCondLst>
                                  <p:childTnLst>
                                    <p:animEffect transition="out" filter="fade">
                                      <p:cBhvr>
                                        <p:cTn id="14" dur="200"/>
                                        <p:tgtEl>
                                          <p:spTgt spid="138"/>
                                        </p:tgtEl>
                                      </p:cBhvr>
                                    </p:animEffect>
                                    <p:set>
                                      <p:cBhvr>
                                        <p:cTn id="15" dur="1" fill="hold">
                                          <p:stCondLst>
                                            <p:cond delay="199"/>
                                          </p:stCondLst>
                                        </p:cTn>
                                        <p:tgtEl>
                                          <p:spTgt spid="138"/>
                                        </p:tgtEl>
                                        <p:attrNameLst>
                                          <p:attrName>style.visibility</p:attrName>
                                        </p:attrNameLst>
                                      </p:cBhvr>
                                      <p:to>
                                        <p:strVal val="hidden"/>
                                      </p:to>
                                    </p:set>
                                  </p:childTnLst>
                                </p:cTn>
                              </p:par>
                            </p:childTnLst>
                          </p:cTn>
                        </p:par>
                        <p:par>
                          <p:cTn id="16" fill="hold" nodeType="afterGroup">
                            <p:stCondLst>
                              <p:cond delay="500"/>
                            </p:stCondLst>
                            <p:childTnLst>
                              <p:par>
                                <p:cTn id="17" presetID="23" presetClass="entr" presetSubtype="16" fill="hold" nodeType="afterEffect">
                                  <p:stCondLst>
                                    <p:cond delay="0"/>
                                  </p:stCondLst>
                                  <p:childTnLst>
                                    <p:set>
                                      <p:cBhvr>
                                        <p:cTn id="18" dur="1" fill="hold">
                                          <p:stCondLst>
                                            <p:cond delay="0"/>
                                          </p:stCondLst>
                                        </p:cTn>
                                        <p:tgtEl>
                                          <p:spTgt spid="152"/>
                                        </p:tgtEl>
                                        <p:attrNameLst>
                                          <p:attrName>style.visibility</p:attrName>
                                        </p:attrNameLst>
                                      </p:cBhvr>
                                      <p:to>
                                        <p:strVal val="visible"/>
                                      </p:to>
                                    </p:set>
                                    <p:anim calcmode="lin" valueType="num">
                                      <p:cBhvr>
                                        <p:cTn id="19" dur="300" fill="hold"/>
                                        <p:tgtEl>
                                          <p:spTgt spid="152"/>
                                        </p:tgtEl>
                                        <p:attrNameLst>
                                          <p:attrName>ppt_w</p:attrName>
                                        </p:attrNameLst>
                                      </p:cBhvr>
                                      <p:tavLst>
                                        <p:tav tm="0">
                                          <p:val>
                                            <p:fltVal val="0"/>
                                          </p:val>
                                        </p:tav>
                                        <p:tav tm="100000">
                                          <p:val>
                                            <p:strVal val="#ppt_w"/>
                                          </p:val>
                                        </p:tav>
                                      </p:tavLst>
                                    </p:anim>
                                    <p:anim calcmode="lin" valueType="num">
                                      <p:cBhvr>
                                        <p:cTn id="20" dur="300" fill="hold"/>
                                        <p:tgtEl>
                                          <p:spTgt spid="152"/>
                                        </p:tgtEl>
                                        <p:attrNameLst>
                                          <p:attrName>ppt_h</p:attrName>
                                        </p:attrNameLst>
                                      </p:cBhvr>
                                      <p:tavLst>
                                        <p:tav tm="0">
                                          <p:val>
                                            <p:fltVal val="0"/>
                                          </p:val>
                                        </p:tav>
                                        <p:tav tm="100000">
                                          <p:val>
                                            <p:strVal val="#ppt_h"/>
                                          </p:val>
                                        </p:tav>
                                      </p:tavLst>
                                    </p:anim>
                                  </p:childTnLst>
                                </p:cTn>
                              </p:par>
                              <p:par>
                                <p:cTn id="21" presetID="1" presetClass="entr" presetSubtype="0" fill="hold" nodeType="withEffect">
                                  <p:stCondLst>
                                    <p:cond delay="300"/>
                                  </p:stCondLst>
                                  <p:childTnLst>
                                    <p:set>
                                      <p:cBhvr>
                                        <p:cTn id="22" dur="1" fill="hold">
                                          <p:stCondLst>
                                            <p:cond delay="0"/>
                                          </p:stCondLst>
                                        </p:cTn>
                                        <p:tgtEl>
                                          <p:spTgt spid="166"/>
                                        </p:tgtEl>
                                        <p:attrNameLst>
                                          <p:attrName>style.visibility</p:attrName>
                                        </p:attrNameLst>
                                      </p:cBhvr>
                                      <p:to>
                                        <p:strVal val="visible"/>
                                      </p:to>
                                    </p:set>
                                  </p:childTnLst>
                                </p:cTn>
                              </p:par>
                              <p:par>
                                <p:cTn id="23" presetID="6" presetClass="emph" presetSubtype="0" fill="hold" nodeType="withEffect">
                                  <p:stCondLst>
                                    <p:cond delay="300"/>
                                  </p:stCondLst>
                                  <p:childTnLst>
                                    <p:animScale>
                                      <p:cBhvr>
                                        <p:cTn id="24" dur="200" fill="hold"/>
                                        <p:tgtEl>
                                          <p:spTgt spid="166"/>
                                        </p:tgtEl>
                                      </p:cBhvr>
                                      <p:by x="150000" y="150000"/>
                                    </p:animScale>
                                  </p:childTnLst>
                                </p:cTn>
                              </p:par>
                              <p:par>
                                <p:cTn id="25" presetID="10" presetClass="exit" presetSubtype="0" fill="hold" nodeType="withEffect">
                                  <p:stCondLst>
                                    <p:cond delay="300"/>
                                  </p:stCondLst>
                                  <p:childTnLst>
                                    <p:animEffect transition="out" filter="fade">
                                      <p:cBhvr>
                                        <p:cTn id="26" dur="200"/>
                                        <p:tgtEl>
                                          <p:spTgt spid="166"/>
                                        </p:tgtEl>
                                      </p:cBhvr>
                                    </p:animEffect>
                                    <p:set>
                                      <p:cBhvr>
                                        <p:cTn id="27" dur="1" fill="hold">
                                          <p:stCondLst>
                                            <p:cond delay="199"/>
                                          </p:stCondLst>
                                        </p:cTn>
                                        <p:tgtEl>
                                          <p:spTgt spid="166"/>
                                        </p:tgtEl>
                                        <p:attrNameLst>
                                          <p:attrName>style.visibility</p:attrName>
                                        </p:attrNameLst>
                                      </p:cBhvr>
                                      <p:to>
                                        <p:strVal val="hidden"/>
                                      </p:to>
                                    </p:set>
                                  </p:childTnLst>
                                </p:cTn>
                              </p:par>
                            </p:childTnLst>
                          </p:cTn>
                        </p:par>
                        <p:par>
                          <p:cTn id="28" fill="hold" nodeType="afterGroup">
                            <p:stCondLst>
                              <p:cond delay="1000"/>
                            </p:stCondLst>
                            <p:childTnLst>
                              <p:par>
                                <p:cTn id="29" presetID="23" presetClass="entr" presetSubtype="16" fill="hold" nodeType="afterEffect">
                                  <p:stCondLst>
                                    <p:cond delay="0"/>
                                  </p:stCondLst>
                                  <p:childTnLst>
                                    <p:set>
                                      <p:cBhvr>
                                        <p:cTn id="30" dur="1" fill="hold">
                                          <p:stCondLst>
                                            <p:cond delay="0"/>
                                          </p:stCondLst>
                                        </p:cTn>
                                        <p:tgtEl>
                                          <p:spTgt spid="180"/>
                                        </p:tgtEl>
                                        <p:attrNameLst>
                                          <p:attrName>style.visibility</p:attrName>
                                        </p:attrNameLst>
                                      </p:cBhvr>
                                      <p:to>
                                        <p:strVal val="visible"/>
                                      </p:to>
                                    </p:set>
                                    <p:anim calcmode="lin" valueType="num">
                                      <p:cBhvr>
                                        <p:cTn id="31" dur="300" fill="hold"/>
                                        <p:tgtEl>
                                          <p:spTgt spid="180"/>
                                        </p:tgtEl>
                                        <p:attrNameLst>
                                          <p:attrName>ppt_w</p:attrName>
                                        </p:attrNameLst>
                                      </p:cBhvr>
                                      <p:tavLst>
                                        <p:tav tm="0">
                                          <p:val>
                                            <p:fltVal val="0"/>
                                          </p:val>
                                        </p:tav>
                                        <p:tav tm="100000">
                                          <p:val>
                                            <p:strVal val="#ppt_w"/>
                                          </p:val>
                                        </p:tav>
                                      </p:tavLst>
                                    </p:anim>
                                    <p:anim calcmode="lin" valueType="num">
                                      <p:cBhvr>
                                        <p:cTn id="32" dur="300" fill="hold"/>
                                        <p:tgtEl>
                                          <p:spTgt spid="180"/>
                                        </p:tgtEl>
                                        <p:attrNameLst>
                                          <p:attrName>ppt_h</p:attrName>
                                        </p:attrNameLst>
                                      </p:cBhvr>
                                      <p:tavLst>
                                        <p:tav tm="0">
                                          <p:val>
                                            <p:fltVal val="0"/>
                                          </p:val>
                                        </p:tav>
                                        <p:tav tm="100000">
                                          <p:val>
                                            <p:strVal val="#ppt_h"/>
                                          </p:val>
                                        </p:tav>
                                      </p:tavLst>
                                    </p:anim>
                                  </p:childTnLst>
                                </p:cTn>
                              </p:par>
                              <p:par>
                                <p:cTn id="33" presetID="1" presetClass="entr" presetSubtype="0" fill="hold" nodeType="withEffect">
                                  <p:stCondLst>
                                    <p:cond delay="300"/>
                                  </p:stCondLst>
                                  <p:childTnLst>
                                    <p:set>
                                      <p:cBhvr>
                                        <p:cTn id="34" dur="1" fill="hold">
                                          <p:stCondLst>
                                            <p:cond delay="0"/>
                                          </p:stCondLst>
                                        </p:cTn>
                                        <p:tgtEl>
                                          <p:spTgt spid="194"/>
                                        </p:tgtEl>
                                        <p:attrNameLst>
                                          <p:attrName>style.visibility</p:attrName>
                                        </p:attrNameLst>
                                      </p:cBhvr>
                                      <p:to>
                                        <p:strVal val="visible"/>
                                      </p:to>
                                    </p:set>
                                  </p:childTnLst>
                                </p:cTn>
                              </p:par>
                              <p:par>
                                <p:cTn id="35" presetID="6" presetClass="emph" presetSubtype="0" fill="hold" nodeType="withEffect">
                                  <p:stCondLst>
                                    <p:cond delay="300"/>
                                  </p:stCondLst>
                                  <p:childTnLst>
                                    <p:animScale>
                                      <p:cBhvr>
                                        <p:cTn id="36" dur="200" fill="hold"/>
                                        <p:tgtEl>
                                          <p:spTgt spid="194"/>
                                        </p:tgtEl>
                                      </p:cBhvr>
                                      <p:by x="150000" y="150000"/>
                                    </p:animScale>
                                  </p:childTnLst>
                                </p:cTn>
                              </p:par>
                              <p:par>
                                <p:cTn id="37" presetID="10" presetClass="exit" presetSubtype="0" fill="hold" nodeType="withEffect">
                                  <p:stCondLst>
                                    <p:cond delay="300"/>
                                  </p:stCondLst>
                                  <p:childTnLst>
                                    <p:animEffect transition="out" filter="fade">
                                      <p:cBhvr>
                                        <p:cTn id="38" dur="200"/>
                                        <p:tgtEl>
                                          <p:spTgt spid="194"/>
                                        </p:tgtEl>
                                      </p:cBhvr>
                                    </p:animEffect>
                                    <p:set>
                                      <p:cBhvr>
                                        <p:cTn id="39" dur="1" fill="hold">
                                          <p:stCondLst>
                                            <p:cond delay="199"/>
                                          </p:stCondLst>
                                        </p:cTn>
                                        <p:tgtEl>
                                          <p:spTgt spid="194"/>
                                        </p:tgtEl>
                                        <p:attrNameLst>
                                          <p:attrName>style.visibility</p:attrName>
                                        </p:attrNameLst>
                                      </p:cBhvr>
                                      <p:to>
                                        <p:strVal val="hidden"/>
                                      </p:to>
                                    </p:set>
                                  </p:childTnLst>
                                </p:cTn>
                              </p:par>
                            </p:childTnLst>
                          </p:cTn>
                        </p:par>
                        <p:par>
                          <p:cTn id="40" fill="hold" nodeType="afterGroup">
                            <p:stCondLst>
                              <p:cond delay="1500"/>
                            </p:stCondLst>
                            <p:childTnLst>
                              <p:par>
                                <p:cTn id="41" presetID="23" presetClass="entr" presetSubtype="16" fill="hold" nodeType="afterEffect">
                                  <p:stCondLst>
                                    <p:cond delay="0"/>
                                  </p:stCondLst>
                                  <p:childTnLst>
                                    <p:set>
                                      <p:cBhvr>
                                        <p:cTn id="42" dur="1" fill="hold">
                                          <p:stCondLst>
                                            <p:cond delay="0"/>
                                          </p:stCondLst>
                                        </p:cTn>
                                        <p:tgtEl>
                                          <p:spTgt spid="208"/>
                                        </p:tgtEl>
                                        <p:attrNameLst>
                                          <p:attrName>style.visibility</p:attrName>
                                        </p:attrNameLst>
                                      </p:cBhvr>
                                      <p:to>
                                        <p:strVal val="visible"/>
                                      </p:to>
                                    </p:set>
                                    <p:anim calcmode="lin" valueType="num">
                                      <p:cBhvr>
                                        <p:cTn id="43" dur="300" fill="hold"/>
                                        <p:tgtEl>
                                          <p:spTgt spid="208"/>
                                        </p:tgtEl>
                                        <p:attrNameLst>
                                          <p:attrName>ppt_w</p:attrName>
                                        </p:attrNameLst>
                                      </p:cBhvr>
                                      <p:tavLst>
                                        <p:tav tm="0">
                                          <p:val>
                                            <p:fltVal val="0"/>
                                          </p:val>
                                        </p:tav>
                                        <p:tav tm="100000">
                                          <p:val>
                                            <p:strVal val="#ppt_w"/>
                                          </p:val>
                                        </p:tav>
                                      </p:tavLst>
                                    </p:anim>
                                    <p:anim calcmode="lin" valueType="num">
                                      <p:cBhvr>
                                        <p:cTn id="44" dur="300" fill="hold"/>
                                        <p:tgtEl>
                                          <p:spTgt spid="208"/>
                                        </p:tgtEl>
                                        <p:attrNameLst>
                                          <p:attrName>ppt_h</p:attrName>
                                        </p:attrNameLst>
                                      </p:cBhvr>
                                      <p:tavLst>
                                        <p:tav tm="0">
                                          <p:val>
                                            <p:fltVal val="0"/>
                                          </p:val>
                                        </p:tav>
                                        <p:tav tm="100000">
                                          <p:val>
                                            <p:strVal val="#ppt_h"/>
                                          </p:val>
                                        </p:tav>
                                      </p:tavLst>
                                    </p:anim>
                                  </p:childTnLst>
                                </p:cTn>
                              </p:par>
                              <p:par>
                                <p:cTn id="45" presetID="1" presetClass="entr" presetSubtype="0" fill="hold" nodeType="withEffect">
                                  <p:stCondLst>
                                    <p:cond delay="300"/>
                                  </p:stCondLst>
                                  <p:childTnLst>
                                    <p:set>
                                      <p:cBhvr>
                                        <p:cTn id="46" dur="1" fill="hold">
                                          <p:stCondLst>
                                            <p:cond delay="0"/>
                                          </p:stCondLst>
                                        </p:cTn>
                                        <p:tgtEl>
                                          <p:spTgt spid="222"/>
                                        </p:tgtEl>
                                        <p:attrNameLst>
                                          <p:attrName>style.visibility</p:attrName>
                                        </p:attrNameLst>
                                      </p:cBhvr>
                                      <p:to>
                                        <p:strVal val="visible"/>
                                      </p:to>
                                    </p:set>
                                  </p:childTnLst>
                                </p:cTn>
                              </p:par>
                              <p:par>
                                <p:cTn id="47" presetID="6" presetClass="emph" presetSubtype="0" fill="hold" nodeType="withEffect">
                                  <p:stCondLst>
                                    <p:cond delay="300"/>
                                  </p:stCondLst>
                                  <p:childTnLst>
                                    <p:animScale>
                                      <p:cBhvr>
                                        <p:cTn id="48" dur="200" fill="hold"/>
                                        <p:tgtEl>
                                          <p:spTgt spid="222"/>
                                        </p:tgtEl>
                                      </p:cBhvr>
                                      <p:by x="150000" y="150000"/>
                                    </p:animScale>
                                  </p:childTnLst>
                                </p:cTn>
                              </p:par>
                              <p:par>
                                <p:cTn id="49" presetID="10" presetClass="exit" presetSubtype="0" fill="hold" nodeType="withEffect">
                                  <p:stCondLst>
                                    <p:cond delay="300"/>
                                  </p:stCondLst>
                                  <p:childTnLst>
                                    <p:animEffect transition="out" filter="fade">
                                      <p:cBhvr>
                                        <p:cTn id="50" dur="200"/>
                                        <p:tgtEl>
                                          <p:spTgt spid="222"/>
                                        </p:tgtEl>
                                      </p:cBhvr>
                                    </p:animEffect>
                                    <p:set>
                                      <p:cBhvr>
                                        <p:cTn id="51" dur="1" fill="hold">
                                          <p:stCondLst>
                                            <p:cond delay="199"/>
                                          </p:stCondLst>
                                        </p:cTn>
                                        <p:tgtEl>
                                          <p:spTgt spid="222"/>
                                        </p:tgtEl>
                                        <p:attrNameLst>
                                          <p:attrName>style.visibility</p:attrName>
                                        </p:attrNameLst>
                                      </p:cBhvr>
                                      <p:to>
                                        <p:strVal val="hidden"/>
                                      </p:to>
                                    </p:set>
                                  </p:childTnLst>
                                </p:cTn>
                              </p:par>
                            </p:childTnLst>
                          </p:cTn>
                        </p:par>
                        <p:par>
                          <p:cTn id="52" fill="hold" nodeType="afterGroup">
                            <p:stCondLst>
                              <p:cond delay="2000"/>
                            </p:stCondLst>
                            <p:childTnLst>
                              <p:par>
                                <p:cTn id="53" presetID="8" presetClass="emph" presetSubtype="0" fill="hold" nodeType="afterEffect">
                                  <p:stCondLst>
                                    <p:cond delay="0"/>
                                  </p:stCondLst>
                                  <p:childTnLst>
                                    <p:animRot by="-43199941">
                                      <p:cBhvr>
                                        <p:cTn id="54" dur="2000" fill="hold"/>
                                        <p:tgtEl>
                                          <p:spTgt spid="124"/>
                                        </p:tgtEl>
                                        <p:attrNameLst>
                                          <p:attrName>r</p:attrName>
                                        </p:attrNameLst>
                                      </p:cBhvr>
                                    </p:animRot>
                                  </p:childTnLst>
                                </p:cTn>
                              </p:par>
                              <p:par>
                                <p:cTn id="55" presetID="8" presetClass="emph" presetSubtype="0" fill="hold" nodeType="withEffect">
                                  <p:stCondLst>
                                    <p:cond delay="0"/>
                                  </p:stCondLst>
                                  <p:childTnLst>
                                    <p:animRot by="-43199941">
                                      <p:cBhvr>
                                        <p:cTn id="56" dur="2000" fill="hold"/>
                                        <p:tgtEl>
                                          <p:spTgt spid="152"/>
                                        </p:tgtEl>
                                        <p:attrNameLst>
                                          <p:attrName>r</p:attrName>
                                        </p:attrNameLst>
                                      </p:cBhvr>
                                    </p:animRot>
                                  </p:childTnLst>
                                </p:cTn>
                              </p:par>
                              <p:par>
                                <p:cTn id="57" presetID="8" presetClass="emph" presetSubtype="0" fill="hold" nodeType="withEffect">
                                  <p:stCondLst>
                                    <p:cond delay="0"/>
                                  </p:stCondLst>
                                  <p:childTnLst>
                                    <p:animRot by="-43199941">
                                      <p:cBhvr>
                                        <p:cTn id="58" dur="2000" fill="hold"/>
                                        <p:tgtEl>
                                          <p:spTgt spid="180"/>
                                        </p:tgtEl>
                                        <p:attrNameLst>
                                          <p:attrName>r</p:attrName>
                                        </p:attrNameLst>
                                      </p:cBhvr>
                                    </p:animRot>
                                  </p:childTnLst>
                                </p:cTn>
                              </p:par>
                              <p:par>
                                <p:cTn id="59" presetID="8" presetClass="emph" presetSubtype="0" fill="hold" nodeType="withEffect">
                                  <p:stCondLst>
                                    <p:cond delay="0"/>
                                  </p:stCondLst>
                                  <p:childTnLst>
                                    <p:animRot by="-43199941">
                                      <p:cBhvr>
                                        <p:cTn id="60" dur="2000" fill="hold"/>
                                        <p:tgtEl>
                                          <p:spTgt spid="208"/>
                                        </p:tgtEl>
                                        <p:attrNameLst>
                                          <p:attrName>r</p:attrName>
                                        </p:attrNameLst>
                                      </p:cBhvr>
                                    </p:animRot>
                                  </p:childTnLst>
                                </p:cTn>
                              </p:par>
                              <p:par>
                                <p:cTn id="61" presetID="42" presetClass="entr" presetSubtype="0" fill="hold" grpId="0" nodeType="withEffect">
                                  <p:stCondLst>
                                    <p:cond delay="1000"/>
                                  </p:stCondLst>
                                  <p:childTnLst>
                                    <p:set>
                                      <p:cBhvr>
                                        <p:cTn id="62" dur="1" fill="hold">
                                          <p:stCondLst>
                                            <p:cond delay="0"/>
                                          </p:stCondLst>
                                        </p:cTn>
                                        <p:tgtEl>
                                          <p:spTgt spid="236"/>
                                        </p:tgtEl>
                                        <p:attrNameLst>
                                          <p:attrName>style.visibility</p:attrName>
                                        </p:attrNameLst>
                                      </p:cBhvr>
                                      <p:to>
                                        <p:strVal val="visible"/>
                                      </p:to>
                                    </p:set>
                                    <p:animEffect transition="in" filter="fade">
                                      <p:cBhvr>
                                        <p:cTn id="63" dur="1000"/>
                                        <p:tgtEl>
                                          <p:spTgt spid="236"/>
                                        </p:tgtEl>
                                      </p:cBhvr>
                                    </p:animEffect>
                                    <p:anim calcmode="lin" valueType="num">
                                      <p:cBhvr>
                                        <p:cTn id="64" dur="1000" fill="hold"/>
                                        <p:tgtEl>
                                          <p:spTgt spid="236"/>
                                        </p:tgtEl>
                                        <p:attrNameLst>
                                          <p:attrName>ppt_x</p:attrName>
                                        </p:attrNameLst>
                                      </p:cBhvr>
                                      <p:tavLst>
                                        <p:tav tm="0">
                                          <p:val>
                                            <p:strVal val="#ppt_x"/>
                                          </p:val>
                                        </p:tav>
                                        <p:tav tm="100000">
                                          <p:val>
                                            <p:strVal val="#ppt_x"/>
                                          </p:val>
                                        </p:tav>
                                      </p:tavLst>
                                    </p:anim>
                                    <p:anim calcmode="lin" valueType="num">
                                      <p:cBhvr>
                                        <p:cTn id="65" dur="1000" fill="hold"/>
                                        <p:tgtEl>
                                          <p:spTgt spid="236"/>
                                        </p:tgtEl>
                                        <p:attrNameLst>
                                          <p:attrName>ppt_y</p:attrName>
                                        </p:attrNameLst>
                                      </p:cBhvr>
                                      <p:tavLst>
                                        <p:tav tm="0">
                                          <p:val>
                                            <p:strVal val="#ppt_y+.1"/>
                                          </p:val>
                                        </p:tav>
                                        <p:tav tm="100000">
                                          <p:val>
                                            <p:strVal val="#ppt_y"/>
                                          </p:val>
                                        </p:tav>
                                      </p:tavLst>
                                    </p:anim>
                                  </p:childTnLst>
                                </p:cTn>
                              </p:par>
                              <p:par>
                                <p:cTn id="66" presetID="42" presetClass="entr" presetSubtype="0" fill="hold" grpId="0" nodeType="withEffect">
                                  <p:stCondLst>
                                    <p:cond delay="1000"/>
                                  </p:stCondLst>
                                  <p:childTnLst>
                                    <p:set>
                                      <p:cBhvr>
                                        <p:cTn id="67" dur="1" fill="hold">
                                          <p:stCondLst>
                                            <p:cond delay="0"/>
                                          </p:stCondLst>
                                        </p:cTn>
                                        <p:tgtEl>
                                          <p:spTgt spid="237"/>
                                        </p:tgtEl>
                                        <p:attrNameLst>
                                          <p:attrName>style.visibility</p:attrName>
                                        </p:attrNameLst>
                                      </p:cBhvr>
                                      <p:to>
                                        <p:strVal val="visible"/>
                                      </p:to>
                                    </p:set>
                                    <p:animEffect transition="in" filter="fade">
                                      <p:cBhvr>
                                        <p:cTn id="68" dur="1000"/>
                                        <p:tgtEl>
                                          <p:spTgt spid="237"/>
                                        </p:tgtEl>
                                      </p:cBhvr>
                                    </p:animEffect>
                                    <p:anim calcmode="lin" valueType="num">
                                      <p:cBhvr>
                                        <p:cTn id="69" dur="1000" fill="hold"/>
                                        <p:tgtEl>
                                          <p:spTgt spid="237"/>
                                        </p:tgtEl>
                                        <p:attrNameLst>
                                          <p:attrName>ppt_x</p:attrName>
                                        </p:attrNameLst>
                                      </p:cBhvr>
                                      <p:tavLst>
                                        <p:tav tm="0">
                                          <p:val>
                                            <p:strVal val="#ppt_x"/>
                                          </p:val>
                                        </p:tav>
                                        <p:tav tm="100000">
                                          <p:val>
                                            <p:strVal val="#ppt_x"/>
                                          </p:val>
                                        </p:tav>
                                      </p:tavLst>
                                    </p:anim>
                                    <p:anim calcmode="lin" valueType="num">
                                      <p:cBhvr>
                                        <p:cTn id="70" dur="1000" fill="hold"/>
                                        <p:tgtEl>
                                          <p:spTgt spid="237"/>
                                        </p:tgtEl>
                                        <p:attrNameLst>
                                          <p:attrName>ppt_y</p:attrName>
                                        </p:attrNameLst>
                                      </p:cBhvr>
                                      <p:tavLst>
                                        <p:tav tm="0">
                                          <p:val>
                                            <p:strVal val="#ppt_y+.1"/>
                                          </p:val>
                                        </p:tav>
                                        <p:tav tm="100000">
                                          <p:val>
                                            <p:strVal val="#ppt_y"/>
                                          </p:val>
                                        </p:tav>
                                      </p:tavLst>
                                    </p:anim>
                                  </p:childTnLst>
                                </p:cTn>
                              </p:par>
                              <p:par>
                                <p:cTn id="71" presetID="47" presetClass="entr" presetSubtype="0" fill="hold" grpId="0" nodeType="withEffect">
                                  <p:stCondLst>
                                    <p:cond delay="1000"/>
                                  </p:stCondLst>
                                  <p:childTnLst>
                                    <p:set>
                                      <p:cBhvr>
                                        <p:cTn id="72" dur="1" fill="hold">
                                          <p:stCondLst>
                                            <p:cond delay="0"/>
                                          </p:stCondLst>
                                        </p:cTn>
                                        <p:tgtEl>
                                          <p:spTgt spid="238"/>
                                        </p:tgtEl>
                                        <p:attrNameLst>
                                          <p:attrName>style.visibility</p:attrName>
                                        </p:attrNameLst>
                                      </p:cBhvr>
                                      <p:to>
                                        <p:strVal val="visible"/>
                                      </p:to>
                                    </p:set>
                                    <p:animEffect transition="in" filter="fade">
                                      <p:cBhvr>
                                        <p:cTn id="73" dur="1000"/>
                                        <p:tgtEl>
                                          <p:spTgt spid="238"/>
                                        </p:tgtEl>
                                      </p:cBhvr>
                                    </p:animEffect>
                                    <p:anim calcmode="lin" valueType="num">
                                      <p:cBhvr>
                                        <p:cTn id="74" dur="1000" fill="hold"/>
                                        <p:tgtEl>
                                          <p:spTgt spid="238"/>
                                        </p:tgtEl>
                                        <p:attrNameLst>
                                          <p:attrName>ppt_x</p:attrName>
                                        </p:attrNameLst>
                                      </p:cBhvr>
                                      <p:tavLst>
                                        <p:tav tm="0">
                                          <p:val>
                                            <p:strVal val="#ppt_x"/>
                                          </p:val>
                                        </p:tav>
                                        <p:tav tm="100000">
                                          <p:val>
                                            <p:strVal val="#ppt_x"/>
                                          </p:val>
                                        </p:tav>
                                      </p:tavLst>
                                    </p:anim>
                                    <p:anim calcmode="lin" valueType="num">
                                      <p:cBhvr>
                                        <p:cTn id="75" dur="1000" fill="hold"/>
                                        <p:tgtEl>
                                          <p:spTgt spid="238"/>
                                        </p:tgtEl>
                                        <p:attrNameLst>
                                          <p:attrName>ppt_y</p:attrName>
                                        </p:attrNameLst>
                                      </p:cBhvr>
                                      <p:tavLst>
                                        <p:tav tm="0">
                                          <p:val>
                                            <p:strVal val="#ppt_y-.1"/>
                                          </p:val>
                                        </p:tav>
                                        <p:tav tm="100000">
                                          <p:val>
                                            <p:strVal val="#ppt_y"/>
                                          </p:val>
                                        </p:tav>
                                      </p:tavLst>
                                    </p:anim>
                                  </p:childTnLst>
                                </p:cTn>
                              </p:par>
                              <p:par>
                                <p:cTn id="76" presetID="42" presetClass="entr" presetSubtype="0" fill="hold" grpId="0" nodeType="withEffect">
                                  <p:stCondLst>
                                    <p:cond delay="1000"/>
                                  </p:stCondLst>
                                  <p:childTnLst>
                                    <p:set>
                                      <p:cBhvr>
                                        <p:cTn id="77" dur="1" fill="hold">
                                          <p:stCondLst>
                                            <p:cond delay="0"/>
                                          </p:stCondLst>
                                        </p:cTn>
                                        <p:tgtEl>
                                          <p:spTgt spid="239"/>
                                        </p:tgtEl>
                                        <p:attrNameLst>
                                          <p:attrName>style.visibility</p:attrName>
                                        </p:attrNameLst>
                                      </p:cBhvr>
                                      <p:to>
                                        <p:strVal val="visible"/>
                                      </p:to>
                                    </p:set>
                                    <p:animEffect transition="in" filter="fade">
                                      <p:cBhvr>
                                        <p:cTn id="78" dur="1000"/>
                                        <p:tgtEl>
                                          <p:spTgt spid="239"/>
                                        </p:tgtEl>
                                      </p:cBhvr>
                                    </p:animEffect>
                                    <p:anim calcmode="lin" valueType="num">
                                      <p:cBhvr>
                                        <p:cTn id="79" dur="1000" fill="hold"/>
                                        <p:tgtEl>
                                          <p:spTgt spid="239"/>
                                        </p:tgtEl>
                                        <p:attrNameLst>
                                          <p:attrName>ppt_x</p:attrName>
                                        </p:attrNameLst>
                                      </p:cBhvr>
                                      <p:tavLst>
                                        <p:tav tm="0">
                                          <p:val>
                                            <p:strVal val="#ppt_x"/>
                                          </p:val>
                                        </p:tav>
                                        <p:tav tm="100000">
                                          <p:val>
                                            <p:strVal val="#ppt_x"/>
                                          </p:val>
                                        </p:tav>
                                      </p:tavLst>
                                    </p:anim>
                                    <p:anim calcmode="lin" valueType="num">
                                      <p:cBhvr>
                                        <p:cTn id="80" dur="1000" fill="hold"/>
                                        <p:tgtEl>
                                          <p:spTgt spid="239"/>
                                        </p:tgtEl>
                                        <p:attrNameLst>
                                          <p:attrName>ppt_y</p:attrName>
                                        </p:attrNameLst>
                                      </p:cBhvr>
                                      <p:tavLst>
                                        <p:tav tm="0">
                                          <p:val>
                                            <p:strVal val="#ppt_y+.1"/>
                                          </p:val>
                                        </p:tav>
                                        <p:tav tm="100000">
                                          <p:val>
                                            <p:strVal val="#ppt_y"/>
                                          </p:val>
                                        </p:tav>
                                      </p:tavLst>
                                    </p:anim>
                                  </p:childTnLst>
                                </p:cTn>
                              </p:par>
                              <p:par>
                                <p:cTn id="81" presetID="10" presetClass="entr" presetSubtype="0" fill="hold" grpId="0" nodeType="withEffect">
                                  <p:stCondLst>
                                    <p:cond delay="1500"/>
                                  </p:stCondLst>
                                  <p:childTnLst>
                                    <p:set>
                                      <p:cBhvr>
                                        <p:cTn id="82" dur="1" fill="hold">
                                          <p:stCondLst>
                                            <p:cond delay="0"/>
                                          </p:stCondLst>
                                        </p:cTn>
                                        <p:tgtEl>
                                          <p:spTgt spid="240"/>
                                        </p:tgtEl>
                                        <p:attrNameLst>
                                          <p:attrName>style.visibility</p:attrName>
                                        </p:attrNameLst>
                                      </p:cBhvr>
                                      <p:to>
                                        <p:strVal val="visible"/>
                                      </p:to>
                                    </p:set>
                                    <p:animEffect transition="in" filter="fade">
                                      <p:cBhvr>
                                        <p:cTn id="83" dur="800"/>
                                        <p:tgtEl>
                                          <p:spTgt spid="240"/>
                                        </p:tgtEl>
                                      </p:cBhvr>
                                    </p:animEffect>
                                  </p:childTnLst>
                                </p:cTn>
                              </p:par>
                              <p:par>
                                <p:cTn id="84" presetID="10" presetClass="entr" presetSubtype="0" fill="hold" grpId="0" nodeType="withEffect">
                                  <p:stCondLst>
                                    <p:cond delay="1500"/>
                                  </p:stCondLst>
                                  <p:childTnLst>
                                    <p:set>
                                      <p:cBhvr>
                                        <p:cTn id="85" dur="1" fill="hold">
                                          <p:stCondLst>
                                            <p:cond delay="0"/>
                                          </p:stCondLst>
                                        </p:cTn>
                                        <p:tgtEl>
                                          <p:spTgt spid="241"/>
                                        </p:tgtEl>
                                        <p:attrNameLst>
                                          <p:attrName>style.visibility</p:attrName>
                                        </p:attrNameLst>
                                      </p:cBhvr>
                                      <p:to>
                                        <p:strVal val="visible"/>
                                      </p:to>
                                    </p:set>
                                    <p:animEffect transition="in" filter="fade">
                                      <p:cBhvr>
                                        <p:cTn id="86" dur="800"/>
                                        <p:tgtEl>
                                          <p:spTgt spid="241"/>
                                        </p:tgtEl>
                                      </p:cBhvr>
                                    </p:animEffect>
                                  </p:childTnLst>
                                </p:cTn>
                              </p:par>
                              <p:par>
                                <p:cTn id="87" presetID="10" presetClass="entr" presetSubtype="0" fill="hold" grpId="0" nodeType="withEffect">
                                  <p:stCondLst>
                                    <p:cond delay="1500"/>
                                  </p:stCondLst>
                                  <p:childTnLst>
                                    <p:set>
                                      <p:cBhvr>
                                        <p:cTn id="88" dur="1" fill="hold">
                                          <p:stCondLst>
                                            <p:cond delay="0"/>
                                          </p:stCondLst>
                                        </p:cTn>
                                        <p:tgtEl>
                                          <p:spTgt spid="242"/>
                                        </p:tgtEl>
                                        <p:attrNameLst>
                                          <p:attrName>style.visibility</p:attrName>
                                        </p:attrNameLst>
                                      </p:cBhvr>
                                      <p:to>
                                        <p:strVal val="visible"/>
                                      </p:to>
                                    </p:set>
                                    <p:animEffect transition="in" filter="fade">
                                      <p:cBhvr>
                                        <p:cTn id="89" dur="800"/>
                                        <p:tgtEl>
                                          <p:spTgt spid="242"/>
                                        </p:tgtEl>
                                      </p:cBhvr>
                                    </p:animEffect>
                                  </p:childTnLst>
                                </p:cTn>
                              </p:par>
                              <p:par>
                                <p:cTn id="90" presetID="10" presetClass="entr" presetSubtype="0" fill="hold" grpId="0" nodeType="withEffect">
                                  <p:stCondLst>
                                    <p:cond delay="1500"/>
                                  </p:stCondLst>
                                  <p:childTnLst>
                                    <p:set>
                                      <p:cBhvr>
                                        <p:cTn id="91" dur="1" fill="hold">
                                          <p:stCondLst>
                                            <p:cond delay="0"/>
                                          </p:stCondLst>
                                        </p:cTn>
                                        <p:tgtEl>
                                          <p:spTgt spid="243"/>
                                        </p:tgtEl>
                                        <p:attrNameLst>
                                          <p:attrName>style.visibility</p:attrName>
                                        </p:attrNameLst>
                                      </p:cBhvr>
                                      <p:to>
                                        <p:strVal val="visible"/>
                                      </p:to>
                                    </p:set>
                                    <p:animEffect transition="in" filter="fade">
                                      <p:cBhvr>
                                        <p:cTn id="92" dur="800"/>
                                        <p:tgtEl>
                                          <p:spTgt spid="2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6" grpId="0"/>
      <p:bldP spid="237" grpId="0"/>
      <p:bldP spid="238" grpId="0"/>
      <p:bldP spid="239" grpId="0"/>
      <p:bldP spid="240" grpId="0"/>
      <p:bldP spid="241" grpId="0"/>
      <p:bldP spid="242" grpId="0"/>
      <p:bldP spid="24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7" name="组合 36"/>
          <p:cNvGrpSpPr>
            <a:grpSpLocks/>
          </p:cNvGrpSpPr>
          <p:nvPr/>
        </p:nvGrpSpPr>
        <p:grpSpPr bwMode="auto">
          <a:xfrm>
            <a:off x="1607610" y="1910849"/>
            <a:ext cx="2111756" cy="944264"/>
            <a:chOff x="465719" y="1295954"/>
            <a:chExt cx="1658494" cy="740511"/>
          </a:xfrm>
        </p:grpSpPr>
        <p:sp>
          <p:nvSpPr>
            <p:cNvPr id="69634" name="Freeform 1"/>
            <p:cNvSpPr>
              <a:spLocks noChangeArrowheads="1"/>
            </p:cNvSpPr>
            <p:nvPr/>
          </p:nvSpPr>
          <p:spPr bwMode="auto">
            <a:xfrm rot="10800000">
              <a:off x="465719" y="1295954"/>
              <a:ext cx="1658494" cy="740511"/>
            </a:xfrm>
            <a:custGeom>
              <a:avLst/>
              <a:gdLst>
                <a:gd name="T0" fmla="*/ 5874 w 7875"/>
                <a:gd name="T1" fmla="*/ 1811 h 3594"/>
                <a:gd name="T2" fmla="*/ 7874 w 7875"/>
                <a:gd name="T3" fmla="*/ 0 h 3594"/>
                <a:gd name="T4" fmla="*/ 1969 w 7875"/>
                <a:gd name="T5" fmla="*/ 0 h 3594"/>
                <a:gd name="T6" fmla="*/ 0 w 7875"/>
                <a:gd name="T7" fmla="*/ 1811 h 3594"/>
                <a:gd name="T8" fmla="*/ 1969 w 7875"/>
                <a:gd name="T9" fmla="*/ 3593 h 3594"/>
                <a:gd name="T10" fmla="*/ 7874 w 7875"/>
                <a:gd name="T11" fmla="*/ 3593 h 3594"/>
                <a:gd name="T12" fmla="*/ 5874 w 7875"/>
                <a:gd name="T13" fmla="*/ 1811 h 3594"/>
              </a:gdLst>
              <a:ahLst/>
              <a:cxnLst>
                <a:cxn ang="0">
                  <a:pos x="T0" y="T1"/>
                </a:cxn>
                <a:cxn ang="0">
                  <a:pos x="T2" y="T3"/>
                </a:cxn>
                <a:cxn ang="0">
                  <a:pos x="T4" y="T5"/>
                </a:cxn>
                <a:cxn ang="0">
                  <a:pos x="T6" y="T7"/>
                </a:cxn>
                <a:cxn ang="0">
                  <a:pos x="T8" y="T9"/>
                </a:cxn>
                <a:cxn ang="0">
                  <a:pos x="T10" y="T11"/>
                </a:cxn>
                <a:cxn ang="0">
                  <a:pos x="T12" y="T13"/>
                </a:cxn>
              </a:cxnLst>
              <a:rect l="0" t="0" r="r" b="b"/>
              <a:pathLst>
                <a:path w="7875" h="3594">
                  <a:moveTo>
                    <a:pt x="5874" y="1811"/>
                  </a:moveTo>
                  <a:lnTo>
                    <a:pt x="7874" y="0"/>
                  </a:lnTo>
                  <a:lnTo>
                    <a:pt x="1969" y="0"/>
                  </a:lnTo>
                  <a:lnTo>
                    <a:pt x="0" y="1811"/>
                  </a:lnTo>
                  <a:lnTo>
                    <a:pt x="1969" y="3593"/>
                  </a:lnTo>
                  <a:lnTo>
                    <a:pt x="7874" y="3593"/>
                  </a:lnTo>
                  <a:lnTo>
                    <a:pt x="5874" y="1811"/>
                  </a:lnTo>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altLang="en-US" sz="2531">
                <a:cs typeface="+mn-ea"/>
                <a:sym typeface="+mn-lt"/>
              </a:endParaRPr>
            </a:p>
          </p:txBody>
        </p:sp>
        <p:sp>
          <p:nvSpPr>
            <p:cNvPr id="69635" name="Freeform 41"/>
            <p:cNvSpPr>
              <a:spLocks noEditPoints="1" noChangeArrowheads="1"/>
            </p:cNvSpPr>
            <p:nvPr/>
          </p:nvSpPr>
          <p:spPr bwMode="auto">
            <a:xfrm>
              <a:off x="1089592" y="1430439"/>
              <a:ext cx="458072" cy="416658"/>
            </a:xfrm>
            <a:custGeom>
              <a:avLst/>
              <a:gdLst>
                <a:gd name="T0" fmla="*/ 53 w 67"/>
                <a:gd name="T1" fmla="*/ 2 h 60"/>
                <a:gd name="T2" fmla="*/ 51 w 67"/>
                <a:gd name="T3" fmla="*/ 0 h 60"/>
                <a:gd name="T4" fmla="*/ 46 w 67"/>
                <a:gd name="T5" fmla="*/ 0 h 60"/>
                <a:gd name="T6" fmla="*/ 44 w 67"/>
                <a:gd name="T7" fmla="*/ 2 h 60"/>
                <a:gd name="T8" fmla="*/ 44 w 67"/>
                <a:gd name="T9" fmla="*/ 5 h 60"/>
                <a:gd name="T10" fmla="*/ 53 w 67"/>
                <a:gd name="T11" fmla="*/ 14 h 60"/>
                <a:gd name="T12" fmla="*/ 53 w 67"/>
                <a:gd name="T13" fmla="*/ 2 h 60"/>
                <a:gd name="T14" fmla="*/ 66 w 67"/>
                <a:gd name="T15" fmla="*/ 31 h 60"/>
                <a:gd name="T16" fmla="*/ 36 w 67"/>
                <a:gd name="T17" fmla="*/ 2 h 60"/>
                <a:gd name="T18" fmla="*/ 31 w 67"/>
                <a:gd name="T19" fmla="*/ 2 h 60"/>
                <a:gd name="T20" fmla="*/ 2 w 67"/>
                <a:gd name="T21" fmla="*/ 31 h 60"/>
                <a:gd name="T22" fmla="*/ 2 w 67"/>
                <a:gd name="T23" fmla="*/ 36 h 60"/>
                <a:gd name="T24" fmla="*/ 4 w 67"/>
                <a:gd name="T25" fmla="*/ 37 h 60"/>
                <a:gd name="T26" fmla="*/ 7 w 67"/>
                <a:gd name="T27" fmla="*/ 36 h 60"/>
                <a:gd name="T28" fmla="*/ 34 w 67"/>
                <a:gd name="T29" fmla="*/ 9 h 60"/>
                <a:gd name="T30" fmla="*/ 61 w 67"/>
                <a:gd name="T31" fmla="*/ 36 h 60"/>
                <a:gd name="T32" fmla="*/ 66 w 67"/>
                <a:gd name="T33" fmla="*/ 36 h 60"/>
                <a:gd name="T34" fmla="*/ 66 w 67"/>
                <a:gd name="T35" fmla="*/ 31 h 60"/>
                <a:gd name="T36" fmla="*/ 9 w 67"/>
                <a:gd name="T37" fmla="*/ 37 h 60"/>
                <a:gd name="T38" fmla="*/ 9 w 67"/>
                <a:gd name="T39" fmla="*/ 57 h 60"/>
                <a:gd name="T40" fmla="*/ 13 w 67"/>
                <a:gd name="T41" fmla="*/ 60 h 60"/>
                <a:gd name="T42" fmla="*/ 28 w 67"/>
                <a:gd name="T43" fmla="*/ 60 h 60"/>
                <a:gd name="T44" fmla="*/ 28 w 67"/>
                <a:gd name="T45" fmla="*/ 42 h 60"/>
                <a:gd name="T46" fmla="*/ 29 w 67"/>
                <a:gd name="T47" fmla="*/ 41 h 60"/>
                <a:gd name="T48" fmla="*/ 38 w 67"/>
                <a:gd name="T49" fmla="*/ 41 h 60"/>
                <a:gd name="T50" fmla="*/ 39 w 67"/>
                <a:gd name="T51" fmla="*/ 42 h 60"/>
                <a:gd name="T52" fmla="*/ 39 w 67"/>
                <a:gd name="T53" fmla="*/ 60 h 60"/>
                <a:gd name="T54" fmla="*/ 55 w 67"/>
                <a:gd name="T55" fmla="*/ 60 h 60"/>
                <a:gd name="T56" fmla="*/ 58 w 67"/>
                <a:gd name="T57" fmla="*/ 57 h 60"/>
                <a:gd name="T58" fmla="*/ 58 w 67"/>
                <a:gd name="T59" fmla="*/ 38 h 60"/>
                <a:gd name="T60" fmla="*/ 34 w 67"/>
                <a:gd name="T61" fmla="*/ 13 h 60"/>
                <a:gd name="T62" fmla="*/ 9 w 67"/>
                <a:gd name="T63" fmla="*/ 37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67" h="60">
                  <a:moveTo>
                    <a:pt x="53" y="2"/>
                  </a:moveTo>
                  <a:cubicBezTo>
                    <a:pt x="53" y="1"/>
                    <a:pt x="52" y="0"/>
                    <a:pt x="51" y="0"/>
                  </a:cubicBezTo>
                  <a:cubicBezTo>
                    <a:pt x="46" y="0"/>
                    <a:pt x="46" y="0"/>
                    <a:pt x="46" y="0"/>
                  </a:cubicBezTo>
                  <a:cubicBezTo>
                    <a:pt x="45" y="0"/>
                    <a:pt x="44" y="1"/>
                    <a:pt x="44" y="2"/>
                  </a:cubicBezTo>
                  <a:cubicBezTo>
                    <a:pt x="44" y="5"/>
                    <a:pt x="44" y="5"/>
                    <a:pt x="44" y="5"/>
                  </a:cubicBezTo>
                  <a:cubicBezTo>
                    <a:pt x="53" y="14"/>
                    <a:pt x="53" y="14"/>
                    <a:pt x="53" y="14"/>
                  </a:cubicBezTo>
                  <a:lnTo>
                    <a:pt x="53" y="2"/>
                  </a:lnTo>
                  <a:close/>
                  <a:moveTo>
                    <a:pt x="66" y="31"/>
                  </a:moveTo>
                  <a:cubicBezTo>
                    <a:pt x="36" y="2"/>
                    <a:pt x="36" y="2"/>
                    <a:pt x="36" y="2"/>
                  </a:cubicBezTo>
                  <a:cubicBezTo>
                    <a:pt x="35" y="0"/>
                    <a:pt x="33" y="0"/>
                    <a:pt x="31" y="2"/>
                  </a:cubicBezTo>
                  <a:cubicBezTo>
                    <a:pt x="2" y="31"/>
                    <a:pt x="2" y="31"/>
                    <a:pt x="2" y="31"/>
                  </a:cubicBezTo>
                  <a:cubicBezTo>
                    <a:pt x="0" y="33"/>
                    <a:pt x="0" y="35"/>
                    <a:pt x="2" y="36"/>
                  </a:cubicBezTo>
                  <a:cubicBezTo>
                    <a:pt x="2" y="37"/>
                    <a:pt x="3" y="37"/>
                    <a:pt x="4" y="37"/>
                  </a:cubicBezTo>
                  <a:cubicBezTo>
                    <a:pt x="5" y="37"/>
                    <a:pt x="6" y="37"/>
                    <a:pt x="7" y="36"/>
                  </a:cubicBezTo>
                  <a:cubicBezTo>
                    <a:pt x="34" y="9"/>
                    <a:pt x="34" y="9"/>
                    <a:pt x="34" y="9"/>
                  </a:cubicBezTo>
                  <a:cubicBezTo>
                    <a:pt x="61" y="36"/>
                    <a:pt x="61" y="36"/>
                    <a:pt x="61" y="36"/>
                  </a:cubicBezTo>
                  <a:cubicBezTo>
                    <a:pt x="62" y="38"/>
                    <a:pt x="65" y="38"/>
                    <a:pt x="66" y="36"/>
                  </a:cubicBezTo>
                  <a:cubicBezTo>
                    <a:pt x="67" y="35"/>
                    <a:pt x="67" y="33"/>
                    <a:pt x="66" y="31"/>
                  </a:cubicBezTo>
                  <a:close/>
                  <a:moveTo>
                    <a:pt x="9" y="37"/>
                  </a:moveTo>
                  <a:cubicBezTo>
                    <a:pt x="9" y="57"/>
                    <a:pt x="9" y="57"/>
                    <a:pt x="9" y="57"/>
                  </a:cubicBezTo>
                  <a:cubicBezTo>
                    <a:pt x="9" y="59"/>
                    <a:pt x="11" y="60"/>
                    <a:pt x="13" y="60"/>
                  </a:cubicBezTo>
                  <a:cubicBezTo>
                    <a:pt x="28" y="60"/>
                    <a:pt x="28" y="60"/>
                    <a:pt x="28" y="60"/>
                  </a:cubicBezTo>
                  <a:cubicBezTo>
                    <a:pt x="28" y="42"/>
                    <a:pt x="28" y="42"/>
                    <a:pt x="28" y="42"/>
                  </a:cubicBezTo>
                  <a:cubicBezTo>
                    <a:pt x="28" y="42"/>
                    <a:pt x="29" y="41"/>
                    <a:pt x="29" y="41"/>
                  </a:cubicBezTo>
                  <a:cubicBezTo>
                    <a:pt x="38" y="41"/>
                    <a:pt x="38" y="41"/>
                    <a:pt x="38" y="41"/>
                  </a:cubicBezTo>
                  <a:cubicBezTo>
                    <a:pt x="39" y="41"/>
                    <a:pt x="39" y="42"/>
                    <a:pt x="39" y="42"/>
                  </a:cubicBezTo>
                  <a:cubicBezTo>
                    <a:pt x="39" y="60"/>
                    <a:pt x="39" y="60"/>
                    <a:pt x="39" y="60"/>
                  </a:cubicBezTo>
                  <a:cubicBezTo>
                    <a:pt x="55" y="60"/>
                    <a:pt x="55" y="60"/>
                    <a:pt x="55" y="60"/>
                  </a:cubicBezTo>
                  <a:cubicBezTo>
                    <a:pt x="57" y="60"/>
                    <a:pt x="58" y="59"/>
                    <a:pt x="58" y="57"/>
                  </a:cubicBezTo>
                  <a:cubicBezTo>
                    <a:pt x="58" y="38"/>
                    <a:pt x="58" y="38"/>
                    <a:pt x="58" y="38"/>
                  </a:cubicBezTo>
                  <a:cubicBezTo>
                    <a:pt x="34" y="13"/>
                    <a:pt x="34" y="13"/>
                    <a:pt x="34" y="13"/>
                  </a:cubicBezTo>
                  <a:lnTo>
                    <a:pt x="9" y="3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ltLang="en-US" sz="2531">
                <a:solidFill>
                  <a:srgbClr val="000000"/>
                </a:solidFill>
                <a:cs typeface="+mn-ea"/>
                <a:sym typeface="+mn-lt"/>
              </a:endParaRPr>
            </a:p>
          </p:txBody>
        </p:sp>
      </p:grpSp>
      <p:sp>
        <p:nvSpPr>
          <p:cNvPr id="40" name="TextBox 39"/>
          <p:cNvSpPr txBox="1">
            <a:spLocks noChangeArrowheads="1"/>
          </p:cNvSpPr>
          <p:nvPr/>
        </p:nvSpPr>
        <p:spPr bwMode="auto">
          <a:xfrm>
            <a:off x="3944827" y="2131846"/>
            <a:ext cx="7750544" cy="7601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10005" tIns="55002" rIns="110005" bIns="55002">
            <a:spAutoFit/>
          </a:bodyPr>
          <a:lstStyle/>
          <a:p>
            <a:pPr>
              <a:lnSpc>
                <a:spcPct val="150000"/>
              </a:lnSpc>
            </a:pPr>
            <a:r>
              <a:rPr lang="zh-CN" altLang="en-US" sz="1406">
                <a:solidFill>
                  <a:srgbClr val="0D0D0D"/>
                </a:solidFill>
                <a:cs typeface="+mn-ea"/>
                <a:sym typeface="+mn-lt"/>
              </a:rPr>
              <a:t>单击此处添加文本单击此处添加文本 单击此处添加文本单击此处添加文本单击此处添加文本</a:t>
            </a:r>
            <a:endParaRPr lang="en-US" altLang="zh-CN" sz="1406">
              <a:solidFill>
                <a:srgbClr val="0D0D0D"/>
              </a:solidFill>
              <a:cs typeface="+mn-ea"/>
              <a:sym typeface="+mn-lt"/>
            </a:endParaRPr>
          </a:p>
          <a:p>
            <a:pPr>
              <a:lnSpc>
                <a:spcPct val="150000"/>
              </a:lnSpc>
            </a:pPr>
            <a:r>
              <a:rPr lang="zh-CN" altLang="en-US" sz="1406">
                <a:solidFill>
                  <a:srgbClr val="0D0D0D"/>
                </a:solidFill>
                <a:cs typeface="+mn-ea"/>
                <a:sym typeface="+mn-lt"/>
              </a:rPr>
              <a:t>单击此处添加文本单击此处添加文本单击此处添加文本 单击此处添加文本单击此处添加文本</a:t>
            </a:r>
            <a:endParaRPr lang="en-US" altLang="zh-CN" sz="1406">
              <a:solidFill>
                <a:srgbClr val="0D0D0D"/>
              </a:solidFill>
              <a:cs typeface="+mn-ea"/>
              <a:sym typeface="+mn-lt"/>
            </a:endParaRPr>
          </a:p>
        </p:txBody>
      </p:sp>
      <p:sp>
        <p:nvSpPr>
          <p:cNvPr id="41" name="TextBox 40"/>
          <p:cNvSpPr txBox="1">
            <a:spLocks noChangeArrowheads="1"/>
          </p:cNvSpPr>
          <p:nvPr/>
        </p:nvSpPr>
        <p:spPr bwMode="auto">
          <a:xfrm>
            <a:off x="3795263" y="1794769"/>
            <a:ext cx="3393095" cy="3765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72789" tIns="36394" rIns="72789" bIns="36394">
            <a:spAutoFit/>
          </a:bodyPr>
          <a:lstStyle/>
          <a:p>
            <a:r>
              <a:rPr lang="zh-CN" altLang="zh-CN" sz="1969" b="1">
                <a:solidFill>
                  <a:srgbClr val="404040"/>
                </a:solidFill>
                <a:cs typeface="+mn-ea"/>
                <a:sym typeface="+mn-lt"/>
              </a:rPr>
              <a:t>（一）</a:t>
            </a:r>
            <a:r>
              <a:rPr lang="zh-CN" altLang="en-US" sz="1969" b="1">
                <a:solidFill>
                  <a:srgbClr val="404040"/>
                </a:solidFill>
                <a:cs typeface="+mn-ea"/>
                <a:sym typeface="+mn-lt"/>
              </a:rPr>
              <a:t>单击填加标题</a:t>
            </a:r>
          </a:p>
        </p:txBody>
      </p:sp>
      <p:grpSp>
        <p:nvGrpSpPr>
          <p:cNvPr id="42" name="组合 41"/>
          <p:cNvGrpSpPr>
            <a:grpSpLocks/>
          </p:cNvGrpSpPr>
          <p:nvPr/>
        </p:nvGrpSpPr>
        <p:grpSpPr bwMode="auto">
          <a:xfrm>
            <a:off x="1607610" y="5120896"/>
            <a:ext cx="2111756" cy="988909"/>
            <a:chOff x="465719" y="3291830"/>
            <a:chExt cx="1658494" cy="740511"/>
          </a:xfrm>
        </p:grpSpPr>
        <p:sp>
          <p:nvSpPr>
            <p:cNvPr id="69639" name="Freeform 1"/>
            <p:cNvSpPr>
              <a:spLocks noChangeArrowheads="1"/>
            </p:cNvSpPr>
            <p:nvPr/>
          </p:nvSpPr>
          <p:spPr bwMode="auto">
            <a:xfrm rot="10800000">
              <a:off x="465719" y="3291830"/>
              <a:ext cx="1658494" cy="740511"/>
            </a:xfrm>
            <a:custGeom>
              <a:avLst/>
              <a:gdLst>
                <a:gd name="T0" fmla="*/ 5874 w 7875"/>
                <a:gd name="T1" fmla="*/ 1811 h 3594"/>
                <a:gd name="T2" fmla="*/ 7874 w 7875"/>
                <a:gd name="T3" fmla="*/ 0 h 3594"/>
                <a:gd name="T4" fmla="*/ 1969 w 7875"/>
                <a:gd name="T5" fmla="*/ 0 h 3594"/>
                <a:gd name="T6" fmla="*/ 0 w 7875"/>
                <a:gd name="T7" fmla="*/ 1811 h 3594"/>
                <a:gd name="T8" fmla="*/ 1969 w 7875"/>
                <a:gd name="T9" fmla="*/ 3593 h 3594"/>
                <a:gd name="T10" fmla="*/ 7874 w 7875"/>
                <a:gd name="T11" fmla="*/ 3593 h 3594"/>
                <a:gd name="T12" fmla="*/ 5874 w 7875"/>
                <a:gd name="T13" fmla="*/ 1811 h 3594"/>
              </a:gdLst>
              <a:ahLst/>
              <a:cxnLst>
                <a:cxn ang="0">
                  <a:pos x="T0" y="T1"/>
                </a:cxn>
                <a:cxn ang="0">
                  <a:pos x="T2" y="T3"/>
                </a:cxn>
                <a:cxn ang="0">
                  <a:pos x="T4" y="T5"/>
                </a:cxn>
                <a:cxn ang="0">
                  <a:pos x="T6" y="T7"/>
                </a:cxn>
                <a:cxn ang="0">
                  <a:pos x="T8" y="T9"/>
                </a:cxn>
                <a:cxn ang="0">
                  <a:pos x="T10" y="T11"/>
                </a:cxn>
                <a:cxn ang="0">
                  <a:pos x="T12" y="T13"/>
                </a:cxn>
              </a:cxnLst>
              <a:rect l="0" t="0" r="r" b="b"/>
              <a:pathLst>
                <a:path w="7875" h="3594">
                  <a:moveTo>
                    <a:pt x="5874" y="1811"/>
                  </a:moveTo>
                  <a:lnTo>
                    <a:pt x="7874" y="0"/>
                  </a:lnTo>
                  <a:lnTo>
                    <a:pt x="1969" y="0"/>
                  </a:lnTo>
                  <a:lnTo>
                    <a:pt x="0" y="1811"/>
                  </a:lnTo>
                  <a:lnTo>
                    <a:pt x="1969" y="3593"/>
                  </a:lnTo>
                  <a:lnTo>
                    <a:pt x="7874" y="3593"/>
                  </a:lnTo>
                  <a:lnTo>
                    <a:pt x="5874" y="1811"/>
                  </a:lnTo>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altLang="en-US" sz="2531">
                <a:cs typeface="+mn-ea"/>
                <a:sym typeface="+mn-lt"/>
              </a:endParaRPr>
            </a:p>
          </p:txBody>
        </p:sp>
        <p:pic>
          <p:nvPicPr>
            <p:cNvPr id="69640"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171134" y="3488771"/>
              <a:ext cx="346674" cy="3466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45" name="TextBox 44"/>
          <p:cNvSpPr txBox="1">
            <a:spLocks noChangeArrowheads="1"/>
          </p:cNvSpPr>
          <p:nvPr/>
        </p:nvSpPr>
        <p:spPr bwMode="auto">
          <a:xfrm>
            <a:off x="3944827" y="3790444"/>
            <a:ext cx="7750544" cy="7601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10005" tIns="55002" rIns="110005" bIns="55002">
            <a:spAutoFit/>
          </a:bodyPr>
          <a:lstStyle/>
          <a:p>
            <a:pPr>
              <a:lnSpc>
                <a:spcPct val="150000"/>
              </a:lnSpc>
            </a:pPr>
            <a:r>
              <a:rPr lang="zh-CN" altLang="en-US" sz="1406">
                <a:solidFill>
                  <a:srgbClr val="0D0D0D"/>
                </a:solidFill>
                <a:cs typeface="+mn-ea"/>
                <a:sym typeface="+mn-lt"/>
              </a:rPr>
              <a:t>单击此处添加文本单击此处添加文本 单击此处添加文本单击此处添加文本单击此处添加文本</a:t>
            </a:r>
            <a:endParaRPr lang="en-US" altLang="zh-CN" sz="1406">
              <a:solidFill>
                <a:srgbClr val="0D0D0D"/>
              </a:solidFill>
              <a:cs typeface="+mn-ea"/>
              <a:sym typeface="+mn-lt"/>
            </a:endParaRPr>
          </a:p>
          <a:p>
            <a:pPr>
              <a:lnSpc>
                <a:spcPct val="150000"/>
              </a:lnSpc>
            </a:pPr>
            <a:r>
              <a:rPr lang="zh-CN" altLang="en-US" sz="1406">
                <a:solidFill>
                  <a:srgbClr val="0D0D0D"/>
                </a:solidFill>
                <a:cs typeface="+mn-ea"/>
                <a:sym typeface="+mn-lt"/>
              </a:rPr>
              <a:t>单击此处添加文本单击此处添加文本单击此处添加文本 单击此处添加文本单击此处添加文本</a:t>
            </a:r>
            <a:endParaRPr lang="en-US" altLang="zh-CN" sz="1406">
              <a:solidFill>
                <a:srgbClr val="0D0D0D"/>
              </a:solidFill>
              <a:cs typeface="+mn-ea"/>
              <a:sym typeface="+mn-lt"/>
            </a:endParaRPr>
          </a:p>
        </p:txBody>
      </p:sp>
      <p:sp>
        <p:nvSpPr>
          <p:cNvPr id="46" name="TextBox 45"/>
          <p:cNvSpPr txBox="1">
            <a:spLocks noChangeArrowheads="1"/>
          </p:cNvSpPr>
          <p:nvPr/>
        </p:nvSpPr>
        <p:spPr bwMode="auto">
          <a:xfrm>
            <a:off x="3795263" y="3451135"/>
            <a:ext cx="3393095" cy="3765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72789" tIns="36394" rIns="72789" bIns="36394">
            <a:spAutoFit/>
          </a:bodyPr>
          <a:lstStyle/>
          <a:p>
            <a:r>
              <a:rPr lang="zh-CN" altLang="zh-CN" sz="1969" b="1">
                <a:solidFill>
                  <a:srgbClr val="404040"/>
                </a:solidFill>
                <a:cs typeface="+mn-ea"/>
                <a:sym typeface="+mn-lt"/>
              </a:rPr>
              <a:t>（</a:t>
            </a:r>
            <a:r>
              <a:rPr lang="zh-CN" altLang="en-US" sz="1969" b="1">
                <a:solidFill>
                  <a:srgbClr val="404040"/>
                </a:solidFill>
                <a:cs typeface="+mn-ea"/>
                <a:sym typeface="+mn-lt"/>
              </a:rPr>
              <a:t>二</a:t>
            </a:r>
            <a:r>
              <a:rPr lang="zh-CN" altLang="zh-CN" sz="1969" b="1">
                <a:solidFill>
                  <a:srgbClr val="404040"/>
                </a:solidFill>
                <a:cs typeface="+mn-ea"/>
                <a:sym typeface="+mn-lt"/>
              </a:rPr>
              <a:t>）</a:t>
            </a:r>
            <a:r>
              <a:rPr lang="zh-CN" altLang="en-US" sz="1969" b="1">
                <a:solidFill>
                  <a:srgbClr val="404040"/>
                </a:solidFill>
                <a:cs typeface="+mn-ea"/>
                <a:sym typeface="+mn-lt"/>
              </a:rPr>
              <a:t>单击填加标题</a:t>
            </a:r>
          </a:p>
        </p:txBody>
      </p:sp>
      <p:sp>
        <p:nvSpPr>
          <p:cNvPr id="47" name="TextBox 46"/>
          <p:cNvSpPr txBox="1">
            <a:spLocks noChangeArrowheads="1"/>
          </p:cNvSpPr>
          <p:nvPr/>
        </p:nvSpPr>
        <p:spPr bwMode="auto">
          <a:xfrm>
            <a:off x="3944827" y="5388770"/>
            <a:ext cx="7750544" cy="7601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10005" tIns="55002" rIns="110005" bIns="55002">
            <a:spAutoFit/>
          </a:bodyPr>
          <a:lstStyle/>
          <a:p>
            <a:pPr>
              <a:lnSpc>
                <a:spcPct val="150000"/>
              </a:lnSpc>
            </a:pPr>
            <a:r>
              <a:rPr lang="zh-CN" altLang="en-US" sz="1406">
                <a:solidFill>
                  <a:srgbClr val="0D0D0D"/>
                </a:solidFill>
                <a:cs typeface="+mn-ea"/>
                <a:sym typeface="+mn-lt"/>
              </a:rPr>
              <a:t>单击此处添加文本单击此处添加文本 单击此处添加文本单击此处添加文本单击此处添加文本</a:t>
            </a:r>
            <a:endParaRPr lang="en-US" altLang="zh-CN" sz="1406">
              <a:solidFill>
                <a:srgbClr val="0D0D0D"/>
              </a:solidFill>
              <a:cs typeface="+mn-ea"/>
              <a:sym typeface="+mn-lt"/>
            </a:endParaRPr>
          </a:p>
          <a:p>
            <a:pPr>
              <a:lnSpc>
                <a:spcPct val="150000"/>
              </a:lnSpc>
            </a:pPr>
            <a:r>
              <a:rPr lang="zh-CN" altLang="en-US" sz="1406">
                <a:solidFill>
                  <a:srgbClr val="0D0D0D"/>
                </a:solidFill>
                <a:cs typeface="+mn-ea"/>
                <a:sym typeface="+mn-lt"/>
              </a:rPr>
              <a:t>单击此处添加文本单击此处添加文本单击此处添加文本 单击此处添加文本单击此处添加文本</a:t>
            </a:r>
            <a:endParaRPr lang="en-US" altLang="zh-CN" sz="1406">
              <a:solidFill>
                <a:srgbClr val="0D0D0D"/>
              </a:solidFill>
              <a:cs typeface="+mn-ea"/>
              <a:sym typeface="+mn-lt"/>
            </a:endParaRPr>
          </a:p>
        </p:txBody>
      </p:sp>
      <p:sp>
        <p:nvSpPr>
          <p:cNvPr id="48" name="TextBox 47"/>
          <p:cNvSpPr txBox="1">
            <a:spLocks noChangeArrowheads="1"/>
          </p:cNvSpPr>
          <p:nvPr/>
        </p:nvSpPr>
        <p:spPr bwMode="auto">
          <a:xfrm>
            <a:off x="3795263" y="5051695"/>
            <a:ext cx="3393095" cy="3765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72789" tIns="36394" rIns="72789" bIns="36394">
            <a:spAutoFit/>
          </a:bodyPr>
          <a:lstStyle/>
          <a:p>
            <a:r>
              <a:rPr lang="zh-CN" altLang="zh-CN" sz="1969" b="1">
                <a:solidFill>
                  <a:srgbClr val="404040"/>
                </a:solidFill>
                <a:cs typeface="+mn-ea"/>
                <a:sym typeface="+mn-lt"/>
              </a:rPr>
              <a:t>（</a:t>
            </a:r>
            <a:r>
              <a:rPr lang="zh-CN" altLang="en-US" sz="1969" b="1">
                <a:solidFill>
                  <a:srgbClr val="404040"/>
                </a:solidFill>
                <a:cs typeface="+mn-ea"/>
                <a:sym typeface="+mn-lt"/>
              </a:rPr>
              <a:t>三</a:t>
            </a:r>
            <a:r>
              <a:rPr lang="zh-CN" altLang="zh-CN" sz="1969" b="1">
                <a:solidFill>
                  <a:srgbClr val="404040"/>
                </a:solidFill>
                <a:cs typeface="+mn-ea"/>
                <a:sym typeface="+mn-lt"/>
              </a:rPr>
              <a:t>）</a:t>
            </a:r>
            <a:r>
              <a:rPr lang="zh-CN" altLang="en-US" sz="1969" b="1">
                <a:solidFill>
                  <a:srgbClr val="404040"/>
                </a:solidFill>
                <a:cs typeface="+mn-ea"/>
                <a:sym typeface="+mn-lt"/>
              </a:rPr>
              <a:t>单击填加标题</a:t>
            </a:r>
          </a:p>
        </p:txBody>
      </p:sp>
      <p:grpSp>
        <p:nvGrpSpPr>
          <p:cNvPr id="49" name="Group 4"/>
          <p:cNvGrpSpPr>
            <a:grpSpLocks/>
          </p:cNvGrpSpPr>
          <p:nvPr/>
        </p:nvGrpSpPr>
        <p:grpSpPr bwMode="auto">
          <a:xfrm>
            <a:off x="1607610" y="3520337"/>
            <a:ext cx="2111756" cy="988908"/>
            <a:chOff x="1372486" y="3793072"/>
            <a:chExt cx="6146978" cy="2804667"/>
          </a:xfrm>
        </p:grpSpPr>
        <p:sp>
          <p:nvSpPr>
            <p:cNvPr id="69646" name="Freeform 1"/>
            <p:cNvSpPr>
              <a:spLocks noChangeArrowheads="1"/>
            </p:cNvSpPr>
            <p:nvPr/>
          </p:nvSpPr>
          <p:spPr bwMode="auto">
            <a:xfrm rot="10800000">
              <a:off x="1372486" y="3793072"/>
              <a:ext cx="6146978" cy="2804667"/>
            </a:xfrm>
            <a:custGeom>
              <a:avLst/>
              <a:gdLst>
                <a:gd name="T0" fmla="*/ 5874 w 7875"/>
                <a:gd name="T1" fmla="*/ 1811 h 3594"/>
                <a:gd name="T2" fmla="*/ 7874 w 7875"/>
                <a:gd name="T3" fmla="*/ 0 h 3594"/>
                <a:gd name="T4" fmla="*/ 1969 w 7875"/>
                <a:gd name="T5" fmla="*/ 0 h 3594"/>
                <a:gd name="T6" fmla="*/ 0 w 7875"/>
                <a:gd name="T7" fmla="*/ 1811 h 3594"/>
                <a:gd name="T8" fmla="*/ 1969 w 7875"/>
                <a:gd name="T9" fmla="*/ 3593 h 3594"/>
                <a:gd name="T10" fmla="*/ 7874 w 7875"/>
                <a:gd name="T11" fmla="*/ 3593 h 3594"/>
                <a:gd name="T12" fmla="*/ 5874 w 7875"/>
                <a:gd name="T13" fmla="*/ 1811 h 3594"/>
              </a:gdLst>
              <a:ahLst/>
              <a:cxnLst>
                <a:cxn ang="0">
                  <a:pos x="T0" y="T1"/>
                </a:cxn>
                <a:cxn ang="0">
                  <a:pos x="T2" y="T3"/>
                </a:cxn>
                <a:cxn ang="0">
                  <a:pos x="T4" y="T5"/>
                </a:cxn>
                <a:cxn ang="0">
                  <a:pos x="T6" y="T7"/>
                </a:cxn>
                <a:cxn ang="0">
                  <a:pos x="T8" y="T9"/>
                </a:cxn>
                <a:cxn ang="0">
                  <a:pos x="T10" y="T11"/>
                </a:cxn>
                <a:cxn ang="0">
                  <a:pos x="T12" y="T13"/>
                </a:cxn>
              </a:cxnLst>
              <a:rect l="0" t="0" r="r" b="b"/>
              <a:pathLst>
                <a:path w="7875" h="3594">
                  <a:moveTo>
                    <a:pt x="5874" y="1811"/>
                  </a:moveTo>
                  <a:lnTo>
                    <a:pt x="7874" y="0"/>
                  </a:lnTo>
                  <a:lnTo>
                    <a:pt x="1969" y="0"/>
                  </a:lnTo>
                  <a:lnTo>
                    <a:pt x="0" y="1811"/>
                  </a:lnTo>
                  <a:lnTo>
                    <a:pt x="1969" y="3593"/>
                  </a:lnTo>
                  <a:lnTo>
                    <a:pt x="7874" y="3593"/>
                  </a:lnTo>
                  <a:lnTo>
                    <a:pt x="5874" y="1811"/>
                  </a:lnTo>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altLang="en-US" sz="2531">
                <a:cs typeface="+mn-ea"/>
                <a:sym typeface="+mn-lt"/>
              </a:endParaRPr>
            </a:p>
          </p:txBody>
        </p:sp>
        <p:grpSp>
          <p:nvGrpSpPr>
            <p:cNvPr id="51" name="Group 2"/>
            <p:cNvGrpSpPr/>
            <p:nvPr/>
          </p:nvGrpSpPr>
          <p:grpSpPr bwMode="auto">
            <a:xfrm>
              <a:off x="3531959" y="4060393"/>
              <a:ext cx="1906518" cy="1888205"/>
              <a:chOff x="1569458" y="688424"/>
              <a:chExt cx="334962" cy="331788"/>
            </a:xfrm>
            <a:solidFill>
              <a:schemeClr val="bg1"/>
            </a:solidFill>
          </p:grpSpPr>
          <p:sp>
            <p:nvSpPr>
              <p:cNvPr id="52" name="Freeform 11"/>
              <p:cNvSpPr>
                <a:spLocks noChangeArrowheads="1"/>
              </p:cNvSpPr>
              <p:nvPr/>
            </p:nvSpPr>
            <p:spPr bwMode="auto">
              <a:xfrm>
                <a:off x="1587500" y="901699"/>
                <a:ext cx="42863" cy="77788"/>
              </a:xfrm>
              <a:custGeom>
                <a:avLst/>
                <a:gdLst>
                  <a:gd name="T0" fmla="*/ 0 w 118"/>
                  <a:gd name="T1" fmla="*/ 183 h 218"/>
                  <a:gd name="T2" fmla="*/ 25 w 118"/>
                  <a:gd name="T3" fmla="*/ 217 h 218"/>
                  <a:gd name="T4" fmla="*/ 84 w 118"/>
                  <a:gd name="T5" fmla="*/ 217 h 218"/>
                  <a:gd name="T6" fmla="*/ 117 w 118"/>
                  <a:gd name="T7" fmla="*/ 183 h 218"/>
                  <a:gd name="T8" fmla="*/ 117 w 118"/>
                  <a:gd name="T9" fmla="*/ 0 h 218"/>
                  <a:gd name="T10" fmla="*/ 17 w 118"/>
                  <a:gd name="T11" fmla="*/ 91 h 218"/>
                  <a:gd name="T12" fmla="*/ 0 w 118"/>
                  <a:gd name="T13" fmla="*/ 75 h 218"/>
                  <a:gd name="T14" fmla="*/ 0 w 118"/>
                  <a:gd name="T15" fmla="*/ 183 h 218"/>
                  <a:gd name="T16" fmla="*/ 0 w 118"/>
                  <a:gd name="T17" fmla="*/ 183 h 218"/>
                  <a:gd name="T18" fmla="*/ 0 w 118"/>
                  <a:gd name="T19" fmla="*/ 183 h 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8" h="218">
                    <a:moveTo>
                      <a:pt x="0" y="183"/>
                    </a:moveTo>
                    <a:cubicBezTo>
                      <a:pt x="0" y="200"/>
                      <a:pt x="8" y="217"/>
                      <a:pt x="25" y="217"/>
                    </a:cubicBezTo>
                    <a:cubicBezTo>
                      <a:pt x="84" y="217"/>
                      <a:pt x="84" y="217"/>
                      <a:pt x="84" y="217"/>
                    </a:cubicBezTo>
                    <a:cubicBezTo>
                      <a:pt x="100" y="217"/>
                      <a:pt x="117" y="200"/>
                      <a:pt x="117" y="183"/>
                    </a:cubicBezTo>
                    <a:cubicBezTo>
                      <a:pt x="117" y="0"/>
                      <a:pt x="117" y="0"/>
                      <a:pt x="117" y="0"/>
                    </a:cubicBezTo>
                    <a:cubicBezTo>
                      <a:pt x="17" y="91"/>
                      <a:pt x="17" y="91"/>
                      <a:pt x="17" y="91"/>
                    </a:cubicBezTo>
                    <a:cubicBezTo>
                      <a:pt x="0" y="75"/>
                      <a:pt x="0" y="75"/>
                      <a:pt x="0" y="75"/>
                    </a:cubicBezTo>
                    <a:lnTo>
                      <a:pt x="0" y="183"/>
                    </a:lnTo>
                    <a:close/>
                    <a:moveTo>
                      <a:pt x="0" y="183"/>
                    </a:moveTo>
                    <a:lnTo>
                      <a:pt x="0" y="183"/>
                    </a:lnTo>
                    <a:close/>
                  </a:path>
                </a:pathLst>
              </a:custGeom>
              <a:grpFill/>
              <a:ln>
                <a:noFill/>
              </a:ln>
              <a:effectLst/>
              <a:extLst>
                <a:ext uri="{91240B29-F687-4F45-9708-019B960494DF}">
                  <a14:hiddenLine xmlns:a14="http://schemas.microsoft.com/office/drawing/2010/main" w="9525">
                    <a:solidFill>
                      <a:srgbClr val="808080"/>
                    </a:solidFill>
                    <a:bevel/>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fontAlgn="auto">
                  <a:defRPr/>
                </a:pPr>
                <a:endParaRPr lang="en-US" sz="2531" noProof="1">
                  <a:cs typeface="+mn-ea"/>
                  <a:sym typeface="+mn-lt"/>
                </a:endParaRPr>
              </a:p>
            </p:txBody>
          </p:sp>
          <p:sp>
            <p:nvSpPr>
              <p:cNvPr id="53" name="Freeform 12"/>
              <p:cNvSpPr>
                <a:spLocks noChangeArrowheads="1"/>
              </p:cNvSpPr>
              <p:nvPr/>
            </p:nvSpPr>
            <p:spPr bwMode="auto">
              <a:xfrm>
                <a:off x="1657350" y="858837"/>
                <a:ext cx="42863" cy="120650"/>
              </a:xfrm>
              <a:custGeom>
                <a:avLst/>
                <a:gdLst>
                  <a:gd name="T0" fmla="*/ 0 w 118"/>
                  <a:gd name="T1" fmla="*/ 301 h 336"/>
                  <a:gd name="T2" fmla="*/ 34 w 118"/>
                  <a:gd name="T3" fmla="*/ 335 h 336"/>
                  <a:gd name="T4" fmla="*/ 84 w 118"/>
                  <a:gd name="T5" fmla="*/ 335 h 336"/>
                  <a:gd name="T6" fmla="*/ 117 w 118"/>
                  <a:gd name="T7" fmla="*/ 301 h 336"/>
                  <a:gd name="T8" fmla="*/ 117 w 118"/>
                  <a:gd name="T9" fmla="*/ 76 h 336"/>
                  <a:gd name="T10" fmla="*/ 42 w 118"/>
                  <a:gd name="T11" fmla="*/ 0 h 336"/>
                  <a:gd name="T12" fmla="*/ 0 w 118"/>
                  <a:gd name="T13" fmla="*/ 42 h 336"/>
                  <a:gd name="T14" fmla="*/ 0 w 118"/>
                  <a:gd name="T15" fmla="*/ 301 h 336"/>
                  <a:gd name="T16" fmla="*/ 0 w 118"/>
                  <a:gd name="T17" fmla="*/ 301 h 336"/>
                  <a:gd name="T18" fmla="*/ 0 w 118"/>
                  <a:gd name="T19" fmla="*/ 301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8" h="336">
                    <a:moveTo>
                      <a:pt x="0" y="301"/>
                    </a:moveTo>
                    <a:cubicBezTo>
                      <a:pt x="0" y="318"/>
                      <a:pt x="17" y="335"/>
                      <a:pt x="34" y="335"/>
                    </a:cubicBezTo>
                    <a:cubicBezTo>
                      <a:pt x="84" y="335"/>
                      <a:pt x="84" y="335"/>
                      <a:pt x="84" y="335"/>
                    </a:cubicBezTo>
                    <a:cubicBezTo>
                      <a:pt x="101" y="335"/>
                      <a:pt x="117" y="318"/>
                      <a:pt x="117" y="301"/>
                    </a:cubicBezTo>
                    <a:cubicBezTo>
                      <a:pt x="117" y="76"/>
                      <a:pt x="117" y="76"/>
                      <a:pt x="117" y="76"/>
                    </a:cubicBezTo>
                    <a:cubicBezTo>
                      <a:pt x="42" y="0"/>
                      <a:pt x="42" y="0"/>
                      <a:pt x="42" y="0"/>
                    </a:cubicBezTo>
                    <a:cubicBezTo>
                      <a:pt x="0" y="42"/>
                      <a:pt x="0" y="42"/>
                      <a:pt x="0" y="42"/>
                    </a:cubicBezTo>
                    <a:lnTo>
                      <a:pt x="0" y="301"/>
                    </a:lnTo>
                    <a:close/>
                    <a:moveTo>
                      <a:pt x="0" y="301"/>
                    </a:moveTo>
                    <a:lnTo>
                      <a:pt x="0" y="301"/>
                    </a:lnTo>
                    <a:close/>
                  </a:path>
                </a:pathLst>
              </a:custGeom>
              <a:grpFill/>
              <a:ln>
                <a:noFill/>
              </a:ln>
              <a:effectLst/>
              <a:extLst>
                <a:ext uri="{91240B29-F687-4F45-9708-019B960494DF}">
                  <a14:hiddenLine xmlns:a14="http://schemas.microsoft.com/office/drawing/2010/main" w="9525">
                    <a:solidFill>
                      <a:srgbClr val="808080"/>
                    </a:solidFill>
                    <a:bevel/>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fontAlgn="auto">
                  <a:defRPr/>
                </a:pPr>
                <a:endParaRPr lang="en-US" sz="2531" noProof="1">
                  <a:cs typeface="+mn-ea"/>
                  <a:sym typeface="+mn-lt"/>
                </a:endParaRPr>
              </a:p>
            </p:txBody>
          </p:sp>
          <p:sp>
            <p:nvSpPr>
              <p:cNvPr id="54" name="Freeform 13"/>
              <p:cNvSpPr>
                <a:spLocks noChangeArrowheads="1"/>
              </p:cNvSpPr>
              <p:nvPr/>
            </p:nvSpPr>
            <p:spPr bwMode="auto">
              <a:xfrm>
                <a:off x="1727200" y="858837"/>
                <a:ext cx="42863" cy="120650"/>
              </a:xfrm>
              <a:custGeom>
                <a:avLst/>
                <a:gdLst>
                  <a:gd name="T0" fmla="*/ 92 w 118"/>
                  <a:gd name="T1" fmla="*/ 335 h 336"/>
                  <a:gd name="T2" fmla="*/ 117 w 118"/>
                  <a:gd name="T3" fmla="*/ 301 h 336"/>
                  <a:gd name="T4" fmla="*/ 117 w 118"/>
                  <a:gd name="T5" fmla="*/ 0 h 336"/>
                  <a:gd name="T6" fmla="*/ 0 w 118"/>
                  <a:gd name="T7" fmla="*/ 118 h 336"/>
                  <a:gd name="T8" fmla="*/ 0 w 118"/>
                  <a:gd name="T9" fmla="*/ 301 h 336"/>
                  <a:gd name="T10" fmla="*/ 33 w 118"/>
                  <a:gd name="T11" fmla="*/ 335 h 336"/>
                  <a:gd name="T12" fmla="*/ 92 w 118"/>
                  <a:gd name="T13" fmla="*/ 335 h 336"/>
                  <a:gd name="T14" fmla="*/ 92 w 118"/>
                  <a:gd name="T15" fmla="*/ 335 h 336"/>
                  <a:gd name="T16" fmla="*/ 92 w 118"/>
                  <a:gd name="T17" fmla="*/ 335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8" h="336">
                    <a:moveTo>
                      <a:pt x="92" y="335"/>
                    </a:moveTo>
                    <a:cubicBezTo>
                      <a:pt x="108" y="335"/>
                      <a:pt x="117" y="318"/>
                      <a:pt x="117" y="301"/>
                    </a:cubicBezTo>
                    <a:cubicBezTo>
                      <a:pt x="117" y="0"/>
                      <a:pt x="117" y="0"/>
                      <a:pt x="117" y="0"/>
                    </a:cubicBezTo>
                    <a:cubicBezTo>
                      <a:pt x="0" y="118"/>
                      <a:pt x="0" y="118"/>
                      <a:pt x="0" y="118"/>
                    </a:cubicBezTo>
                    <a:cubicBezTo>
                      <a:pt x="0" y="301"/>
                      <a:pt x="0" y="301"/>
                      <a:pt x="0" y="301"/>
                    </a:cubicBezTo>
                    <a:cubicBezTo>
                      <a:pt x="0" y="318"/>
                      <a:pt x="16" y="335"/>
                      <a:pt x="33" y="335"/>
                    </a:cubicBezTo>
                    <a:lnTo>
                      <a:pt x="92" y="335"/>
                    </a:lnTo>
                    <a:close/>
                    <a:moveTo>
                      <a:pt x="92" y="335"/>
                    </a:moveTo>
                    <a:lnTo>
                      <a:pt x="92" y="335"/>
                    </a:lnTo>
                    <a:close/>
                  </a:path>
                </a:pathLst>
              </a:custGeom>
              <a:grpFill/>
              <a:ln>
                <a:noFill/>
              </a:ln>
              <a:effectLst/>
              <a:extLst>
                <a:ext uri="{91240B29-F687-4F45-9708-019B960494DF}">
                  <a14:hiddenLine xmlns:a14="http://schemas.microsoft.com/office/drawing/2010/main" w="9525">
                    <a:solidFill>
                      <a:srgbClr val="808080"/>
                    </a:solidFill>
                    <a:bevel/>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fontAlgn="auto">
                  <a:defRPr/>
                </a:pPr>
                <a:endParaRPr lang="en-US" sz="2531" noProof="1">
                  <a:cs typeface="+mn-ea"/>
                  <a:sym typeface="+mn-lt"/>
                </a:endParaRPr>
              </a:p>
            </p:txBody>
          </p:sp>
          <p:sp>
            <p:nvSpPr>
              <p:cNvPr id="55" name="Freeform 14"/>
              <p:cNvSpPr>
                <a:spLocks noChangeArrowheads="1"/>
              </p:cNvSpPr>
              <p:nvPr/>
            </p:nvSpPr>
            <p:spPr bwMode="auto">
              <a:xfrm>
                <a:off x="1795463" y="817562"/>
                <a:ext cx="46037" cy="163512"/>
              </a:xfrm>
              <a:custGeom>
                <a:avLst/>
                <a:gdLst>
                  <a:gd name="T0" fmla="*/ 0 w 126"/>
                  <a:gd name="T1" fmla="*/ 41 h 452"/>
                  <a:gd name="T2" fmla="*/ 0 w 126"/>
                  <a:gd name="T3" fmla="*/ 417 h 452"/>
                  <a:gd name="T4" fmla="*/ 33 w 126"/>
                  <a:gd name="T5" fmla="*/ 451 h 452"/>
                  <a:gd name="T6" fmla="*/ 92 w 126"/>
                  <a:gd name="T7" fmla="*/ 451 h 452"/>
                  <a:gd name="T8" fmla="*/ 125 w 126"/>
                  <a:gd name="T9" fmla="*/ 417 h 452"/>
                  <a:gd name="T10" fmla="*/ 125 w 126"/>
                  <a:gd name="T11" fmla="*/ 66 h 452"/>
                  <a:gd name="T12" fmla="*/ 50 w 126"/>
                  <a:gd name="T13" fmla="*/ 0 h 452"/>
                  <a:gd name="T14" fmla="*/ 0 w 126"/>
                  <a:gd name="T15" fmla="*/ 41 h 452"/>
                  <a:gd name="T16" fmla="*/ 0 w 126"/>
                  <a:gd name="T17" fmla="*/ 41 h 452"/>
                  <a:gd name="T18" fmla="*/ 0 w 126"/>
                  <a:gd name="T19" fmla="*/ 41 h 4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6" h="452">
                    <a:moveTo>
                      <a:pt x="0" y="41"/>
                    </a:moveTo>
                    <a:cubicBezTo>
                      <a:pt x="0" y="417"/>
                      <a:pt x="0" y="417"/>
                      <a:pt x="0" y="417"/>
                    </a:cubicBezTo>
                    <a:cubicBezTo>
                      <a:pt x="0" y="434"/>
                      <a:pt x="17" y="451"/>
                      <a:pt x="33" y="451"/>
                    </a:cubicBezTo>
                    <a:cubicBezTo>
                      <a:pt x="92" y="451"/>
                      <a:pt x="92" y="451"/>
                      <a:pt x="92" y="451"/>
                    </a:cubicBezTo>
                    <a:cubicBezTo>
                      <a:pt x="109" y="451"/>
                      <a:pt x="125" y="434"/>
                      <a:pt x="125" y="417"/>
                    </a:cubicBezTo>
                    <a:cubicBezTo>
                      <a:pt x="125" y="66"/>
                      <a:pt x="125" y="66"/>
                      <a:pt x="125" y="66"/>
                    </a:cubicBezTo>
                    <a:cubicBezTo>
                      <a:pt x="50" y="0"/>
                      <a:pt x="50" y="0"/>
                      <a:pt x="50" y="0"/>
                    </a:cubicBezTo>
                    <a:lnTo>
                      <a:pt x="0" y="41"/>
                    </a:lnTo>
                    <a:close/>
                    <a:moveTo>
                      <a:pt x="0" y="41"/>
                    </a:moveTo>
                    <a:lnTo>
                      <a:pt x="0" y="41"/>
                    </a:lnTo>
                    <a:close/>
                  </a:path>
                </a:pathLst>
              </a:custGeom>
              <a:grpFill/>
              <a:ln>
                <a:noFill/>
              </a:ln>
              <a:effectLst/>
              <a:extLst>
                <a:ext uri="{91240B29-F687-4F45-9708-019B960494DF}">
                  <a14:hiddenLine xmlns:a14="http://schemas.microsoft.com/office/drawing/2010/main" w="9525">
                    <a:solidFill>
                      <a:srgbClr val="808080"/>
                    </a:solidFill>
                    <a:bevel/>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fontAlgn="auto">
                  <a:defRPr/>
                </a:pPr>
                <a:endParaRPr lang="en-US" sz="2531" noProof="1">
                  <a:cs typeface="+mn-ea"/>
                  <a:sym typeface="+mn-lt"/>
                </a:endParaRPr>
              </a:p>
            </p:txBody>
          </p:sp>
          <p:sp>
            <p:nvSpPr>
              <p:cNvPr id="56" name="Freeform 15"/>
              <p:cNvSpPr>
                <a:spLocks noChangeArrowheads="1"/>
              </p:cNvSpPr>
              <p:nvPr/>
            </p:nvSpPr>
            <p:spPr bwMode="auto">
              <a:xfrm>
                <a:off x="1576388" y="744537"/>
                <a:ext cx="261937" cy="163512"/>
              </a:xfrm>
              <a:custGeom>
                <a:avLst/>
                <a:gdLst>
                  <a:gd name="T0" fmla="*/ 234 w 728"/>
                  <a:gd name="T1" fmla="*/ 284 h 452"/>
                  <a:gd name="T2" fmla="*/ 292 w 728"/>
                  <a:gd name="T3" fmla="*/ 284 h 452"/>
                  <a:gd name="T4" fmla="*/ 359 w 728"/>
                  <a:gd name="T5" fmla="*/ 351 h 452"/>
                  <a:gd name="T6" fmla="*/ 401 w 728"/>
                  <a:gd name="T7" fmla="*/ 368 h 452"/>
                  <a:gd name="T8" fmla="*/ 434 w 728"/>
                  <a:gd name="T9" fmla="*/ 351 h 452"/>
                  <a:gd name="T10" fmla="*/ 660 w 728"/>
                  <a:gd name="T11" fmla="*/ 134 h 452"/>
                  <a:gd name="T12" fmla="*/ 694 w 728"/>
                  <a:gd name="T13" fmla="*/ 167 h 452"/>
                  <a:gd name="T14" fmla="*/ 710 w 728"/>
                  <a:gd name="T15" fmla="*/ 175 h 452"/>
                  <a:gd name="T16" fmla="*/ 727 w 728"/>
                  <a:gd name="T17" fmla="*/ 159 h 452"/>
                  <a:gd name="T18" fmla="*/ 727 w 728"/>
                  <a:gd name="T19" fmla="*/ 33 h 452"/>
                  <a:gd name="T20" fmla="*/ 719 w 728"/>
                  <a:gd name="T21" fmla="*/ 8 h 452"/>
                  <a:gd name="T22" fmla="*/ 694 w 728"/>
                  <a:gd name="T23" fmla="*/ 0 h 452"/>
                  <a:gd name="T24" fmla="*/ 568 w 728"/>
                  <a:gd name="T25" fmla="*/ 0 h 452"/>
                  <a:gd name="T26" fmla="*/ 551 w 728"/>
                  <a:gd name="T27" fmla="*/ 8 h 452"/>
                  <a:gd name="T28" fmla="*/ 551 w 728"/>
                  <a:gd name="T29" fmla="*/ 33 h 452"/>
                  <a:gd name="T30" fmla="*/ 585 w 728"/>
                  <a:gd name="T31" fmla="*/ 58 h 452"/>
                  <a:gd name="T32" fmla="*/ 426 w 728"/>
                  <a:gd name="T33" fmla="*/ 217 h 452"/>
                  <a:gd name="T34" fmla="*/ 401 w 728"/>
                  <a:gd name="T35" fmla="*/ 225 h 452"/>
                  <a:gd name="T36" fmla="*/ 368 w 728"/>
                  <a:gd name="T37" fmla="*/ 217 h 452"/>
                  <a:gd name="T38" fmla="*/ 292 w 728"/>
                  <a:gd name="T39" fmla="*/ 142 h 452"/>
                  <a:gd name="T40" fmla="*/ 234 w 728"/>
                  <a:gd name="T41" fmla="*/ 142 h 452"/>
                  <a:gd name="T42" fmla="*/ 8 w 728"/>
                  <a:gd name="T43" fmla="*/ 359 h 452"/>
                  <a:gd name="T44" fmla="*/ 0 w 728"/>
                  <a:gd name="T45" fmla="*/ 393 h 452"/>
                  <a:gd name="T46" fmla="*/ 8 w 728"/>
                  <a:gd name="T47" fmla="*/ 426 h 452"/>
                  <a:gd name="T48" fmla="*/ 25 w 728"/>
                  <a:gd name="T49" fmla="*/ 435 h 452"/>
                  <a:gd name="T50" fmla="*/ 83 w 728"/>
                  <a:gd name="T51" fmla="*/ 435 h 452"/>
                  <a:gd name="T52" fmla="*/ 234 w 728"/>
                  <a:gd name="T53" fmla="*/ 284 h 452"/>
                  <a:gd name="T54" fmla="*/ 234 w 728"/>
                  <a:gd name="T55" fmla="*/ 284 h 452"/>
                  <a:gd name="T56" fmla="*/ 234 w 728"/>
                  <a:gd name="T57" fmla="*/ 284 h 4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728" h="452">
                    <a:moveTo>
                      <a:pt x="234" y="284"/>
                    </a:moveTo>
                    <a:cubicBezTo>
                      <a:pt x="250" y="267"/>
                      <a:pt x="276" y="267"/>
                      <a:pt x="292" y="284"/>
                    </a:cubicBezTo>
                    <a:cubicBezTo>
                      <a:pt x="359" y="351"/>
                      <a:pt x="359" y="351"/>
                      <a:pt x="359" y="351"/>
                    </a:cubicBezTo>
                    <a:cubicBezTo>
                      <a:pt x="376" y="368"/>
                      <a:pt x="384" y="368"/>
                      <a:pt x="401" y="368"/>
                    </a:cubicBezTo>
                    <a:cubicBezTo>
                      <a:pt x="418" y="368"/>
                      <a:pt x="426" y="368"/>
                      <a:pt x="434" y="351"/>
                    </a:cubicBezTo>
                    <a:cubicBezTo>
                      <a:pt x="660" y="134"/>
                      <a:pt x="660" y="134"/>
                      <a:pt x="660" y="134"/>
                    </a:cubicBezTo>
                    <a:cubicBezTo>
                      <a:pt x="694" y="167"/>
                      <a:pt x="694" y="167"/>
                      <a:pt x="694" y="167"/>
                    </a:cubicBezTo>
                    <a:cubicBezTo>
                      <a:pt x="702" y="175"/>
                      <a:pt x="710" y="175"/>
                      <a:pt x="710" y="175"/>
                    </a:cubicBezTo>
                    <a:cubicBezTo>
                      <a:pt x="719" y="175"/>
                      <a:pt x="727" y="167"/>
                      <a:pt x="727" y="159"/>
                    </a:cubicBezTo>
                    <a:cubicBezTo>
                      <a:pt x="727" y="33"/>
                      <a:pt x="727" y="33"/>
                      <a:pt x="727" y="33"/>
                    </a:cubicBezTo>
                    <a:cubicBezTo>
                      <a:pt x="727" y="25"/>
                      <a:pt x="727" y="16"/>
                      <a:pt x="719" y="8"/>
                    </a:cubicBezTo>
                    <a:cubicBezTo>
                      <a:pt x="710" y="0"/>
                      <a:pt x="702" y="0"/>
                      <a:pt x="694" y="0"/>
                    </a:cubicBezTo>
                    <a:cubicBezTo>
                      <a:pt x="568" y="0"/>
                      <a:pt x="568" y="0"/>
                      <a:pt x="568" y="0"/>
                    </a:cubicBezTo>
                    <a:cubicBezTo>
                      <a:pt x="560" y="0"/>
                      <a:pt x="551" y="0"/>
                      <a:pt x="551" y="8"/>
                    </a:cubicBezTo>
                    <a:cubicBezTo>
                      <a:pt x="543" y="16"/>
                      <a:pt x="551" y="25"/>
                      <a:pt x="551" y="33"/>
                    </a:cubicBezTo>
                    <a:cubicBezTo>
                      <a:pt x="585" y="58"/>
                      <a:pt x="585" y="58"/>
                      <a:pt x="585" y="58"/>
                    </a:cubicBezTo>
                    <a:cubicBezTo>
                      <a:pt x="426" y="217"/>
                      <a:pt x="426" y="217"/>
                      <a:pt x="426" y="217"/>
                    </a:cubicBezTo>
                    <a:cubicBezTo>
                      <a:pt x="426" y="225"/>
                      <a:pt x="409" y="225"/>
                      <a:pt x="401" y="225"/>
                    </a:cubicBezTo>
                    <a:cubicBezTo>
                      <a:pt x="393" y="225"/>
                      <a:pt x="376" y="225"/>
                      <a:pt x="368" y="217"/>
                    </a:cubicBezTo>
                    <a:cubicBezTo>
                      <a:pt x="292" y="142"/>
                      <a:pt x="292" y="142"/>
                      <a:pt x="292" y="142"/>
                    </a:cubicBezTo>
                    <a:cubicBezTo>
                      <a:pt x="276" y="125"/>
                      <a:pt x="250" y="125"/>
                      <a:pt x="234" y="142"/>
                    </a:cubicBezTo>
                    <a:cubicBezTo>
                      <a:pt x="8" y="359"/>
                      <a:pt x="8" y="359"/>
                      <a:pt x="8" y="359"/>
                    </a:cubicBezTo>
                    <a:cubicBezTo>
                      <a:pt x="0" y="368"/>
                      <a:pt x="0" y="384"/>
                      <a:pt x="0" y="393"/>
                    </a:cubicBezTo>
                    <a:cubicBezTo>
                      <a:pt x="0" y="410"/>
                      <a:pt x="0" y="418"/>
                      <a:pt x="8" y="426"/>
                    </a:cubicBezTo>
                    <a:cubicBezTo>
                      <a:pt x="25" y="435"/>
                      <a:pt x="25" y="435"/>
                      <a:pt x="25" y="435"/>
                    </a:cubicBezTo>
                    <a:cubicBezTo>
                      <a:pt x="41" y="451"/>
                      <a:pt x="67" y="451"/>
                      <a:pt x="83" y="435"/>
                    </a:cubicBezTo>
                    <a:lnTo>
                      <a:pt x="234" y="284"/>
                    </a:lnTo>
                    <a:close/>
                    <a:moveTo>
                      <a:pt x="234" y="284"/>
                    </a:moveTo>
                    <a:lnTo>
                      <a:pt x="234" y="284"/>
                    </a:lnTo>
                    <a:close/>
                  </a:path>
                </a:pathLst>
              </a:custGeom>
              <a:grpFill/>
              <a:ln>
                <a:noFill/>
              </a:ln>
              <a:effectLst/>
              <a:extLst>
                <a:ext uri="{91240B29-F687-4F45-9708-019B960494DF}">
                  <a14:hiddenLine xmlns:a14="http://schemas.microsoft.com/office/drawing/2010/main" w="9525">
                    <a:solidFill>
                      <a:srgbClr val="808080"/>
                    </a:solidFill>
                    <a:bevel/>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fontAlgn="auto">
                  <a:defRPr/>
                </a:pPr>
                <a:endParaRPr lang="en-US" sz="2531" noProof="1">
                  <a:cs typeface="+mn-ea"/>
                  <a:sym typeface="+mn-lt"/>
                </a:endParaRPr>
              </a:p>
            </p:txBody>
          </p:sp>
          <p:sp>
            <p:nvSpPr>
              <p:cNvPr id="57" name="Freeform 16"/>
              <p:cNvSpPr>
                <a:spLocks noChangeArrowheads="1"/>
              </p:cNvSpPr>
              <p:nvPr/>
            </p:nvSpPr>
            <p:spPr bwMode="auto">
              <a:xfrm>
                <a:off x="1569458" y="688424"/>
                <a:ext cx="334962" cy="331788"/>
              </a:xfrm>
              <a:custGeom>
                <a:avLst/>
                <a:gdLst>
                  <a:gd name="T0" fmla="*/ 887 w 929"/>
                  <a:gd name="T1" fmla="*/ 0 h 921"/>
                  <a:gd name="T2" fmla="*/ 836 w 929"/>
                  <a:gd name="T3" fmla="*/ 50 h 921"/>
                  <a:gd name="T4" fmla="*/ 836 w 929"/>
                  <a:gd name="T5" fmla="*/ 837 h 921"/>
                  <a:gd name="T6" fmla="*/ 51 w 929"/>
                  <a:gd name="T7" fmla="*/ 837 h 921"/>
                  <a:gd name="T8" fmla="*/ 0 w 929"/>
                  <a:gd name="T9" fmla="*/ 878 h 921"/>
                  <a:gd name="T10" fmla="*/ 51 w 929"/>
                  <a:gd name="T11" fmla="*/ 920 h 921"/>
                  <a:gd name="T12" fmla="*/ 887 w 929"/>
                  <a:gd name="T13" fmla="*/ 920 h 921"/>
                  <a:gd name="T14" fmla="*/ 928 w 929"/>
                  <a:gd name="T15" fmla="*/ 878 h 921"/>
                  <a:gd name="T16" fmla="*/ 928 w 929"/>
                  <a:gd name="T17" fmla="*/ 50 h 921"/>
                  <a:gd name="T18" fmla="*/ 887 w 929"/>
                  <a:gd name="T19" fmla="*/ 0 h 921"/>
                  <a:gd name="T20" fmla="*/ 887 w 929"/>
                  <a:gd name="T21" fmla="*/ 0 h 921"/>
                  <a:gd name="T22" fmla="*/ 887 w 929"/>
                  <a:gd name="T23" fmla="*/ 0 h 9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29" h="921">
                    <a:moveTo>
                      <a:pt x="887" y="0"/>
                    </a:moveTo>
                    <a:cubicBezTo>
                      <a:pt x="862" y="0"/>
                      <a:pt x="836" y="26"/>
                      <a:pt x="836" y="50"/>
                    </a:cubicBezTo>
                    <a:cubicBezTo>
                      <a:pt x="836" y="837"/>
                      <a:pt x="836" y="837"/>
                      <a:pt x="836" y="837"/>
                    </a:cubicBezTo>
                    <a:cubicBezTo>
                      <a:pt x="51" y="837"/>
                      <a:pt x="51" y="837"/>
                      <a:pt x="51" y="837"/>
                    </a:cubicBezTo>
                    <a:cubicBezTo>
                      <a:pt x="26" y="837"/>
                      <a:pt x="0" y="853"/>
                      <a:pt x="0" y="878"/>
                    </a:cubicBezTo>
                    <a:cubicBezTo>
                      <a:pt x="0" y="903"/>
                      <a:pt x="26" y="920"/>
                      <a:pt x="51" y="920"/>
                    </a:cubicBezTo>
                    <a:cubicBezTo>
                      <a:pt x="887" y="920"/>
                      <a:pt x="887" y="920"/>
                      <a:pt x="887" y="920"/>
                    </a:cubicBezTo>
                    <a:cubicBezTo>
                      <a:pt x="912" y="920"/>
                      <a:pt x="928" y="903"/>
                      <a:pt x="928" y="878"/>
                    </a:cubicBezTo>
                    <a:cubicBezTo>
                      <a:pt x="928" y="50"/>
                      <a:pt x="928" y="50"/>
                      <a:pt x="928" y="50"/>
                    </a:cubicBezTo>
                    <a:cubicBezTo>
                      <a:pt x="928" y="26"/>
                      <a:pt x="903" y="0"/>
                      <a:pt x="887" y="0"/>
                    </a:cubicBezTo>
                    <a:close/>
                    <a:moveTo>
                      <a:pt x="887" y="0"/>
                    </a:moveTo>
                    <a:lnTo>
                      <a:pt x="887" y="0"/>
                    </a:lnTo>
                    <a:close/>
                  </a:path>
                </a:pathLst>
              </a:custGeom>
              <a:grpFill/>
              <a:ln>
                <a:noFill/>
              </a:ln>
              <a:effectLst/>
              <a:extLst>
                <a:ext uri="{91240B29-F687-4F45-9708-019B960494DF}">
                  <a14:hiddenLine xmlns:a14="http://schemas.microsoft.com/office/drawing/2010/main" w="9525">
                    <a:solidFill>
                      <a:srgbClr val="808080"/>
                    </a:solidFill>
                    <a:bevel/>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fontAlgn="auto">
                  <a:defRPr/>
                </a:pPr>
                <a:endParaRPr lang="en-US" sz="2531" noProof="1">
                  <a:cs typeface="+mn-ea"/>
                  <a:sym typeface="+mn-lt"/>
                </a:endParaRPr>
              </a:p>
            </p:txBody>
          </p:sp>
        </p:grpSp>
      </p:grpSp>
    </p:spTree>
    <p:extLst>
      <p:ext uri="{BB962C8B-B14F-4D97-AF65-F5344CB8AC3E}">
        <p14:creationId xmlns:p14="http://schemas.microsoft.com/office/powerpoint/2010/main" val="4028111640"/>
      </p:ext>
    </p:extLst>
  </p:cSld>
  <p:clrMapOvr>
    <a:masterClrMapping/>
  </p:clrMapOvr>
  <mc:AlternateContent xmlns:mc="http://schemas.openxmlformats.org/markup-compatibility/2006" xmlns:p14="http://schemas.microsoft.com/office/powerpoint/2010/main">
    <mc:Choice Requires="p14">
      <p:transition spd="slow" p14:dur="1500" advClick="0" advTm="3000">
        <p:random/>
      </p:transition>
    </mc:Choice>
    <mc:Fallback xmlns="">
      <p:transition spd="slow" advClick="0" advTm="3000">
        <p:random/>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decel="100000" fill="hold" nodeType="afterEffect">
                                  <p:stCondLst>
                                    <p:cond delay="0"/>
                                  </p:stCondLst>
                                  <p:childTnLst>
                                    <p:set>
                                      <p:cBhvr>
                                        <p:cTn id="6" dur="1" fill="hold">
                                          <p:stCondLst>
                                            <p:cond delay="0"/>
                                          </p:stCondLst>
                                        </p:cTn>
                                        <p:tgtEl>
                                          <p:spTgt spid="37"/>
                                        </p:tgtEl>
                                        <p:attrNameLst>
                                          <p:attrName>style.visibility</p:attrName>
                                        </p:attrNameLst>
                                      </p:cBhvr>
                                      <p:to>
                                        <p:strVal val="visible"/>
                                      </p:to>
                                    </p:set>
                                    <p:anim calcmode="lin" valueType="num">
                                      <p:cBhvr>
                                        <p:cTn id="7" dur="500" fill="hold"/>
                                        <p:tgtEl>
                                          <p:spTgt spid="37"/>
                                        </p:tgtEl>
                                        <p:attrNameLst>
                                          <p:attrName>ppt_x</p:attrName>
                                        </p:attrNameLst>
                                      </p:cBhvr>
                                      <p:tavLst>
                                        <p:tav tm="0">
                                          <p:val>
                                            <p:strVal val="0-#ppt_w/2"/>
                                          </p:val>
                                        </p:tav>
                                        <p:tav tm="100000">
                                          <p:val>
                                            <p:strVal val="#ppt_x"/>
                                          </p:val>
                                        </p:tav>
                                      </p:tavLst>
                                    </p:anim>
                                    <p:anim calcmode="lin" valueType="num">
                                      <p:cBhvr>
                                        <p:cTn id="8" dur="500" fill="hold"/>
                                        <p:tgtEl>
                                          <p:spTgt spid="37"/>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500"/>
                            </p:stCondLst>
                            <p:childTnLst>
                              <p:par>
                                <p:cTn id="10" presetID="10" presetClass="entr" presetSubtype="0" fill="hold" grpId="0" nodeType="afterEffect">
                                  <p:stCondLst>
                                    <p:cond delay="0"/>
                                  </p:stCondLst>
                                  <p:childTnLst>
                                    <p:set>
                                      <p:cBhvr>
                                        <p:cTn id="11" dur="1" fill="hold">
                                          <p:stCondLst>
                                            <p:cond delay="0"/>
                                          </p:stCondLst>
                                        </p:cTn>
                                        <p:tgtEl>
                                          <p:spTgt spid="41"/>
                                        </p:tgtEl>
                                        <p:attrNameLst>
                                          <p:attrName>style.visibility</p:attrName>
                                        </p:attrNameLst>
                                      </p:cBhvr>
                                      <p:to>
                                        <p:strVal val="visible"/>
                                      </p:to>
                                    </p:set>
                                    <p:animEffect transition="in" filter="fade">
                                      <p:cBhvr>
                                        <p:cTn id="12" dur="500"/>
                                        <p:tgtEl>
                                          <p:spTgt spid="41"/>
                                        </p:tgtEl>
                                      </p:cBhvr>
                                    </p:animEffect>
                                  </p:childTnLst>
                                </p:cTn>
                              </p:par>
                            </p:childTnLst>
                          </p:cTn>
                        </p:par>
                        <p:par>
                          <p:cTn id="13" fill="hold" nodeType="afterGroup">
                            <p:stCondLst>
                              <p:cond delay="1000"/>
                            </p:stCondLst>
                            <p:childTnLst>
                              <p:par>
                                <p:cTn id="14" presetID="22" presetClass="entr" presetSubtype="8" fill="hold" grpId="0" nodeType="afterEffect">
                                  <p:stCondLst>
                                    <p:cond delay="0"/>
                                  </p:stCondLst>
                                  <p:childTnLst>
                                    <p:set>
                                      <p:cBhvr>
                                        <p:cTn id="15" dur="1" fill="hold">
                                          <p:stCondLst>
                                            <p:cond delay="0"/>
                                          </p:stCondLst>
                                        </p:cTn>
                                        <p:tgtEl>
                                          <p:spTgt spid="40"/>
                                        </p:tgtEl>
                                        <p:attrNameLst>
                                          <p:attrName>style.visibility</p:attrName>
                                        </p:attrNameLst>
                                      </p:cBhvr>
                                      <p:to>
                                        <p:strVal val="visible"/>
                                      </p:to>
                                    </p:set>
                                    <p:animEffect transition="in" filter="wipe(left)">
                                      <p:cBhvr>
                                        <p:cTn id="16" dur="750"/>
                                        <p:tgtEl>
                                          <p:spTgt spid="40"/>
                                        </p:tgtEl>
                                      </p:cBhvr>
                                    </p:animEffect>
                                  </p:childTnLst>
                                </p:cTn>
                              </p:par>
                            </p:childTnLst>
                          </p:cTn>
                        </p:par>
                        <p:par>
                          <p:cTn id="17" fill="hold" nodeType="afterGroup">
                            <p:stCondLst>
                              <p:cond delay="1750"/>
                            </p:stCondLst>
                            <p:childTnLst>
                              <p:par>
                                <p:cTn id="18" presetID="2" presetClass="entr" presetSubtype="8" decel="100000" fill="hold" nodeType="afterEffect">
                                  <p:stCondLst>
                                    <p:cond delay="0"/>
                                  </p:stCondLst>
                                  <p:childTnLst>
                                    <p:set>
                                      <p:cBhvr>
                                        <p:cTn id="19" dur="1" fill="hold">
                                          <p:stCondLst>
                                            <p:cond delay="0"/>
                                          </p:stCondLst>
                                        </p:cTn>
                                        <p:tgtEl>
                                          <p:spTgt spid="49"/>
                                        </p:tgtEl>
                                        <p:attrNameLst>
                                          <p:attrName>style.visibility</p:attrName>
                                        </p:attrNameLst>
                                      </p:cBhvr>
                                      <p:to>
                                        <p:strVal val="visible"/>
                                      </p:to>
                                    </p:set>
                                    <p:anim calcmode="lin" valueType="num">
                                      <p:cBhvr>
                                        <p:cTn id="20" dur="500" fill="hold"/>
                                        <p:tgtEl>
                                          <p:spTgt spid="49"/>
                                        </p:tgtEl>
                                        <p:attrNameLst>
                                          <p:attrName>ppt_x</p:attrName>
                                        </p:attrNameLst>
                                      </p:cBhvr>
                                      <p:tavLst>
                                        <p:tav tm="0">
                                          <p:val>
                                            <p:strVal val="0-#ppt_w/2"/>
                                          </p:val>
                                        </p:tav>
                                        <p:tav tm="100000">
                                          <p:val>
                                            <p:strVal val="#ppt_x"/>
                                          </p:val>
                                        </p:tav>
                                      </p:tavLst>
                                    </p:anim>
                                    <p:anim calcmode="lin" valueType="num">
                                      <p:cBhvr>
                                        <p:cTn id="21" dur="500" fill="hold"/>
                                        <p:tgtEl>
                                          <p:spTgt spid="49"/>
                                        </p:tgtEl>
                                        <p:attrNameLst>
                                          <p:attrName>ppt_y</p:attrName>
                                        </p:attrNameLst>
                                      </p:cBhvr>
                                      <p:tavLst>
                                        <p:tav tm="0">
                                          <p:val>
                                            <p:strVal val="#ppt_y"/>
                                          </p:val>
                                        </p:tav>
                                        <p:tav tm="100000">
                                          <p:val>
                                            <p:strVal val="#ppt_y"/>
                                          </p:val>
                                        </p:tav>
                                      </p:tavLst>
                                    </p:anim>
                                  </p:childTnLst>
                                </p:cTn>
                              </p:par>
                            </p:childTnLst>
                          </p:cTn>
                        </p:par>
                        <p:par>
                          <p:cTn id="22" fill="hold" nodeType="afterGroup">
                            <p:stCondLst>
                              <p:cond delay="2250"/>
                            </p:stCondLst>
                            <p:childTnLst>
                              <p:par>
                                <p:cTn id="23" presetID="10" presetClass="entr" presetSubtype="0" fill="hold" grpId="0" nodeType="afterEffect">
                                  <p:stCondLst>
                                    <p:cond delay="0"/>
                                  </p:stCondLst>
                                  <p:childTnLst>
                                    <p:set>
                                      <p:cBhvr>
                                        <p:cTn id="24" dur="1" fill="hold">
                                          <p:stCondLst>
                                            <p:cond delay="0"/>
                                          </p:stCondLst>
                                        </p:cTn>
                                        <p:tgtEl>
                                          <p:spTgt spid="46"/>
                                        </p:tgtEl>
                                        <p:attrNameLst>
                                          <p:attrName>style.visibility</p:attrName>
                                        </p:attrNameLst>
                                      </p:cBhvr>
                                      <p:to>
                                        <p:strVal val="visible"/>
                                      </p:to>
                                    </p:set>
                                    <p:animEffect transition="in" filter="fade">
                                      <p:cBhvr>
                                        <p:cTn id="25" dur="500"/>
                                        <p:tgtEl>
                                          <p:spTgt spid="46"/>
                                        </p:tgtEl>
                                      </p:cBhvr>
                                    </p:animEffect>
                                  </p:childTnLst>
                                </p:cTn>
                              </p:par>
                            </p:childTnLst>
                          </p:cTn>
                        </p:par>
                        <p:par>
                          <p:cTn id="26" fill="hold" nodeType="afterGroup">
                            <p:stCondLst>
                              <p:cond delay="2750"/>
                            </p:stCondLst>
                            <p:childTnLst>
                              <p:par>
                                <p:cTn id="27" presetID="22" presetClass="entr" presetSubtype="8" fill="hold" grpId="0" nodeType="afterEffect">
                                  <p:stCondLst>
                                    <p:cond delay="0"/>
                                  </p:stCondLst>
                                  <p:childTnLst>
                                    <p:set>
                                      <p:cBhvr>
                                        <p:cTn id="28" dur="1" fill="hold">
                                          <p:stCondLst>
                                            <p:cond delay="0"/>
                                          </p:stCondLst>
                                        </p:cTn>
                                        <p:tgtEl>
                                          <p:spTgt spid="45"/>
                                        </p:tgtEl>
                                        <p:attrNameLst>
                                          <p:attrName>style.visibility</p:attrName>
                                        </p:attrNameLst>
                                      </p:cBhvr>
                                      <p:to>
                                        <p:strVal val="visible"/>
                                      </p:to>
                                    </p:set>
                                    <p:animEffect transition="in" filter="wipe(left)">
                                      <p:cBhvr>
                                        <p:cTn id="29" dur="750"/>
                                        <p:tgtEl>
                                          <p:spTgt spid="45"/>
                                        </p:tgtEl>
                                      </p:cBhvr>
                                    </p:animEffect>
                                  </p:childTnLst>
                                </p:cTn>
                              </p:par>
                            </p:childTnLst>
                          </p:cTn>
                        </p:par>
                        <p:par>
                          <p:cTn id="30" fill="hold" nodeType="afterGroup">
                            <p:stCondLst>
                              <p:cond delay="3500"/>
                            </p:stCondLst>
                            <p:childTnLst>
                              <p:par>
                                <p:cTn id="31" presetID="2" presetClass="entr" presetSubtype="8" decel="100000" fill="hold" nodeType="afterEffect">
                                  <p:stCondLst>
                                    <p:cond delay="0"/>
                                  </p:stCondLst>
                                  <p:childTnLst>
                                    <p:set>
                                      <p:cBhvr>
                                        <p:cTn id="32" dur="1" fill="hold">
                                          <p:stCondLst>
                                            <p:cond delay="0"/>
                                          </p:stCondLst>
                                        </p:cTn>
                                        <p:tgtEl>
                                          <p:spTgt spid="42"/>
                                        </p:tgtEl>
                                        <p:attrNameLst>
                                          <p:attrName>style.visibility</p:attrName>
                                        </p:attrNameLst>
                                      </p:cBhvr>
                                      <p:to>
                                        <p:strVal val="visible"/>
                                      </p:to>
                                    </p:set>
                                    <p:anim calcmode="lin" valueType="num">
                                      <p:cBhvr>
                                        <p:cTn id="33" dur="500" fill="hold"/>
                                        <p:tgtEl>
                                          <p:spTgt spid="42"/>
                                        </p:tgtEl>
                                        <p:attrNameLst>
                                          <p:attrName>ppt_x</p:attrName>
                                        </p:attrNameLst>
                                      </p:cBhvr>
                                      <p:tavLst>
                                        <p:tav tm="0">
                                          <p:val>
                                            <p:strVal val="0-#ppt_w/2"/>
                                          </p:val>
                                        </p:tav>
                                        <p:tav tm="100000">
                                          <p:val>
                                            <p:strVal val="#ppt_x"/>
                                          </p:val>
                                        </p:tav>
                                      </p:tavLst>
                                    </p:anim>
                                    <p:anim calcmode="lin" valueType="num">
                                      <p:cBhvr>
                                        <p:cTn id="34" dur="500" fill="hold"/>
                                        <p:tgtEl>
                                          <p:spTgt spid="42"/>
                                        </p:tgtEl>
                                        <p:attrNameLst>
                                          <p:attrName>ppt_y</p:attrName>
                                        </p:attrNameLst>
                                      </p:cBhvr>
                                      <p:tavLst>
                                        <p:tav tm="0">
                                          <p:val>
                                            <p:strVal val="#ppt_y"/>
                                          </p:val>
                                        </p:tav>
                                        <p:tav tm="100000">
                                          <p:val>
                                            <p:strVal val="#ppt_y"/>
                                          </p:val>
                                        </p:tav>
                                      </p:tavLst>
                                    </p:anim>
                                  </p:childTnLst>
                                </p:cTn>
                              </p:par>
                            </p:childTnLst>
                          </p:cTn>
                        </p:par>
                        <p:par>
                          <p:cTn id="35" fill="hold" nodeType="afterGroup">
                            <p:stCondLst>
                              <p:cond delay="4000"/>
                            </p:stCondLst>
                            <p:childTnLst>
                              <p:par>
                                <p:cTn id="36" presetID="10" presetClass="entr" presetSubtype="0" fill="hold" grpId="0" nodeType="afterEffect">
                                  <p:stCondLst>
                                    <p:cond delay="0"/>
                                  </p:stCondLst>
                                  <p:childTnLst>
                                    <p:set>
                                      <p:cBhvr>
                                        <p:cTn id="37" dur="1" fill="hold">
                                          <p:stCondLst>
                                            <p:cond delay="0"/>
                                          </p:stCondLst>
                                        </p:cTn>
                                        <p:tgtEl>
                                          <p:spTgt spid="48"/>
                                        </p:tgtEl>
                                        <p:attrNameLst>
                                          <p:attrName>style.visibility</p:attrName>
                                        </p:attrNameLst>
                                      </p:cBhvr>
                                      <p:to>
                                        <p:strVal val="visible"/>
                                      </p:to>
                                    </p:set>
                                    <p:animEffect transition="in" filter="fade">
                                      <p:cBhvr>
                                        <p:cTn id="38" dur="500"/>
                                        <p:tgtEl>
                                          <p:spTgt spid="48"/>
                                        </p:tgtEl>
                                      </p:cBhvr>
                                    </p:animEffect>
                                  </p:childTnLst>
                                </p:cTn>
                              </p:par>
                            </p:childTnLst>
                          </p:cTn>
                        </p:par>
                        <p:par>
                          <p:cTn id="39" fill="hold" nodeType="afterGroup">
                            <p:stCondLst>
                              <p:cond delay="4500"/>
                            </p:stCondLst>
                            <p:childTnLst>
                              <p:par>
                                <p:cTn id="40" presetID="22" presetClass="entr" presetSubtype="8" fill="hold" grpId="0" nodeType="afterEffect">
                                  <p:stCondLst>
                                    <p:cond delay="0"/>
                                  </p:stCondLst>
                                  <p:childTnLst>
                                    <p:set>
                                      <p:cBhvr>
                                        <p:cTn id="41" dur="1" fill="hold">
                                          <p:stCondLst>
                                            <p:cond delay="0"/>
                                          </p:stCondLst>
                                        </p:cTn>
                                        <p:tgtEl>
                                          <p:spTgt spid="47"/>
                                        </p:tgtEl>
                                        <p:attrNameLst>
                                          <p:attrName>style.visibility</p:attrName>
                                        </p:attrNameLst>
                                      </p:cBhvr>
                                      <p:to>
                                        <p:strVal val="visible"/>
                                      </p:to>
                                    </p:set>
                                    <p:animEffect transition="in" filter="wipe(left)">
                                      <p:cBhvr>
                                        <p:cTn id="42" dur="750"/>
                                        <p:tgtEl>
                                          <p:spTgt spid="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p:bldP spid="41" grpId="0"/>
      <p:bldP spid="45" grpId="0"/>
      <p:bldP spid="46" grpId="0"/>
      <p:bldP spid="47" grpId="0"/>
      <p:bldP spid="48"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a:grpSpLocks noChangeAspect="1"/>
          </p:cNvGrpSpPr>
          <p:nvPr/>
        </p:nvGrpSpPr>
        <p:grpSpPr>
          <a:xfrm>
            <a:off x="6345795" y="703141"/>
            <a:ext cx="1502999" cy="564298"/>
            <a:chOff x="1454150" y="1619598"/>
            <a:chExt cx="768222" cy="288390"/>
          </a:xfrm>
        </p:grpSpPr>
        <p:sp>
          <p:nvSpPr>
            <p:cNvPr id="5" name="Freeform 7"/>
            <p:cNvSpPr/>
            <p:nvPr/>
          </p:nvSpPr>
          <p:spPr bwMode="auto">
            <a:xfrm>
              <a:off x="1454150" y="1640163"/>
              <a:ext cx="142875" cy="247650"/>
            </a:xfrm>
            <a:custGeom>
              <a:avLst/>
              <a:gdLst>
                <a:gd name="T0" fmla="*/ 3 w 90"/>
                <a:gd name="T1" fmla="*/ 42 h 156"/>
                <a:gd name="T2" fmla="*/ 0 w 90"/>
                <a:gd name="T3" fmla="*/ 0 h 156"/>
                <a:gd name="T4" fmla="*/ 90 w 90"/>
                <a:gd name="T5" fmla="*/ 78 h 156"/>
                <a:gd name="T6" fmla="*/ 0 w 90"/>
                <a:gd name="T7" fmla="*/ 156 h 156"/>
                <a:gd name="T8" fmla="*/ 0 w 90"/>
                <a:gd name="T9" fmla="*/ 113 h 156"/>
                <a:gd name="T10" fmla="*/ 41 w 90"/>
                <a:gd name="T11" fmla="*/ 78 h 156"/>
                <a:gd name="T12" fmla="*/ 3 w 90"/>
                <a:gd name="T13" fmla="*/ 42 h 156"/>
              </a:gdLst>
              <a:ahLst/>
              <a:cxnLst>
                <a:cxn ang="0">
                  <a:pos x="T0" y="T1"/>
                </a:cxn>
                <a:cxn ang="0">
                  <a:pos x="T2" y="T3"/>
                </a:cxn>
                <a:cxn ang="0">
                  <a:pos x="T4" y="T5"/>
                </a:cxn>
                <a:cxn ang="0">
                  <a:pos x="T6" y="T7"/>
                </a:cxn>
                <a:cxn ang="0">
                  <a:pos x="T8" y="T9"/>
                </a:cxn>
                <a:cxn ang="0">
                  <a:pos x="T10" y="T11"/>
                </a:cxn>
                <a:cxn ang="0">
                  <a:pos x="T12" y="T13"/>
                </a:cxn>
              </a:cxnLst>
              <a:rect l="0" t="0" r="r" b="b"/>
              <a:pathLst>
                <a:path w="90" h="156">
                  <a:moveTo>
                    <a:pt x="3" y="42"/>
                  </a:moveTo>
                  <a:lnTo>
                    <a:pt x="0" y="0"/>
                  </a:lnTo>
                  <a:lnTo>
                    <a:pt x="90" y="78"/>
                  </a:lnTo>
                  <a:lnTo>
                    <a:pt x="0" y="156"/>
                  </a:lnTo>
                  <a:lnTo>
                    <a:pt x="0" y="113"/>
                  </a:lnTo>
                  <a:lnTo>
                    <a:pt x="41" y="78"/>
                  </a:lnTo>
                  <a:lnTo>
                    <a:pt x="3" y="42"/>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535">
                <a:cs typeface="+mn-ea"/>
                <a:sym typeface="+mn-lt"/>
              </a:endParaRPr>
            </a:p>
          </p:txBody>
        </p:sp>
        <p:sp>
          <p:nvSpPr>
            <p:cNvPr id="6" name="Freeform 8"/>
            <p:cNvSpPr/>
            <p:nvPr/>
          </p:nvSpPr>
          <p:spPr bwMode="auto">
            <a:xfrm>
              <a:off x="1560513" y="1640163"/>
              <a:ext cx="142875" cy="247650"/>
            </a:xfrm>
            <a:custGeom>
              <a:avLst/>
              <a:gdLst>
                <a:gd name="T0" fmla="*/ 0 w 90"/>
                <a:gd name="T1" fmla="*/ 42 h 156"/>
                <a:gd name="T2" fmla="*/ 0 w 90"/>
                <a:gd name="T3" fmla="*/ 0 h 156"/>
                <a:gd name="T4" fmla="*/ 90 w 90"/>
                <a:gd name="T5" fmla="*/ 78 h 156"/>
                <a:gd name="T6" fmla="*/ 0 w 90"/>
                <a:gd name="T7" fmla="*/ 156 h 156"/>
                <a:gd name="T8" fmla="*/ 0 w 90"/>
                <a:gd name="T9" fmla="*/ 113 h 156"/>
                <a:gd name="T10" fmla="*/ 40 w 90"/>
                <a:gd name="T11" fmla="*/ 78 h 156"/>
                <a:gd name="T12" fmla="*/ 0 w 90"/>
                <a:gd name="T13" fmla="*/ 42 h 156"/>
              </a:gdLst>
              <a:ahLst/>
              <a:cxnLst>
                <a:cxn ang="0">
                  <a:pos x="T0" y="T1"/>
                </a:cxn>
                <a:cxn ang="0">
                  <a:pos x="T2" y="T3"/>
                </a:cxn>
                <a:cxn ang="0">
                  <a:pos x="T4" y="T5"/>
                </a:cxn>
                <a:cxn ang="0">
                  <a:pos x="T6" y="T7"/>
                </a:cxn>
                <a:cxn ang="0">
                  <a:pos x="T8" y="T9"/>
                </a:cxn>
                <a:cxn ang="0">
                  <a:pos x="T10" y="T11"/>
                </a:cxn>
                <a:cxn ang="0">
                  <a:pos x="T12" y="T13"/>
                </a:cxn>
              </a:cxnLst>
              <a:rect l="0" t="0" r="r" b="b"/>
              <a:pathLst>
                <a:path w="90" h="156">
                  <a:moveTo>
                    <a:pt x="0" y="42"/>
                  </a:moveTo>
                  <a:lnTo>
                    <a:pt x="0" y="0"/>
                  </a:lnTo>
                  <a:lnTo>
                    <a:pt x="90" y="78"/>
                  </a:lnTo>
                  <a:lnTo>
                    <a:pt x="0" y="156"/>
                  </a:lnTo>
                  <a:lnTo>
                    <a:pt x="0" y="113"/>
                  </a:lnTo>
                  <a:lnTo>
                    <a:pt x="40" y="78"/>
                  </a:lnTo>
                  <a:lnTo>
                    <a:pt x="0" y="42"/>
                  </a:lnTo>
                  <a:close/>
                </a:path>
              </a:pathLst>
            </a:custGeom>
            <a:solidFill>
              <a:schemeClr val="tx1">
                <a:lumMod val="75000"/>
                <a:lumOff val="2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6435" tIns="48218" rIns="96435" bIns="48218" numCol="1" anchor="t" anchorCtr="0" compatLnSpc="1"/>
            <a:lstStyle/>
            <a:p>
              <a:endParaRPr lang="zh-CN" altLang="en-US" sz="4535">
                <a:cs typeface="+mn-ea"/>
                <a:sym typeface="+mn-lt"/>
              </a:endParaRPr>
            </a:p>
          </p:txBody>
        </p:sp>
        <p:sp>
          <p:nvSpPr>
            <p:cNvPr id="7" name="Freeform 9"/>
            <p:cNvSpPr/>
            <p:nvPr/>
          </p:nvSpPr>
          <p:spPr bwMode="auto">
            <a:xfrm>
              <a:off x="1662113" y="1640163"/>
              <a:ext cx="141288" cy="247650"/>
            </a:xfrm>
            <a:custGeom>
              <a:avLst/>
              <a:gdLst>
                <a:gd name="T0" fmla="*/ 2 w 89"/>
                <a:gd name="T1" fmla="*/ 42 h 156"/>
                <a:gd name="T2" fmla="*/ 0 w 89"/>
                <a:gd name="T3" fmla="*/ 0 h 156"/>
                <a:gd name="T4" fmla="*/ 89 w 89"/>
                <a:gd name="T5" fmla="*/ 78 h 156"/>
                <a:gd name="T6" fmla="*/ 0 w 89"/>
                <a:gd name="T7" fmla="*/ 156 h 156"/>
                <a:gd name="T8" fmla="*/ 0 w 89"/>
                <a:gd name="T9" fmla="*/ 113 h 156"/>
                <a:gd name="T10" fmla="*/ 42 w 89"/>
                <a:gd name="T11" fmla="*/ 78 h 156"/>
                <a:gd name="T12" fmla="*/ 2 w 89"/>
                <a:gd name="T13" fmla="*/ 42 h 156"/>
              </a:gdLst>
              <a:ahLst/>
              <a:cxnLst>
                <a:cxn ang="0">
                  <a:pos x="T0" y="T1"/>
                </a:cxn>
                <a:cxn ang="0">
                  <a:pos x="T2" y="T3"/>
                </a:cxn>
                <a:cxn ang="0">
                  <a:pos x="T4" y="T5"/>
                </a:cxn>
                <a:cxn ang="0">
                  <a:pos x="T6" y="T7"/>
                </a:cxn>
                <a:cxn ang="0">
                  <a:pos x="T8" y="T9"/>
                </a:cxn>
                <a:cxn ang="0">
                  <a:pos x="T10" y="T11"/>
                </a:cxn>
                <a:cxn ang="0">
                  <a:pos x="T12" y="T13"/>
                </a:cxn>
              </a:cxnLst>
              <a:rect l="0" t="0" r="r" b="b"/>
              <a:pathLst>
                <a:path w="89" h="156">
                  <a:moveTo>
                    <a:pt x="2" y="42"/>
                  </a:moveTo>
                  <a:lnTo>
                    <a:pt x="0" y="0"/>
                  </a:lnTo>
                  <a:lnTo>
                    <a:pt x="89" y="78"/>
                  </a:lnTo>
                  <a:lnTo>
                    <a:pt x="0" y="156"/>
                  </a:lnTo>
                  <a:lnTo>
                    <a:pt x="0" y="113"/>
                  </a:lnTo>
                  <a:lnTo>
                    <a:pt x="42" y="78"/>
                  </a:lnTo>
                  <a:lnTo>
                    <a:pt x="2" y="42"/>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535">
                <a:cs typeface="+mn-ea"/>
                <a:sym typeface="+mn-lt"/>
              </a:endParaRPr>
            </a:p>
          </p:txBody>
        </p:sp>
        <p:sp>
          <p:nvSpPr>
            <p:cNvPr id="8" name="椭圆 7"/>
            <p:cNvSpPr>
              <a:spLocks noChangeAspect="1"/>
            </p:cNvSpPr>
            <p:nvPr/>
          </p:nvSpPr>
          <p:spPr>
            <a:xfrm>
              <a:off x="1870103" y="1619988"/>
              <a:ext cx="288000" cy="2880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535">
                <a:cs typeface="+mn-ea"/>
                <a:sym typeface="+mn-lt"/>
              </a:endParaRPr>
            </a:p>
          </p:txBody>
        </p:sp>
        <p:sp>
          <p:nvSpPr>
            <p:cNvPr id="9" name="矩形 8"/>
            <p:cNvSpPr>
              <a:spLocks noChangeAspect="1"/>
            </p:cNvSpPr>
            <p:nvPr/>
          </p:nvSpPr>
          <p:spPr>
            <a:xfrm>
              <a:off x="1826372" y="1619598"/>
              <a:ext cx="396000" cy="271100"/>
            </a:xfrm>
            <a:prstGeom prst="rect">
              <a:avLst/>
            </a:prstGeom>
          </p:spPr>
          <p:txBody>
            <a:bodyPr wrap="square">
              <a:spAutoFit/>
            </a:bodyPr>
            <a:lstStyle/>
            <a:p>
              <a:pPr algn="ctr" defTabSz="1285067" fontAlgn="base">
                <a:spcBef>
                  <a:spcPct val="0"/>
                </a:spcBef>
                <a:spcAft>
                  <a:spcPct val="0"/>
                </a:spcAft>
                <a:buClr>
                  <a:srgbClr val="0070C0"/>
                </a:buClr>
                <a:defRPr/>
              </a:pPr>
              <a:r>
                <a:rPr lang="en-US" altLang="zh-CN" sz="2847" b="1" kern="0" dirty="0">
                  <a:solidFill>
                    <a:schemeClr val="bg1"/>
                  </a:solidFill>
                  <a:cs typeface="+mn-ea"/>
                  <a:sym typeface="+mn-lt"/>
                </a:rPr>
                <a:t>1</a:t>
              </a:r>
              <a:endParaRPr lang="zh-CN" altLang="zh-CN" sz="2847" b="1" kern="0" dirty="0">
                <a:solidFill>
                  <a:schemeClr val="bg1"/>
                </a:solidFill>
                <a:cs typeface="+mn-ea"/>
                <a:sym typeface="+mn-lt"/>
              </a:endParaRPr>
            </a:p>
          </p:txBody>
        </p:sp>
      </p:grpSp>
      <p:grpSp>
        <p:nvGrpSpPr>
          <p:cNvPr id="10" name="组合 9"/>
          <p:cNvGrpSpPr>
            <a:grpSpLocks noChangeAspect="1"/>
          </p:cNvGrpSpPr>
          <p:nvPr/>
        </p:nvGrpSpPr>
        <p:grpSpPr>
          <a:xfrm>
            <a:off x="883379" y="2601515"/>
            <a:ext cx="1496301" cy="582784"/>
            <a:chOff x="1454150" y="1610150"/>
            <a:chExt cx="764798" cy="297838"/>
          </a:xfrm>
        </p:grpSpPr>
        <p:sp>
          <p:nvSpPr>
            <p:cNvPr id="11" name="Freeform 7"/>
            <p:cNvSpPr/>
            <p:nvPr/>
          </p:nvSpPr>
          <p:spPr bwMode="auto">
            <a:xfrm>
              <a:off x="1454150" y="1640163"/>
              <a:ext cx="142875" cy="247650"/>
            </a:xfrm>
            <a:custGeom>
              <a:avLst/>
              <a:gdLst>
                <a:gd name="T0" fmla="*/ 3 w 90"/>
                <a:gd name="T1" fmla="*/ 42 h 156"/>
                <a:gd name="T2" fmla="*/ 0 w 90"/>
                <a:gd name="T3" fmla="*/ 0 h 156"/>
                <a:gd name="T4" fmla="*/ 90 w 90"/>
                <a:gd name="T5" fmla="*/ 78 h 156"/>
                <a:gd name="T6" fmla="*/ 0 w 90"/>
                <a:gd name="T7" fmla="*/ 156 h 156"/>
                <a:gd name="T8" fmla="*/ 0 w 90"/>
                <a:gd name="T9" fmla="*/ 113 h 156"/>
                <a:gd name="T10" fmla="*/ 41 w 90"/>
                <a:gd name="T11" fmla="*/ 78 h 156"/>
                <a:gd name="T12" fmla="*/ 3 w 90"/>
                <a:gd name="T13" fmla="*/ 42 h 156"/>
              </a:gdLst>
              <a:ahLst/>
              <a:cxnLst>
                <a:cxn ang="0">
                  <a:pos x="T0" y="T1"/>
                </a:cxn>
                <a:cxn ang="0">
                  <a:pos x="T2" y="T3"/>
                </a:cxn>
                <a:cxn ang="0">
                  <a:pos x="T4" y="T5"/>
                </a:cxn>
                <a:cxn ang="0">
                  <a:pos x="T6" y="T7"/>
                </a:cxn>
                <a:cxn ang="0">
                  <a:pos x="T8" y="T9"/>
                </a:cxn>
                <a:cxn ang="0">
                  <a:pos x="T10" y="T11"/>
                </a:cxn>
                <a:cxn ang="0">
                  <a:pos x="T12" y="T13"/>
                </a:cxn>
              </a:cxnLst>
              <a:rect l="0" t="0" r="r" b="b"/>
              <a:pathLst>
                <a:path w="90" h="156">
                  <a:moveTo>
                    <a:pt x="3" y="42"/>
                  </a:moveTo>
                  <a:lnTo>
                    <a:pt x="0" y="0"/>
                  </a:lnTo>
                  <a:lnTo>
                    <a:pt x="90" y="78"/>
                  </a:lnTo>
                  <a:lnTo>
                    <a:pt x="0" y="156"/>
                  </a:lnTo>
                  <a:lnTo>
                    <a:pt x="0" y="113"/>
                  </a:lnTo>
                  <a:lnTo>
                    <a:pt x="41" y="78"/>
                  </a:lnTo>
                  <a:lnTo>
                    <a:pt x="3" y="42"/>
                  </a:lnTo>
                  <a:close/>
                </a:path>
              </a:pathLst>
            </a:custGeom>
            <a:solidFill>
              <a:schemeClr val="accent1"/>
            </a:solidFill>
            <a:ln>
              <a:noFill/>
            </a:ln>
          </p:spPr>
          <p:txBody>
            <a:bodyPr vert="horz" wrap="square" lIns="96435" tIns="48218" rIns="96435" bIns="48218" numCol="1" anchor="t" anchorCtr="0" compatLnSpc="1"/>
            <a:lstStyle/>
            <a:p>
              <a:endParaRPr lang="zh-CN" altLang="en-US" sz="4535">
                <a:cs typeface="+mn-ea"/>
                <a:sym typeface="+mn-lt"/>
              </a:endParaRPr>
            </a:p>
          </p:txBody>
        </p:sp>
        <p:sp>
          <p:nvSpPr>
            <p:cNvPr id="12" name="Freeform 8"/>
            <p:cNvSpPr/>
            <p:nvPr/>
          </p:nvSpPr>
          <p:spPr bwMode="auto">
            <a:xfrm>
              <a:off x="1560513" y="1640163"/>
              <a:ext cx="142875" cy="247650"/>
            </a:xfrm>
            <a:custGeom>
              <a:avLst/>
              <a:gdLst>
                <a:gd name="T0" fmla="*/ 0 w 90"/>
                <a:gd name="T1" fmla="*/ 42 h 156"/>
                <a:gd name="T2" fmla="*/ 0 w 90"/>
                <a:gd name="T3" fmla="*/ 0 h 156"/>
                <a:gd name="T4" fmla="*/ 90 w 90"/>
                <a:gd name="T5" fmla="*/ 78 h 156"/>
                <a:gd name="T6" fmla="*/ 0 w 90"/>
                <a:gd name="T7" fmla="*/ 156 h 156"/>
                <a:gd name="T8" fmla="*/ 0 w 90"/>
                <a:gd name="T9" fmla="*/ 113 h 156"/>
                <a:gd name="T10" fmla="*/ 40 w 90"/>
                <a:gd name="T11" fmla="*/ 78 h 156"/>
                <a:gd name="T12" fmla="*/ 0 w 90"/>
                <a:gd name="T13" fmla="*/ 42 h 156"/>
              </a:gdLst>
              <a:ahLst/>
              <a:cxnLst>
                <a:cxn ang="0">
                  <a:pos x="T0" y="T1"/>
                </a:cxn>
                <a:cxn ang="0">
                  <a:pos x="T2" y="T3"/>
                </a:cxn>
                <a:cxn ang="0">
                  <a:pos x="T4" y="T5"/>
                </a:cxn>
                <a:cxn ang="0">
                  <a:pos x="T6" y="T7"/>
                </a:cxn>
                <a:cxn ang="0">
                  <a:pos x="T8" y="T9"/>
                </a:cxn>
                <a:cxn ang="0">
                  <a:pos x="T10" y="T11"/>
                </a:cxn>
                <a:cxn ang="0">
                  <a:pos x="T12" y="T13"/>
                </a:cxn>
              </a:cxnLst>
              <a:rect l="0" t="0" r="r" b="b"/>
              <a:pathLst>
                <a:path w="90" h="156">
                  <a:moveTo>
                    <a:pt x="0" y="42"/>
                  </a:moveTo>
                  <a:lnTo>
                    <a:pt x="0" y="0"/>
                  </a:lnTo>
                  <a:lnTo>
                    <a:pt x="90" y="78"/>
                  </a:lnTo>
                  <a:lnTo>
                    <a:pt x="0" y="156"/>
                  </a:lnTo>
                  <a:lnTo>
                    <a:pt x="0" y="113"/>
                  </a:lnTo>
                  <a:lnTo>
                    <a:pt x="40" y="78"/>
                  </a:lnTo>
                  <a:lnTo>
                    <a:pt x="0" y="42"/>
                  </a:lnTo>
                  <a:close/>
                </a:path>
              </a:pathLst>
            </a:custGeom>
            <a:solidFill>
              <a:schemeClr val="tx1">
                <a:lumMod val="75000"/>
                <a:lumOff val="2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6435" tIns="48218" rIns="96435" bIns="48218" numCol="1" anchor="t" anchorCtr="0" compatLnSpc="1"/>
            <a:lstStyle/>
            <a:p>
              <a:endParaRPr lang="zh-CN" altLang="en-US" sz="4535">
                <a:cs typeface="+mn-ea"/>
                <a:sym typeface="+mn-lt"/>
              </a:endParaRPr>
            </a:p>
          </p:txBody>
        </p:sp>
        <p:sp>
          <p:nvSpPr>
            <p:cNvPr id="13" name="Freeform 9"/>
            <p:cNvSpPr/>
            <p:nvPr/>
          </p:nvSpPr>
          <p:spPr bwMode="auto">
            <a:xfrm>
              <a:off x="1662113" y="1640163"/>
              <a:ext cx="141288" cy="247650"/>
            </a:xfrm>
            <a:custGeom>
              <a:avLst/>
              <a:gdLst>
                <a:gd name="T0" fmla="*/ 2 w 89"/>
                <a:gd name="T1" fmla="*/ 42 h 156"/>
                <a:gd name="T2" fmla="*/ 0 w 89"/>
                <a:gd name="T3" fmla="*/ 0 h 156"/>
                <a:gd name="T4" fmla="*/ 89 w 89"/>
                <a:gd name="T5" fmla="*/ 78 h 156"/>
                <a:gd name="T6" fmla="*/ 0 w 89"/>
                <a:gd name="T7" fmla="*/ 156 h 156"/>
                <a:gd name="T8" fmla="*/ 0 w 89"/>
                <a:gd name="T9" fmla="*/ 113 h 156"/>
                <a:gd name="T10" fmla="*/ 42 w 89"/>
                <a:gd name="T11" fmla="*/ 78 h 156"/>
                <a:gd name="T12" fmla="*/ 2 w 89"/>
                <a:gd name="T13" fmla="*/ 42 h 156"/>
              </a:gdLst>
              <a:ahLst/>
              <a:cxnLst>
                <a:cxn ang="0">
                  <a:pos x="T0" y="T1"/>
                </a:cxn>
                <a:cxn ang="0">
                  <a:pos x="T2" y="T3"/>
                </a:cxn>
                <a:cxn ang="0">
                  <a:pos x="T4" y="T5"/>
                </a:cxn>
                <a:cxn ang="0">
                  <a:pos x="T6" y="T7"/>
                </a:cxn>
                <a:cxn ang="0">
                  <a:pos x="T8" y="T9"/>
                </a:cxn>
                <a:cxn ang="0">
                  <a:pos x="T10" y="T11"/>
                </a:cxn>
                <a:cxn ang="0">
                  <a:pos x="T12" y="T13"/>
                </a:cxn>
              </a:cxnLst>
              <a:rect l="0" t="0" r="r" b="b"/>
              <a:pathLst>
                <a:path w="89" h="156">
                  <a:moveTo>
                    <a:pt x="2" y="42"/>
                  </a:moveTo>
                  <a:lnTo>
                    <a:pt x="0" y="0"/>
                  </a:lnTo>
                  <a:lnTo>
                    <a:pt x="89" y="78"/>
                  </a:lnTo>
                  <a:lnTo>
                    <a:pt x="0" y="156"/>
                  </a:lnTo>
                  <a:lnTo>
                    <a:pt x="0" y="113"/>
                  </a:lnTo>
                  <a:lnTo>
                    <a:pt x="42" y="78"/>
                  </a:lnTo>
                  <a:lnTo>
                    <a:pt x="2" y="42"/>
                  </a:lnTo>
                  <a:close/>
                </a:path>
              </a:pathLst>
            </a:custGeom>
            <a:solidFill>
              <a:schemeClr val="accent1"/>
            </a:solidFill>
            <a:ln>
              <a:noFill/>
            </a:ln>
          </p:spPr>
          <p:txBody>
            <a:bodyPr vert="horz" wrap="square" lIns="96435" tIns="48218" rIns="96435" bIns="48218" numCol="1" anchor="t" anchorCtr="0" compatLnSpc="1"/>
            <a:lstStyle/>
            <a:p>
              <a:endParaRPr lang="zh-CN" altLang="en-US" sz="4535">
                <a:cs typeface="+mn-ea"/>
                <a:sym typeface="+mn-lt"/>
              </a:endParaRPr>
            </a:p>
          </p:txBody>
        </p:sp>
        <p:sp>
          <p:nvSpPr>
            <p:cNvPr id="14" name="椭圆 13"/>
            <p:cNvSpPr>
              <a:spLocks noChangeAspect="1"/>
            </p:cNvSpPr>
            <p:nvPr/>
          </p:nvSpPr>
          <p:spPr>
            <a:xfrm>
              <a:off x="1870103" y="1619988"/>
              <a:ext cx="288000" cy="2880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535">
                <a:cs typeface="+mn-ea"/>
                <a:sym typeface="+mn-lt"/>
              </a:endParaRPr>
            </a:p>
          </p:txBody>
        </p:sp>
        <p:sp>
          <p:nvSpPr>
            <p:cNvPr id="15" name="矩形 14"/>
            <p:cNvSpPr>
              <a:spLocks noChangeAspect="1"/>
            </p:cNvSpPr>
            <p:nvPr/>
          </p:nvSpPr>
          <p:spPr>
            <a:xfrm>
              <a:off x="1822948" y="1610150"/>
              <a:ext cx="396000" cy="271100"/>
            </a:xfrm>
            <a:prstGeom prst="rect">
              <a:avLst/>
            </a:prstGeom>
          </p:spPr>
          <p:txBody>
            <a:bodyPr wrap="square">
              <a:spAutoFit/>
            </a:bodyPr>
            <a:lstStyle/>
            <a:p>
              <a:pPr algn="ctr" defTabSz="1285067" fontAlgn="base">
                <a:spcBef>
                  <a:spcPct val="0"/>
                </a:spcBef>
                <a:spcAft>
                  <a:spcPct val="0"/>
                </a:spcAft>
                <a:buClr>
                  <a:srgbClr val="0070C0"/>
                </a:buClr>
                <a:defRPr/>
              </a:pPr>
              <a:r>
                <a:rPr lang="en-US" altLang="zh-CN" sz="2847" b="1" kern="0" dirty="0">
                  <a:solidFill>
                    <a:schemeClr val="bg1"/>
                  </a:solidFill>
                  <a:cs typeface="+mn-ea"/>
                  <a:sym typeface="+mn-lt"/>
                </a:rPr>
                <a:t>2</a:t>
              </a:r>
              <a:endParaRPr lang="zh-CN" altLang="zh-CN" sz="2847" b="1" kern="0" dirty="0">
                <a:solidFill>
                  <a:schemeClr val="bg1"/>
                </a:solidFill>
                <a:cs typeface="+mn-ea"/>
                <a:sym typeface="+mn-lt"/>
              </a:endParaRPr>
            </a:p>
          </p:txBody>
        </p:sp>
      </p:grpSp>
      <p:grpSp>
        <p:nvGrpSpPr>
          <p:cNvPr id="16" name="组合 15"/>
          <p:cNvGrpSpPr>
            <a:grpSpLocks noChangeAspect="1"/>
          </p:cNvGrpSpPr>
          <p:nvPr/>
        </p:nvGrpSpPr>
        <p:grpSpPr>
          <a:xfrm>
            <a:off x="9155688" y="3505916"/>
            <a:ext cx="1482911" cy="563540"/>
            <a:chOff x="1454150" y="1619988"/>
            <a:chExt cx="757953" cy="288002"/>
          </a:xfrm>
        </p:grpSpPr>
        <p:sp>
          <p:nvSpPr>
            <p:cNvPr id="17" name="Freeform 7"/>
            <p:cNvSpPr/>
            <p:nvPr/>
          </p:nvSpPr>
          <p:spPr bwMode="auto">
            <a:xfrm>
              <a:off x="1454150" y="1640163"/>
              <a:ext cx="142875" cy="247650"/>
            </a:xfrm>
            <a:custGeom>
              <a:avLst/>
              <a:gdLst>
                <a:gd name="T0" fmla="*/ 3 w 90"/>
                <a:gd name="T1" fmla="*/ 42 h 156"/>
                <a:gd name="T2" fmla="*/ 0 w 90"/>
                <a:gd name="T3" fmla="*/ 0 h 156"/>
                <a:gd name="T4" fmla="*/ 90 w 90"/>
                <a:gd name="T5" fmla="*/ 78 h 156"/>
                <a:gd name="T6" fmla="*/ 0 w 90"/>
                <a:gd name="T7" fmla="*/ 156 h 156"/>
                <a:gd name="T8" fmla="*/ 0 w 90"/>
                <a:gd name="T9" fmla="*/ 113 h 156"/>
                <a:gd name="T10" fmla="*/ 41 w 90"/>
                <a:gd name="T11" fmla="*/ 78 h 156"/>
                <a:gd name="T12" fmla="*/ 3 w 90"/>
                <a:gd name="T13" fmla="*/ 42 h 156"/>
              </a:gdLst>
              <a:ahLst/>
              <a:cxnLst>
                <a:cxn ang="0">
                  <a:pos x="T0" y="T1"/>
                </a:cxn>
                <a:cxn ang="0">
                  <a:pos x="T2" y="T3"/>
                </a:cxn>
                <a:cxn ang="0">
                  <a:pos x="T4" y="T5"/>
                </a:cxn>
                <a:cxn ang="0">
                  <a:pos x="T6" y="T7"/>
                </a:cxn>
                <a:cxn ang="0">
                  <a:pos x="T8" y="T9"/>
                </a:cxn>
                <a:cxn ang="0">
                  <a:pos x="T10" y="T11"/>
                </a:cxn>
                <a:cxn ang="0">
                  <a:pos x="T12" y="T13"/>
                </a:cxn>
              </a:cxnLst>
              <a:rect l="0" t="0" r="r" b="b"/>
              <a:pathLst>
                <a:path w="90" h="156">
                  <a:moveTo>
                    <a:pt x="3" y="42"/>
                  </a:moveTo>
                  <a:lnTo>
                    <a:pt x="0" y="0"/>
                  </a:lnTo>
                  <a:lnTo>
                    <a:pt x="90" y="78"/>
                  </a:lnTo>
                  <a:lnTo>
                    <a:pt x="0" y="156"/>
                  </a:lnTo>
                  <a:lnTo>
                    <a:pt x="0" y="113"/>
                  </a:lnTo>
                  <a:lnTo>
                    <a:pt x="41" y="78"/>
                  </a:lnTo>
                  <a:lnTo>
                    <a:pt x="3" y="42"/>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535">
                <a:cs typeface="+mn-ea"/>
                <a:sym typeface="+mn-lt"/>
              </a:endParaRPr>
            </a:p>
          </p:txBody>
        </p:sp>
        <p:sp>
          <p:nvSpPr>
            <p:cNvPr id="18" name="Freeform 8"/>
            <p:cNvSpPr/>
            <p:nvPr/>
          </p:nvSpPr>
          <p:spPr bwMode="auto">
            <a:xfrm>
              <a:off x="1560513" y="1640163"/>
              <a:ext cx="142875" cy="247650"/>
            </a:xfrm>
            <a:custGeom>
              <a:avLst/>
              <a:gdLst>
                <a:gd name="T0" fmla="*/ 0 w 90"/>
                <a:gd name="T1" fmla="*/ 42 h 156"/>
                <a:gd name="T2" fmla="*/ 0 w 90"/>
                <a:gd name="T3" fmla="*/ 0 h 156"/>
                <a:gd name="T4" fmla="*/ 90 w 90"/>
                <a:gd name="T5" fmla="*/ 78 h 156"/>
                <a:gd name="T6" fmla="*/ 0 w 90"/>
                <a:gd name="T7" fmla="*/ 156 h 156"/>
                <a:gd name="T8" fmla="*/ 0 w 90"/>
                <a:gd name="T9" fmla="*/ 113 h 156"/>
                <a:gd name="T10" fmla="*/ 40 w 90"/>
                <a:gd name="T11" fmla="*/ 78 h 156"/>
                <a:gd name="T12" fmla="*/ 0 w 90"/>
                <a:gd name="T13" fmla="*/ 42 h 156"/>
              </a:gdLst>
              <a:ahLst/>
              <a:cxnLst>
                <a:cxn ang="0">
                  <a:pos x="T0" y="T1"/>
                </a:cxn>
                <a:cxn ang="0">
                  <a:pos x="T2" y="T3"/>
                </a:cxn>
                <a:cxn ang="0">
                  <a:pos x="T4" y="T5"/>
                </a:cxn>
                <a:cxn ang="0">
                  <a:pos x="T6" y="T7"/>
                </a:cxn>
                <a:cxn ang="0">
                  <a:pos x="T8" y="T9"/>
                </a:cxn>
                <a:cxn ang="0">
                  <a:pos x="T10" y="T11"/>
                </a:cxn>
                <a:cxn ang="0">
                  <a:pos x="T12" y="T13"/>
                </a:cxn>
              </a:cxnLst>
              <a:rect l="0" t="0" r="r" b="b"/>
              <a:pathLst>
                <a:path w="90" h="156">
                  <a:moveTo>
                    <a:pt x="0" y="42"/>
                  </a:moveTo>
                  <a:lnTo>
                    <a:pt x="0" y="0"/>
                  </a:lnTo>
                  <a:lnTo>
                    <a:pt x="90" y="78"/>
                  </a:lnTo>
                  <a:lnTo>
                    <a:pt x="0" y="156"/>
                  </a:lnTo>
                  <a:lnTo>
                    <a:pt x="0" y="113"/>
                  </a:lnTo>
                  <a:lnTo>
                    <a:pt x="40" y="78"/>
                  </a:lnTo>
                  <a:lnTo>
                    <a:pt x="0" y="42"/>
                  </a:lnTo>
                  <a:close/>
                </a:path>
              </a:pathLst>
            </a:custGeom>
            <a:solidFill>
              <a:schemeClr val="tx1">
                <a:lumMod val="75000"/>
                <a:lumOff val="2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6435" tIns="48218" rIns="96435" bIns="48218" numCol="1" anchor="t" anchorCtr="0" compatLnSpc="1"/>
            <a:lstStyle/>
            <a:p>
              <a:endParaRPr lang="zh-CN" altLang="en-US" sz="4535">
                <a:cs typeface="+mn-ea"/>
                <a:sym typeface="+mn-lt"/>
              </a:endParaRPr>
            </a:p>
          </p:txBody>
        </p:sp>
        <p:sp>
          <p:nvSpPr>
            <p:cNvPr id="19" name="Freeform 9"/>
            <p:cNvSpPr/>
            <p:nvPr/>
          </p:nvSpPr>
          <p:spPr bwMode="auto">
            <a:xfrm>
              <a:off x="1662113" y="1640163"/>
              <a:ext cx="141288" cy="247650"/>
            </a:xfrm>
            <a:custGeom>
              <a:avLst/>
              <a:gdLst>
                <a:gd name="T0" fmla="*/ 2 w 89"/>
                <a:gd name="T1" fmla="*/ 42 h 156"/>
                <a:gd name="T2" fmla="*/ 0 w 89"/>
                <a:gd name="T3" fmla="*/ 0 h 156"/>
                <a:gd name="T4" fmla="*/ 89 w 89"/>
                <a:gd name="T5" fmla="*/ 78 h 156"/>
                <a:gd name="T6" fmla="*/ 0 w 89"/>
                <a:gd name="T7" fmla="*/ 156 h 156"/>
                <a:gd name="T8" fmla="*/ 0 w 89"/>
                <a:gd name="T9" fmla="*/ 113 h 156"/>
                <a:gd name="T10" fmla="*/ 42 w 89"/>
                <a:gd name="T11" fmla="*/ 78 h 156"/>
                <a:gd name="T12" fmla="*/ 2 w 89"/>
                <a:gd name="T13" fmla="*/ 42 h 156"/>
              </a:gdLst>
              <a:ahLst/>
              <a:cxnLst>
                <a:cxn ang="0">
                  <a:pos x="T0" y="T1"/>
                </a:cxn>
                <a:cxn ang="0">
                  <a:pos x="T2" y="T3"/>
                </a:cxn>
                <a:cxn ang="0">
                  <a:pos x="T4" y="T5"/>
                </a:cxn>
                <a:cxn ang="0">
                  <a:pos x="T6" y="T7"/>
                </a:cxn>
                <a:cxn ang="0">
                  <a:pos x="T8" y="T9"/>
                </a:cxn>
                <a:cxn ang="0">
                  <a:pos x="T10" y="T11"/>
                </a:cxn>
                <a:cxn ang="0">
                  <a:pos x="T12" y="T13"/>
                </a:cxn>
              </a:cxnLst>
              <a:rect l="0" t="0" r="r" b="b"/>
              <a:pathLst>
                <a:path w="89" h="156">
                  <a:moveTo>
                    <a:pt x="2" y="42"/>
                  </a:moveTo>
                  <a:lnTo>
                    <a:pt x="0" y="0"/>
                  </a:lnTo>
                  <a:lnTo>
                    <a:pt x="89" y="78"/>
                  </a:lnTo>
                  <a:lnTo>
                    <a:pt x="0" y="156"/>
                  </a:lnTo>
                  <a:lnTo>
                    <a:pt x="0" y="113"/>
                  </a:lnTo>
                  <a:lnTo>
                    <a:pt x="42" y="78"/>
                  </a:lnTo>
                  <a:lnTo>
                    <a:pt x="2" y="42"/>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535">
                <a:cs typeface="+mn-ea"/>
                <a:sym typeface="+mn-lt"/>
              </a:endParaRPr>
            </a:p>
          </p:txBody>
        </p:sp>
        <p:sp>
          <p:nvSpPr>
            <p:cNvPr id="20" name="椭圆 19"/>
            <p:cNvSpPr>
              <a:spLocks noChangeAspect="1"/>
            </p:cNvSpPr>
            <p:nvPr/>
          </p:nvSpPr>
          <p:spPr>
            <a:xfrm>
              <a:off x="1870102" y="1619988"/>
              <a:ext cx="287999" cy="28800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535">
                <a:cs typeface="+mn-ea"/>
                <a:sym typeface="+mn-lt"/>
              </a:endParaRPr>
            </a:p>
          </p:txBody>
        </p:sp>
        <p:sp>
          <p:nvSpPr>
            <p:cNvPr id="21" name="矩形 20"/>
            <p:cNvSpPr>
              <a:spLocks noChangeAspect="1"/>
            </p:cNvSpPr>
            <p:nvPr/>
          </p:nvSpPr>
          <p:spPr>
            <a:xfrm>
              <a:off x="1816103" y="1623238"/>
              <a:ext cx="396000" cy="271099"/>
            </a:xfrm>
            <a:prstGeom prst="rect">
              <a:avLst/>
            </a:prstGeom>
          </p:spPr>
          <p:txBody>
            <a:bodyPr wrap="square">
              <a:spAutoFit/>
            </a:bodyPr>
            <a:lstStyle/>
            <a:p>
              <a:pPr algn="ctr" defTabSz="1285067" fontAlgn="base">
                <a:spcBef>
                  <a:spcPct val="0"/>
                </a:spcBef>
                <a:spcAft>
                  <a:spcPct val="0"/>
                </a:spcAft>
                <a:buClr>
                  <a:srgbClr val="0070C0"/>
                </a:buClr>
                <a:defRPr/>
              </a:pPr>
              <a:r>
                <a:rPr lang="en-US" altLang="zh-CN" sz="2847" b="1" kern="0" dirty="0">
                  <a:solidFill>
                    <a:schemeClr val="bg1"/>
                  </a:solidFill>
                  <a:cs typeface="+mn-ea"/>
                  <a:sym typeface="+mn-lt"/>
                </a:rPr>
                <a:t>3</a:t>
              </a:r>
              <a:endParaRPr lang="zh-CN" altLang="zh-CN" sz="2847" b="1" kern="0" dirty="0">
                <a:solidFill>
                  <a:schemeClr val="bg1"/>
                </a:solidFill>
                <a:cs typeface="+mn-ea"/>
                <a:sym typeface="+mn-lt"/>
              </a:endParaRPr>
            </a:p>
          </p:txBody>
        </p:sp>
      </p:grpSp>
      <p:sp>
        <p:nvSpPr>
          <p:cNvPr id="22" name="AutoShape 3"/>
          <p:cNvSpPr>
            <a:spLocks noChangeAspect="1" noChangeArrowheads="1" noTextEdit="1"/>
          </p:cNvSpPr>
          <p:nvPr/>
        </p:nvSpPr>
        <p:spPr bwMode="auto">
          <a:xfrm>
            <a:off x="3797071" y="1447795"/>
            <a:ext cx="4761940" cy="49296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128568" tIns="64285" rIns="128568" bIns="64285" numCol="1" anchor="t" anchorCtr="0" compatLnSpc="1"/>
          <a:lstStyle/>
          <a:p>
            <a:endParaRPr lang="zh-CN" altLang="en-US" sz="2531">
              <a:cs typeface="+mn-ea"/>
              <a:sym typeface="+mn-lt"/>
            </a:endParaRPr>
          </a:p>
        </p:txBody>
      </p:sp>
      <p:grpSp>
        <p:nvGrpSpPr>
          <p:cNvPr id="23" name="组合 22"/>
          <p:cNvGrpSpPr/>
          <p:nvPr/>
        </p:nvGrpSpPr>
        <p:grpSpPr>
          <a:xfrm>
            <a:off x="4135739" y="2890625"/>
            <a:ext cx="2508528" cy="3280328"/>
            <a:chOff x="2942294" y="2175506"/>
            <a:chExt cx="1953039" cy="2553600"/>
          </a:xfrm>
        </p:grpSpPr>
        <p:sp>
          <p:nvSpPr>
            <p:cNvPr id="24" name="Freeform 5"/>
            <p:cNvSpPr/>
            <p:nvPr/>
          </p:nvSpPr>
          <p:spPr bwMode="auto">
            <a:xfrm>
              <a:off x="2942294" y="2175506"/>
              <a:ext cx="1953039" cy="2553600"/>
            </a:xfrm>
            <a:custGeom>
              <a:avLst/>
              <a:gdLst>
                <a:gd name="T0" fmla="*/ 421 w 843"/>
                <a:gd name="T1" fmla="*/ 0 h 1101"/>
                <a:gd name="T2" fmla="*/ 0 w 843"/>
                <a:gd name="T3" fmla="*/ 422 h 1101"/>
                <a:gd name="T4" fmla="*/ 297 w 843"/>
                <a:gd name="T5" fmla="*/ 826 h 1101"/>
                <a:gd name="T6" fmla="*/ 99 w 843"/>
                <a:gd name="T7" fmla="*/ 1101 h 1101"/>
                <a:gd name="T8" fmla="*/ 843 w 843"/>
                <a:gd name="T9" fmla="*/ 422 h 1101"/>
                <a:gd name="T10" fmla="*/ 421 w 843"/>
                <a:gd name="T11" fmla="*/ 0 h 1101"/>
              </a:gdLst>
              <a:ahLst/>
              <a:cxnLst>
                <a:cxn ang="0">
                  <a:pos x="T0" y="T1"/>
                </a:cxn>
                <a:cxn ang="0">
                  <a:pos x="T2" y="T3"/>
                </a:cxn>
                <a:cxn ang="0">
                  <a:pos x="T4" y="T5"/>
                </a:cxn>
                <a:cxn ang="0">
                  <a:pos x="T6" y="T7"/>
                </a:cxn>
                <a:cxn ang="0">
                  <a:pos x="T8" y="T9"/>
                </a:cxn>
                <a:cxn ang="0">
                  <a:pos x="T10" y="T11"/>
                </a:cxn>
              </a:cxnLst>
              <a:rect l="0" t="0" r="r" b="b"/>
              <a:pathLst>
                <a:path w="843" h="1101">
                  <a:moveTo>
                    <a:pt x="421" y="0"/>
                  </a:moveTo>
                  <a:cubicBezTo>
                    <a:pt x="189" y="0"/>
                    <a:pt x="0" y="189"/>
                    <a:pt x="0" y="422"/>
                  </a:cubicBezTo>
                  <a:cubicBezTo>
                    <a:pt x="0" y="612"/>
                    <a:pt x="125" y="773"/>
                    <a:pt x="297" y="826"/>
                  </a:cubicBezTo>
                  <a:cubicBezTo>
                    <a:pt x="99" y="1101"/>
                    <a:pt x="99" y="1101"/>
                    <a:pt x="99" y="1101"/>
                  </a:cubicBezTo>
                  <a:cubicBezTo>
                    <a:pt x="351" y="945"/>
                    <a:pt x="843" y="767"/>
                    <a:pt x="843" y="422"/>
                  </a:cubicBezTo>
                  <a:cubicBezTo>
                    <a:pt x="843" y="189"/>
                    <a:pt x="654" y="0"/>
                    <a:pt x="421" y="0"/>
                  </a:cubicBezTo>
                  <a:close/>
                </a:path>
              </a:pathLst>
            </a:custGeom>
            <a:solidFill>
              <a:schemeClr val="accent1"/>
            </a:solidFill>
            <a:ln w="28575">
              <a:solidFill>
                <a:schemeClr val="bg1"/>
              </a:solidFill>
              <a:round/>
            </a:ln>
          </p:spPr>
          <p:txBody>
            <a:bodyPr vert="horz" wrap="square" lIns="96435" tIns="48218" rIns="96435" bIns="48218" numCol="1" anchor="t" anchorCtr="0" compatLnSpc="1"/>
            <a:lstStyle/>
            <a:p>
              <a:endParaRPr lang="zh-CN" altLang="en-US" sz="2531">
                <a:cs typeface="+mn-ea"/>
                <a:sym typeface="+mn-lt"/>
              </a:endParaRPr>
            </a:p>
          </p:txBody>
        </p:sp>
        <p:sp>
          <p:nvSpPr>
            <p:cNvPr id="25" name="矩形 24"/>
            <p:cNvSpPr/>
            <p:nvPr/>
          </p:nvSpPr>
          <p:spPr>
            <a:xfrm>
              <a:off x="3086873" y="2992226"/>
              <a:ext cx="1663879" cy="526652"/>
            </a:xfrm>
            <a:prstGeom prst="rect">
              <a:avLst/>
            </a:prstGeom>
          </p:spPr>
          <p:txBody>
            <a:bodyPr wrap="none">
              <a:spAutoFit/>
            </a:bodyPr>
            <a:lstStyle/>
            <a:p>
              <a:pPr algn="ctr">
                <a:lnSpc>
                  <a:spcPct val="150000"/>
                </a:lnSpc>
                <a:defRPr/>
              </a:pPr>
              <a:r>
                <a:rPr lang="zh-CN" altLang="en-US" sz="2531" b="1" kern="0">
                  <a:solidFill>
                    <a:schemeClr val="bg1"/>
                  </a:solidFill>
                  <a:cs typeface="+mn-ea"/>
                  <a:sym typeface="+mn-lt"/>
                </a:rPr>
                <a:t>点击添加文本</a:t>
              </a:r>
              <a:endParaRPr lang="en-US" altLang="zh-CN" sz="2531" b="1" kern="0" dirty="0">
                <a:solidFill>
                  <a:schemeClr val="bg1"/>
                </a:solidFill>
                <a:cs typeface="+mn-ea"/>
                <a:sym typeface="+mn-lt"/>
              </a:endParaRPr>
            </a:p>
          </p:txBody>
        </p:sp>
      </p:grpSp>
      <p:grpSp>
        <p:nvGrpSpPr>
          <p:cNvPr id="26" name="组合 25"/>
          <p:cNvGrpSpPr/>
          <p:nvPr/>
        </p:nvGrpSpPr>
        <p:grpSpPr>
          <a:xfrm>
            <a:off x="6451232" y="2778608"/>
            <a:ext cx="2235663" cy="2917955"/>
            <a:chOff x="4587544" y="2175506"/>
            <a:chExt cx="1590099" cy="2075104"/>
          </a:xfrm>
          <a:solidFill>
            <a:srgbClr val="0070C0"/>
          </a:solidFill>
        </p:grpSpPr>
        <p:sp>
          <p:nvSpPr>
            <p:cNvPr id="27" name="Freeform 8"/>
            <p:cNvSpPr/>
            <p:nvPr/>
          </p:nvSpPr>
          <p:spPr bwMode="auto">
            <a:xfrm flipH="1">
              <a:off x="4587544" y="2175506"/>
              <a:ext cx="1590099" cy="2075104"/>
            </a:xfrm>
            <a:custGeom>
              <a:avLst/>
              <a:gdLst>
                <a:gd name="T0" fmla="*/ 343 w 686"/>
                <a:gd name="T1" fmla="*/ 0 h 895"/>
                <a:gd name="T2" fmla="*/ 0 w 686"/>
                <a:gd name="T3" fmla="*/ 343 h 895"/>
                <a:gd name="T4" fmla="*/ 242 w 686"/>
                <a:gd name="T5" fmla="*/ 671 h 895"/>
                <a:gd name="T6" fmla="*/ 81 w 686"/>
                <a:gd name="T7" fmla="*/ 895 h 895"/>
                <a:gd name="T8" fmla="*/ 686 w 686"/>
                <a:gd name="T9" fmla="*/ 343 h 895"/>
                <a:gd name="T10" fmla="*/ 343 w 686"/>
                <a:gd name="T11" fmla="*/ 0 h 895"/>
              </a:gdLst>
              <a:ahLst/>
              <a:cxnLst>
                <a:cxn ang="0">
                  <a:pos x="T0" y="T1"/>
                </a:cxn>
                <a:cxn ang="0">
                  <a:pos x="T2" y="T3"/>
                </a:cxn>
                <a:cxn ang="0">
                  <a:pos x="T4" y="T5"/>
                </a:cxn>
                <a:cxn ang="0">
                  <a:pos x="T6" y="T7"/>
                </a:cxn>
                <a:cxn ang="0">
                  <a:pos x="T8" y="T9"/>
                </a:cxn>
                <a:cxn ang="0">
                  <a:pos x="T10" y="T11"/>
                </a:cxn>
              </a:cxnLst>
              <a:rect l="0" t="0" r="r" b="b"/>
              <a:pathLst>
                <a:path w="686" h="895">
                  <a:moveTo>
                    <a:pt x="343" y="0"/>
                  </a:moveTo>
                  <a:cubicBezTo>
                    <a:pt x="154" y="0"/>
                    <a:pt x="0" y="153"/>
                    <a:pt x="0" y="343"/>
                  </a:cubicBezTo>
                  <a:cubicBezTo>
                    <a:pt x="0" y="497"/>
                    <a:pt x="102" y="627"/>
                    <a:pt x="242" y="671"/>
                  </a:cubicBezTo>
                  <a:cubicBezTo>
                    <a:pt x="81" y="895"/>
                    <a:pt x="81" y="895"/>
                    <a:pt x="81" y="895"/>
                  </a:cubicBezTo>
                  <a:cubicBezTo>
                    <a:pt x="286" y="768"/>
                    <a:pt x="686" y="623"/>
                    <a:pt x="686" y="343"/>
                  </a:cubicBezTo>
                  <a:cubicBezTo>
                    <a:pt x="686" y="153"/>
                    <a:pt x="533" y="0"/>
                    <a:pt x="343" y="0"/>
                  </a:cubicBezTo>
                  <a:close/>
                </a:path>
              </a:pathLst>
            </a:custGeom>
            <a:solidFill>
              <a:schemeClr val="accent3"/>
            </a:solidFill>
            <a:ln w="28575">
              <a:solidFill>
                <a:schemeClr val="bg1"/>
              </a:solidFill>
              <a:round/>
            </a:ln>
          </p:spPr>
          <p:txBody>
            <a:bodyPr vert="horz" wrap="square" lIns="96435" tIns="48218" rIns="96435" bIns="48218" numCol="1" anchor="t" anchorCtr="0" compatLnSpc="1"/>
            <a:lstStyle/>
            <a:p>
              <a:endParaRPr lang="zh-CN" altLang="en-US" sz="2531">
                <a:cs typeface="+mn-ea"/>
                <a:sym typeface="+mn-lt"/>
              </a:endParaRPr>
            </a:p>
          </p:txBody>
        </p:sp>
        <p:sp>
          <p:nvSpPr>
            <p:cNvPr id="28" name="矩形 27"/>
            <p:cNvSpPr/>
            <p:nvPr/>
          </p:nvSpPr>
          <p:spPr>
            <a:xfrm>
              <a:off x="4720618" y="2759070"/>
              <a:ext cx="1348995" cy="429269"/>
            </a:xfrm>
            <a:prstGeom prst="rect">
              <a:avLst/>
            </a:prstGeom>
            <a:noFill/>
          </p:spPr>
          <p:txBody>
            <a:bodyPr wrap="none">
              <a:spAutoFit/>
            </a:bodyPr>
            <a:lstStyle/>
            <a:p>
              <a:pPr algn="ctr">
                <a:lnSpc>
                  <a:spcPct val="150000"/>
                </a:lnSpc>
                <a:defRPr/>
              </a:pPr>
              <a:r>
                <a:rPr lang="zh-CN" altLang="en-US" sz="2215" b="1" kern="0">
                  <a:solidFill>
                    <a:schemeClr val="bg1"/>
                  </a:solidFill>
                  <a:cs typeface="+mn-ea"/>
                  <a:sym typeface="+mn-lt"/>
                </a:rPr>
                <a:t>点击添加文本</a:t>
              </a:r>
              <a:endParaRPr lang="en-US" altLang="zh-CN" sz="2215" b="1" kern="0" dirty="0">
                <a:solidFill>
                  <a:schemeClr val="bg1"/>
                </a:solidFill>
                <a:cs typeface="+mn-ea"/>
                <a:sym typeface="+mn-lt"/>
              </a:endParaRPr>
            </a:p>
          </p:txBody>
        </p:sp>
      </p:grpSp>
      <p:grpSp>
        <p:nvGrpSpPr>
          <p:cNvPr id="29" name="组合 28"/>
          <p:cNvGrpSpPr/>
          <p:nvPr/>
        </p:nvGrpSpPr>
        <p:grpSpPr>
          <a:xfrm>
            <a:off x="721929" y="3417930"/>
            <a:ext cx="2787943" cy="1572862"/>
            <a:chOff x="512619" y="2768105"/>
            <a:chExt cx="1982904" cy="1118541"/>
          </a:xfrm>
        </p:grpSpPr>
        <p:sp>
          <p:nvSpPr>
            <p:cNvPr id="30" name="矩形 1"/>
            <p:cNvSpPr>
              <a:spLocks noChangeArrowheads="1"/>
            </p:cNvSpPr>
            <p:nvPr/>
          </p:nvSpPr>
          <p:spPr bwMode="auto">
            <a:xfrm>
              <a:off x="512619" y="3156286"/>
              <a:ext cx="1938245" cy="7303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pPr algn="just">
                <a:lnSpc>
                  <a:spcPct val="120000"/>
                </a:lnSpc>
              </a:pPr>
              <a:r>
                <a:rPr lang="zh-CN" altLang="en-US" sz="1687" dirty="0">
                  <a:solidFill>
                    <a:schemeClr val="tx1">
                      <a:lumMod val="50000"/>
                      <a:lumOff val="50000"/>
                    </a:schemeClr>
                  </a:solidFill>
                  <a:latin typeface="+mn-lt"/>
                  <a:cs typeface="+mn-ea"/>
                  <a:sym typeface="+mn-lt"/>
                </a:rPr>
                <a:t>点击此处添加内容点击此处添加内容点击此处添加内容点</a:t>
              </a:r>
              <a:endParaRPr lang="zh-CN" altLang="en-US" sz="1687" b="1" dirty="0">
                <a:solidFill>
                  <a:schemeClr val="tx1">
                    <a:lumMod val="50000"/>
                    <a:lumOff val="50000"/>
                  </a:schemeClr>
                </a:solidFill>
                <a:latin typeface="+mn-lt"/>
                <a:cs typeface="+mn-ea"/>
                <a:sym typeface="+mn-lt"/>
              </a:endParaRPr>
            </a:p>
          </p:txBody>
        </p:sp>
        <p:sp>
          <p:nvSpPr>
            <p:cNvPr id="31" name="矩形 30"/>
            <p:cNvSpPr/>
            <p:nvPr/>
          </p:nvSpPr>
          <p:spPr>
            <a:xfrm>
              <a:off x="512619" y="2768105"/>
              <a:ext cx="1982904" cy="342631"/>
            </a:xfrm>
            <a:prstGeom prst="rect">
              <a:avLst/>
            </a:prstGeom>
          </p:spPr>
          <p:txBody>
            <a:bodyPr wrap="none">
              <a:spAutoFit/>
            </a:bodyPr>
            <a:lstStyle/>
            <a:p>
              <a:r>
                <a:rPr lang="zh-CN" altLang="en-US" sz="2531" b="1">
                  <a:solidFill>
                    <a:schemeClr val="tx1">
                      <a:lumMod val="50000"/>
                      <a:lumOff val="50000"/>
                    </a:schemeClr>
                  </a:solidFill>
                  <a:cs typeface="+mn-ea"/>
                  <a:sym typeface="+mn-lt"/>
                </a:rPr>
                <a:t>此处添加标题内容</a:t>
              </a:r>
              <a:endParaRPr lang="en-US" altLang="zh-CN" sz="2531" b="1">
                <a:solidFill>
                  <a:schemeClr val="tx1">
                    <a:lumMod val="50000"/>
                    <a:lumOff val="50000"/>
                  </a:schemeClr>
                </a:solidFill>
                <a:cs typeface="+mn-ea"/>
                <a:sym typeface="+mn-lt"/>
              </a:endParaRPr>
            </a:p>
          </p:txBody>
        </p:sp>
      </p:grpSp>
      <p:grpSp>
        <p:nvGrpSpPr>
          <p:cNvPr id="34" name="组合 33"/>
          <p:cNvGrpSpPr/>
          <p:nvPr/>
        </p:nvGrpSpPr>
        <p:grpSpPr>
          <a:xfrm>
            <a:off x="8027438" y="747552"/>
            <a:ext cx="2787943" cy="1572862"/>
            <a:chOff x="5708608" y="869066"/>
            <a:chExt cx="1982904" cy="1118541"/>
          </a:xfrm>
        </p:grpSpPr>
        <p:sp>
          <p:nvSpPr>
            <p:cNvPr id="35" name="矩形 1"/>
            <p:cNvSpPr>
              <a:spLocks noChangeArrowheads="1"/>
            </p:cNvSpPr>
            <p:nvPr/>
          </p:nvSpPr>
          <p:spPr bwMode="auto">
            <a:xfrm>
              <a:off x="5708608" y="1257247"/>
              <a:ext cx="1938245" cy="7303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pPr algn="just">
                <a:lnSpc>
                  <a:spcPct val="120000"/>
                </a:lnSpc>
              </a:pPr>
              <a:r>
                <a:rPr lang="zh-CN" altLang="en-US" sz="1687">
                  <a:solidFill>
                    <a:schemeClr val="tx1">
                      <a:lumMod val="50000"/>
                      <a:lumOff val="50000"/>
                    </a:schemeClr>
                  </a:solidFill>
                  <a:latin typeface="+mn-lt"/>
                  <a:cs typeface="+mn-ea"/>
                  <a:sym typeface="+mn-lt"/>
                </a:rPr>
                <a:t>点击此处添加内容点击此处添加内容点击此处添加内容点</a:t>
              </a:r>
              <a:endParaRPr lang="zh-CN" altLang="en-US" sz="1687" b="1">
                <a:solidFill>
                  <a:schemeClr val="tx1">
                    <a:lumMod val="50000"/>
                    <a:lumOff val="50000"/>
                  </a:schemeClr>
                </a:solidFill>
                <a:latin typeface="+mn-lt"/>
                <a:cs typeface="+mn-ea"/>
                <a:sym typeface="+mn-lt"/>
              </a:endParaRPr>
            </a:p>
          </p:txBody>
        </p:sp>
        <p:sp>
          <p:nvSpPr>
            <p:cNvPr id="36" name="矩形 35"/>
            <p:cNvSpPr/>
            <p:nvPr/>
          </p:nvSpPr>
          <p:spPr>
            <a:xfrm>
              <a:off x="5708608" y="869066"/>
              <a:ext cx="1982904" cy="342631"/>
            </a:xfrm>
            <a:prstGeom prst="rect">
              <a:avLst/>
            </a:prstGeom>
          </p:spPr>
          <p:txBody>
            <a:bodyPr wrap="none">
              <a:spAutoFit/>
            </a:bodyPr>
            <a:lstStyle/>
            <a:p>
              <a:r>
                <a:rPr lang="zh-CN" altLang="en-US" sz="2531" b="1">
                  <a:solidFill>
                    <a:schemeClr val="tx1">
                      <a:lumMod val="50000"/>
                      <a:lumOff val="50000"/>
                    </a:schemeClr>
                  </a:solidFill>
                  <a:cs typeface="+mn-ea"/>
                  <a:sym typeface="+mn-lt"/>
                </a:rPr>
                <a:t>此处添加标题内容</a:t>
              </a:r>
              <a:endParaRPr lang="en-US" altLang="zh-CN" sz="2531" b="1">
                <a:solidFill>
                  <a:schemeClr val="tx1">
                    <a:lumMod val="50000"/>
                    <a:lumOff val="50000"/>
                  </a:schemeClr>
                </a:solidFill>
                <a:cs typeface="+mn-ea"/>
                <a:sym typeface="+mn-lt"/>
              </a:endParaRPr>
            </a:p>
          </p:txBody>
        </p:sp>
      </p:grpSp>
      <p:grpSp>
        <p:nvGrpSpPr>
          <p:cNvPr id="37" name="组合 36"/>
          <p:cNvGrpSpPr/>
          <p:nvPr/>
        </p:nvGrpSpPr>
        <p:grpSpPr>
          <a:xfrm>
            <a:off x="8988185" y="4218694"/>
            <a:ext cx="2787943" cy="1572862"/>
            <a:chOff x="6447985" y="3337569"/>
            <a:chExt cx="1982904" cy="1118541"/>
          </a:xfrm>
        </p:grpSpPr>
        <p:sp>
          <p:nvSpPr>
            <p:cNvPr id="38" name="矩形 1"/>
            <p:cNvSpPr>
              <a:spLocks noChangeArrowheads="1"/>
            </p:cNvSpPr>
            <p:nvPr/>
          </p:nvSpPr>
          <p:spPr bwMode="auto">
            <a:xfrm>
              <a:off x="6447985" y="3725750"/>
              <a:ext cx="1938245" cy="7303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pPr algn="just">
                <a:lnSpc>
                  <a:spcPct val="120000"/>
                </a:lnSpc>
              </a:pPr>
              <a:r>
                <a:rPr lang="zh-CN" altLang="en-US" sz="1687" dirty="0">
                  <a:solidFill>
                    <a:schemeClr val="tx1">
                      <a:lumMod val="50000"/>
                      <a:lumOff val="50000"/>
                    </a:schemeClr>
                  </a:solidFill>
                  <a:latin typeface="+mn-lt"/>
                  <a:cs typeface="+mn-ea"/>
                  <a:sym typeface="+mn-lt"/>
                </a:rPr>
                <a:t>点击此处添加内容点击此处添加内容点击此处添加内容点</a:t>
              </a:r>
              <a:endParaRPr lang="zh-CN" altLang="en-US" sz="1687" b="1" dirty="0">
                <a:solidFill>
                  <a:schemeClr val="tx1">
                    <a:lumMod val="50000"/>
                    <a:lumOff val="50000"/>
                  </a:schemeClr>
                </a:solidFill>
                <a:latin typeface="+mn-lt"/>
                <a:cs typeface="+mn-ea"/>
                <a:sym typeface="+mn-lt"/>
              </a:endParaRPr>
            </a:p>
          </p:txBody>
        </p:sp>
        <p:sp>
          <p:nvSpPr>
            <p:cNvPr id="39" name="矩形 38"/>
            <p:cNvSpPr/>
            <p:nvPr/>
          </p:nvSpPr>
          <p:spPr>
            <a:xfrm>
              <a:off x="6447985" y="3337569"/>
              <a:ext cx="1982904" cy="342631"/>
            </a:xfrm>
            <a:prstGeom prst="rect">
              <a:avLst/>
            </a:prstGeom>
          </p:spPr>
          <p:txBody>
            <a:bodyPr wrap="none">
              <a:spAutoFit/>
            </a:bodyPr>
            <a:lstStyle/>
            <a:p>
              <a:r>
                <a:rPr lang="zh-CN" altLang="en-US" sz="2531" b="1">
                  <a:solidFill>
                    <a:schemeClr val="tx1">
                      <a:lumMod val="50000"/>
                      <a:lumOff val="50000"/>
                    </a:schemeClr>
                  </a:solidFill>
                  <a:cs typeface="+mn-ea"/>
                  <a:sym typeface="+mn-lt"/>
                </a:rPr>
                <a:t>此处添加标题内容</a:t>
              </a:r>
              <a:endParaRPr lang="en-US" altLang="zh-CN" sz="2531" b="1">
                <a:solidFill>
                  <a:schemeClr val="tx1">
                    <a:lumMod val="50000"/>
                    <a:lumOff val="50000"/>
                  </a:schemeClr>
                </a:solidFill>
                <a:cs typeface="+mn-ea"/>
                <a:sym typeface="+mn-lt"/>
              </a:endParaRPr>
            </a:p>
          </p:txBody>
        </p:sp>
      </p:grpSp>
      <p:grpSp>
        <p:nvGrpSpPr>
          <p:cNvPr id="40" name="组合 39"/>
          <p:cNvGrpSpPr/>
          <p:nvPr/>
        </p:nvGrpSpPr>
        <p:grpSpPr>
          <a:xfrm>
            <a:off x="5382130" y="1340707"/>
            <a:ext cx="1830636" cy="2389290"/>
            <a:chOff x="3827152" y="1152942"/>
            <a:chExt cx="1302026" cy="1699144"/>
          </a:xfrm>
        </p:grpSpPr>
        <p:sp>
          <p:nvSpPr>
            <p:cNvPr id="41" name="Freeform 10"/>
            <p:cNvSpPr/>
            <p:nvPr/>
          </p:nvSpPr>
          <p:spPr bwMode="auto">
            <a:xfrm>
              <a:off x="3827152" y="1152942"/>
              <a:ext cx="1302026" cy="1699144"/>
            </a:xfrm>
            <a:custGeom>
              <a:avLst/>
              <a:gdLst>
                <a:gd name="T0" fmla="*/ 281 w 562"/>
                <a:gd name="T1" fmla="*/ 733 h 733"/>
                <a:gd name="T2" fmla="*/ 562 w 562"/>
                <a:gd name="T3" fmla="*/ 452 h 733"/>
                <a:gd name="T4" fmla="*/ 364 w 562"/>
                <a:gd name="T5" fmla="*/ 184 h 733"/>
                <a:gd name="T6" fmla="*/ 496 w 562"/>
                <a:gd name="T7" fmla="*/ 0 h 733"/>
                <a:gd name="T8" fmla="*/ 0 w 562"/>
                <a:gd name="T9" fmla="*/ 452 h 733"/>
                <a:gd name="T10" fmla="*/ 281 w 562"/>
                <a:gd name="T11" fmla="*/ 733 h 733"/>
              </a:gdLst>
              <a:ahLst/>
              <a:cxnLst>
                <a:cxn ang="0">
                  <a:pos x="T0" y="T1"/>
                </a:cxn>
                <a:cxn ang="0">
                  <a:pos x="T2" y="T3"/>
                </a:cxn>
                <a:cxn ang="0">
                  <a:pos x="T4" y="T5"/>
                </a:cxn>
                <a:cxn ang="0">
                  <a:pos x="T6" y="T7"/>
                </a:cxn>
                <a:cxn ang="0">
                  <a:pos x="T8" y="T9"/>
                </a:cxn>
                <a:cxn ang="0">
                  <a:pos x="T10" y="T11"/>
                </a:cxn>
              </a:cxnLst>
              <a:rect l="0" t="0" r="r" b="b"/>
              <a:pathLst>
                <a:path w="562" h="733">
                  <a:moveTo>
                    <a:pt x="281" y="733"/>
                  </a:moveTo>
                  <a:cubicBezTo>
                    <a:pt x="436" y="733"/>
                    <a:pt x="562" y="607"/>
                    <a:pt x="562" y="452"/>
                  </a:cubicBezTo>
                  <a:cubicBezTo>
                    <a:pt x="562" y="326"/>
                    <a:pt x="478" y="219"/>
                    <a:pt x="364" y="184"/>
                  </a:cubicBezTo>
                  <a:cubicBezTo>
                    <a:pt x="496" y="0"/>
                    <a:pt x="496" y="0"/>
                    <a:pt x="496" y="0"/>
                  </a:cubicBezTo>
                  <a:cubicBezTo>
                    <a:pt x="328" y="104"/>
                    <a:pt x="0" y="223"/>
                    <a:pt x="0" y="452"/>
                  </a:cubicBezTo>
                  <a:cubicBezTo>
                    <a:pt x="0" y="607"/>
                    <a:pt x="126" y="733"/>
                    <a:pt x="281" y="733"/>
                  </a:cubicBezTo>
                  <a:close/>
                </a:path>
              </a:pathLst>
            </a:custGeom>
            <a:solidFill>
              <a:schemeClr val="accent2"/>
            </a:solidFill>
            <a:ln w="28575">
              <a:solidFill>
                <a:schemeClr val="bg1"/>
              </a:solidFill>
              <a:round/>
            </a:ln>
          </p:spPr>
          <p:txBody>
            <a:bodyPr vert="horz" wrap="square" lIns="96435" tIns="48218" rIns="96435" bIns="48218" numCol="1" anchor="t" anchorCtr="0" compatLnSpc="1"/>
            <a:lstStyle/>
            <a:p>
              <a:endParaRPr lang="zh-CN" altLang="en-US" sz="2531">
                <a:cs typeface="+mn-ea"/>
                <a:sym typeface="+mn-lt"/>
              </a:endParaRPr>
            </a:p>
          </p:txBody>
        </p:sp>
        <p:sp>
          <p:nvSpPr>
            <p:cNvPr id="42" name="矩形 41"/>
            <p:cNvSpPr/>
            <p:nvPr/>
          </p:nvSpPr>
          <p:spPr>
            <a:xfrm>
              <a:off x="3866961" y="1978315"/>
              <a:ext cx="1232702" cy="394660"/>
            </a:xfrm>
            <a:prstGeom prst="rect">
              <a:avLst/>
            </a:prstGeom>
          </p:spPr>
          <p:txBody>
            <a:bodyPr wrap="none">
              <a:spAutoFit/>
            </a:bodyPr>
            <a:lstStyle/>
            <a:p>
              <a:pPr algn="ctr">
                <a:lnSpc>
                  <a:spcPct val="150000"/>
                </a:lnSpc>
                <a:defRPr/>
              </a:pPr>
              <a:r>
                <a:rPr lang="zh-CN" altLang="en-US" sz="2004" b="1" kern="0">
                  <a:solidFill>
                    <a:schemeClr val="bg1"/>
                  </a:solidFill>
                  <a:cs typeface="+mn-ea"/>
                  <a:sym typeface="+mn-lt"/>
                </a:rPr>
                <a:t>点击添加文本</a:t>
              </a:r>
              <a:endParaRPr lang="en-US" altLang="zh-CN" sz="2004" b="1" kern="0" dirty="0">
                <a:solidFill>
                  <a:schemeClr val="bg1"/>
                </a:solidFill>
                <a:cs typeface="+mn-ea"/>
                <a:sym typeface="+mn-lt"/>
              </a:endParaRPr>
            </a:p>
          </p:txBody>
        </p:sp>
      </p:grpSp>
      <p:sp>
        <p:nvSpPr>
          <p:cNvPr id="43" name="矩形 42"/>
          <p:cNvSpPr/>
          <p:nvPr/>
        </p:nvSpPr>
        <p:spPr>
          <a:xfrm>
            <a:off x="353" y="0"/>
            <a:ext cx="12858044" cy="723265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531">
              <a:cs typeface="+mn-ea"/>
              <a:sym typeface="+mn-lt"/>
            </a:endParaRPr>
          </a:p>
        </p:txBody>
      </p:sp>
    </p:spTree>
    <p:extLst>
      <p:ext uri="{BB962C8B-B14F-4D97-AF65-F5344CB8AC3E}">
        <p14:creationId xmlns:p14="http://schemas.microsoft.com/office/powerpoint/2010/main" val="2781964831"/>
      </p:ext>
    </p:extLst>
  </p:cSld>
  <p:clrMapOvr>
    <a:masterClrMapping/>
  </p:clrMapOvr>
  <mc:AlternateContent xmlns:mc="http://schemas.openxmlformats.org/markup-compatibility/2006" xmlns:p14="http://schemas.microsoft.com/office/powerpoint/2010/main">
    <mc:Choice Requires="p14">
      <p:transition spd="slow" p14:dur="1500" advClick="0" advTm="3000">
        <p:random/>
      </p:transition>
    </mc:Choice>
    <mc:Fallback xmlns="">
      <p:transition spd="slow" advClick="0"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40"/>
                                        </p:tgtEl>
                                        <p:attrNameLst>
                                          <p:attrName>style.visibility</p:attrName>
                                        </p:attrNameLst>
                                      </p:cBhvr>
                                      <p:to>
                                        <p:strVal val="visible"/>
                                      </p:to>
                                    </p:set>
                                    <p:anim calcmode="lin" valueType="num">
                                      <p:cBhvr>
                                        <p:cTn id="7" dur="500" fill="hold"/>
                                        <p:tgtEl>
                                          <p:spTgt spid="40"/>
                                        </p:tgtEl>
                                        <p:attrNameLst>
                                          <p:attrName>ppt_w</p:attrName>
                                        </p:attrNameLst>
                                      </p:cBhvr>
                                      <p:tavLst>
                                        <p:tav tm="0">
                                          <p:val>
                                            <p:fltVal val="0"/>
                                          </p:val>
                                        </p:tav>
                                        <p:tav tm="100000">
                                          <p:val>
                                            <p:strVal val="#ppt_w"/>
                                          </p:val>
                                        </p:tav>
                                      </p:tavLst>
                                    </p:anim>
                                    <p:anim calcmode="lin" valueType="num">
                                      <p:cBhvr>
                                        <p:cTn id="8" dur="500" fill="hold"/>
                                        <p:tgtEl>
                                          <p:spTgt spid="40"/>
                                        </p:tgtEl>
                                        <p:attrNameLst>
                                          <p:attrName>ppt_h</p:attrName>
                                        </p:attrNameLst>
                                      </p:cBhvr>
                                      <p:tavLst>
                                        <p:tav tm="0">
                                          <p:val>
                                            <p:fltVal val="0"/>
                                          </p:val>
                                        </p:tav>
                                        <p:tav tm="100000">
                                          <p:val>
                                            <p:strVal val="#ppt_h"/>
                                          </p:val>
                                        </p:tav>
                                      </p:tavLst>
                                    </p:anim>
                                    <p:anim calcmode="lin" valueType="num">
                                      <p:cBhvr>
                                        <p:cTn id="9" dur="500" fill="hold"/>
                                        <p:tgtEl>
                                          <p:spTgt spid="40"/>
                                        </p:tgtEl>
                                        <p:attrNameLst>
                                          <p:attrName>style.rotation</p:attrName>
                                        </p:attrNameLst>
                                      </p:cBhvr>
                                      <p:tavLst>
                                        <p:tav tm="0">
                                          <p:val>
                                            <p:fltVal val="90"/>
                                          </p:val>
                                        </p:tav>
                                        <p:tav tm="100000">
                                          <p:val>
                                            <p:fltVal val="0"/>
                                          </p:val>
                                        </p:tav>
                                      </p:tavLst>
                                    </p:anim>
                                    <p:animEffect transition="in" filter="fade">
                                      <p:cBhvr>
                                        <p:cTn id="10" dur="500"/>
                                        <p:tgtEl>
                                          <p:spTgt spid="40"/>
                                        </p:tgtEl>
                                      </p:cBhvr>
                                    </p:animEffect>
                                  </p:childTnLst>
                                </p:cTn>
                              </p:par>
                            </p:childTnLst>
                          </p:cTn>
                        </p:par>
                        <p:par>
                          <p:cTn id="11" fill="hold">
                            <p:stCondLst>
                              <p:cond delay="500"/>
                            </p:stCondLst>
                            <p:childTnLst>
                              <p:par>
                                <p:cTn id="12" presetID="22" presetClass="entr" presetSubtype="8" fill="hold" nodeType="after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ipe(left)">
                                      <p:cBhvr>
                                        <p:cTn id="14" dur="500"/>
                                        <p:tgtEl>
                                          <p:spTgt spid="4"/>
                                        </p:tgtEl>
                                      </p:cBhvr>
                                    </p:animEffect>
                                  </p:childTnLst>
                                </p:cTn>
                              </p:par>
                            </p:childTnLst>
                          </p:cTn>
                        </p:par>
                        <p:par>
                          <p:cTn id="15" fill="hold">
                            <p:stCondLst>
                              <p:cond delay="1000"/>
                            </p:stCondLst>
                            <p:childTnLst>
                              <p:par>
                                <p:cTn id="16" presetID="42" presetClass="entr" presetSubtype="0" fill="hold" nodeType="afterEffect">
                                  <p:stCondLst>
                                    <p:cond delay="0"/>
                                  </p:stCondLst>
                                  <p:childTnLst>
                                    <p:set>
                                      <p:cBhvr>
                                        <p:cTn id="17" dur="1" fill="hold">
                                          <p:stCondLst>
                                            <p:cond delay="0"/>
                                          </p:stCondLst>
                                        </p:cTn>
                                        <p:tgtEl>
                                          <p:spTgt spid="34"/>
                                        </p:tgtEl>
                                        <p:attrNameLst>
                                          <p:attrName>style.visibility</p:attrName>
                                        </p:attrNameLst>
                                      </p:cBhvr>
                                      <p:to>
                                        <p:strVal val="visible"/>
                                      </p:to>
                                    </p:set>
                                    <p:animEffect transition="in" filter="fade">
                                      <p:cBhvr>
                                        <p:cTn id="18" dur="500"/>
                                        <p:tgtEl>
                                          <p:spTgt spid="34"/>
                                        </p:tgtEl>
                                      </p:cBhvr>
                                    </p:animEffect>
                                    <p:anim calcmode="lin" valueType="num">
                                      <p:cBhvr>
                                        <p:cTn id="19" dur="500" fill="hold"/>
                                        <p:tgtEl>
                                          <p:spTgt spid="34"/>
                                        </p:tgtEl>
                                        <p:attrNameLst>
                                          <p:attrName>ppt_x</p:attrName>
                                        </p:attrNameLst>
                                      </p:cBhvr>
                                      <p:tavLst>
                                        <p:tav tm="0">
                                          <p:val>
                                            <p:strVal val="#ppt_x"/>
                                          </p:val>
                                        </p:tav>
                                        <p:tav tm="100000">
                                          <p:val>
                                            <p:strVal val="#ppt_x"/>
                                          </p:val>
                                        </p:tav>
                                      </p:tavLst>
                                    </p:anim>
                                    <p:anim calcmode="lin" valueType="num">
                                      <p:cBhvr>
                                        <p:cTn id="20" dur="500" fill="hold"/>
                                        <p:tgtEl>
                                          <p:spTgt spid="34"/>
                                        </p:tgtEl>
                                        <p:attrNameLst>
                                          <p:attrName>ppt_y</p:attrName>
                                        </p:attrNameLst>
                                      </p:cBhvr>
                                      <p:tavLst>
                                        <p:tav tm="0">
                                          <p:val>
                                            <p:strVal val="#ppt_y+.1"/>
                                          </p:val>
                                        </p:tav>
                                        <p:tav tm="100000">
                                          <p:val>
                                            <p:strVal val="#ppt_y"/>
                                          </p:val>
                                        </p:tav>
                                      </p:tavLst>
                                    </p:anim>
                                  </p:childTnLst>
                                </p:cTn>
                              </p:par>
                            </p:childTnLst>
                          </p:cTn>
                        </p:par>
                        <p:par>
                          <p:cTn id="21" fill="hold">
                            <p:stCondLst>
                              <p:cond delay="1500"/>
                            </p:stCondLst>
                            <p:childTnLst>
                              <p:par>
                                <p:cTn id="22" presetID="31" presetClass="entr" presetSubtype="0" fill="hold" nodeType="afterEffect">
                                  <p:stCondLst>
                                    <p:cond delay="0"/>
                                  </p:stCondLst>
                                  <p:childTnLst>
                                    <p:set>
                                      <p:cBhvr>
                                        <p:cTn id="23" dur="1" fill="hold">
                                          <p:stCondLst>
                                            <p:cond delay="0"/>
                                          </p:stCondLst>
                                        </p:cTn>
                                        <p:tgtEl>
                                          <p:spTgt spid="23"/>
                                        </p:tgtEl>
                                        <p:attrNameLst>
                                          <p:attrName>style.visibility</p:attrName>
                                        </p:attrNameLst>
                                      </p:cBhvr>
                                      <p:to>
                                        <p:strVal val="visible"/>
                                      </p:to>
                                    </p:set>
                                    <p:anim calcmode="lin" valueType="num">
                                      <p:cBhvr>
                                        <p:cTn id="24" dur="500" fill="hold"/>
                                        <p:tgtEl>
                                          <p:spTgt spid="23"/>
                                        </p:tgtEl>
                                        <p:attrNameLst>
                                          <p:attrName>ppt_w</p:attrName>
                                        </p:attrNameLst>
                                      </p:cBhvr>
                                      <p:tavLst>
                                        <p:tav tm="0">
                                          <p:val>
                                            <p:fltVal val="0"/>
                                          </p:val>
                                        </p:tav>
                                        <p:tav tm="100000">
                                          <p:val>
                                            <p:strVal val="#ppt_w"/>
                                          </p:val>
                                        </p:tav>
                                      </p:tavLst>
                                    </p:anim>
                                    <p:anim calcmode="lin" valueType="num">
                                      <p:cBhvr>
                                        <p:cTn id="25" dur="500" fill="hold"/>
                                        <p:tgtEl>
                                          <p:spTgt spid="23"/>
                                        </p:tgtEl>
                                        <p:attrNameLst>
                                          <p:attrName>ppt_h</p:attrName>
                                        </p:attrNameLst>
                                      </p:cBhvr>
                                      <p:tavLst>
                                        <p:tav tm="0">
                                          <p:val>
                                            <p:fltVal val="0"/>
                                          </p:val>
                                        </p:tav>
                                        <p:tav tm="100000">
                                          <p:val>
                                            <p:strVal val="#ppt_h"/>
                                          </p:val>
                                        </p:tav>
                                      </p:tavLst>
                                    </p:anim>
                                    <p:anim calcmode="lin" valueType="num">
                                      <p:cBhvr>
                                        <p:cTn id="26" dur="500" fill="hold"/>
                                        <p:tgtEl>
                                          <p:spTgt spid="23"/>
                                        </p:tgtEl>
                                        <p:attrNameLst>
                                          <p:attrName>style.rotation</p:attrName>
                                        </p:attrNameLst>
                                      </p:cBhvr>
                                      <p:tavLst>
                                        <p:tav tm="0">
                                          <p:val>
                                            <p:fltVal val="90"/>
                                          </p:val>
                                        </p:tav>
                                        <p:tav tm="100000">
                                          <p:val>
                                            <p:fltVal val="0"/>
                                          </p:val>
                                        </p:tav>
                                      </p:tavLst>
                                    </p:anim>
                                    <p:animEffect transition="in" filter="fade">
                                      <p:cBhvr>
                                        <p:cTn id="27" dur="500"/>
                                        <p:tgtEl>
                                          <p:spTgt spid="23"/>
                                        </p:tgtEl>
                                      </p:cBhvr>
                                    </p:animEffect>
                                  </p:childTnLst>
                                </p:cTn>
                              </p:par>
                            </p:childTnLst>
                          </p:cTn>
                        </p:par>
                        <p:par>
                          <p:cTn id="28" fill="hold">
                            <p:stCondLst>
                              <p:cond delay="2000"/>
                            </p:stCondLst>
                            <p:childTnLst>
                              <p:par>
                                <p:cTn id="29" presetID="22" presetClass="entr" presetSubtype="8" fill="hold" nodeType="after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wipe(left)">
                                      <p:cBhvr>
                                        <p:cTn id="31" dur="500"/>
                                        <p:tgtEl>
                                          <p:spTgt spid="10"/>
                                        </p:tgtEl>
                                      </p:cBhvr>
                                    </p:animEffect>
                                  </p:childTnLst>
                                </p:cTn>
                              </p:par>
                            </p:childTnLst>
                          </p:cTn>
                        </p:par>
                        <p:par>
                          <p:cTn id="32" fill="hold">
                            <p:stCondLst>
                              <p:cond delay="2500"/>
                            </p:stCondLst>
                            <p:childTnLst>
                              <p:par>
                                <p:cTn id="33" presetID="42" presetClass="entr" presetSubtype="0" fill="hold" nodeType="afterEffect">
                                  <p:stCondLst>
                                    <p:cond delay="0"/>
                                  </p:stCondLst>
                                  <p:childTnLst>
                                    <p:set>
                                      <p:cBhvr>
                                        <p:cTn id="34" dur="1" fill="hold">
                                          <p:stCondLst>
                                            <p:cond delay="0"/>
                                          </p:stCondLst>
                                        </p:cTn>
                                        <p:tgtEl>
                                          <p:spTgt spid="29"/>
                                        </p:tgtEl>
                                        <p:attrNameLst>
                                          <p:attrName>style.visibility</p:attrName>
                                        </p:attrNameLst>
                                      </p:cBhvr>
                                      <p:to>
                                        <p:strVal val="visible"/>
                                      </p:to>
                                    </p:set>
                                    <p:animEffect transition="in" filter="fade">
                                      <p:cBhvr>
                                        <p:cTn id="35" dur="500"/>
                                        <p:tgtEl>
                                          <p:spTgt spid="29"/>
                                        </p:tgtEl>
                                      </p:cBhvr>
                                    </p:animEffect>
                                    <p:anim calcmode="lin" valueType="num">
                                      <p:cBhvr>
                                        <p:cTn id="36" dur="500" fill="hold"/>
                                        <p:tgtEl>
                                          <p:spTgt spid="29"/>
                                        </p:tgtEl>
                                        <p:attrNameLst>
                                          <p:attrName>ppt_x</p:attrName>
                                        </p:attrNameLst>
                                      </p:cBhvr>
                                      <p:tavLst>
                                        <p:tav tm="0">
                                          <p:val>
                                            <p:strVal val="#ppt_x"/>
                                          </p:val>
                                        </p:tav>
                                        <p:tav tm="100000">
                                          <p:val>
                                            <p:strVal val="#ppt_x"/>
                                          </p:val>
                                        </p:tav>
                                      </p:tavLst>
                                    </p:anim>
                                    <p:anim calcmode="lin" valueType="num">
                                      <p:cBhvr>
                                        <p:cTn id="37" dur="500" fill="hold"/>
                                        <p:tgtEl>
                                          <p:spTgt spid="29"/>
                                        </p:tgtEl>
                                        <p:attrNameLst>
                                          <p:attrName>ppt_y</p:attrName>
                                        </p:attrNameLst>
                                      </p:cBhvr>
                                      <p:tavLst>
                                        <p:tav tm="0">
                                          <p:val>
                                            <p:strVal val="#ppt_y+.1"/>
                                          </p:val>
                                        </p:tav>
                                        <p:tav tm="100000">
                                          <p:val>
                                            <p:strVal val="#ppt_y"/>
                                          </p:val>
                                        </p:tav>
                                      </p:tavLst>
                                    </p:anim>
                                  </p:childTnLst>
                                </p:cTn>
                              </p:par>
                            </p:childTnLst>
                          </p:cTn>
                        </p:par>
                        <p:par>
                          <p:cTn id="38" fill="hold">
                            <p:stCondLst>
                              <p:cond delay="3000"/>
                            </p:stCondLst>
                            <p:childTnLst>
                              <p:par>
                                <p:cTn id="39" presetID="31" presetClass="entr" presetSubtype="0" fill="hold" nodeType="afterEffect">
                                  <p:stCondLst>
                                    <p:cond delay="0"/>
                                  </p:stCondLst>
                                  <p:childTnLst>
                                    <p:set>
                                      <p:cBhvr>
                                        <p:cTn id="40" dur="1" fill="hold">
                                          <p:stCondLst>
                                            <p:cond delay="0"/>
                                          </p:stCondLst>
                                        </p:cTn>
                                        <p:tgtEl>
                                          <p:spTgt spid="26"/>
                                        </p:tgtEl>
                                        <p:attrNameLst>
                                          <p:attrName>style.visibility</p:attrName>
                                        </p:attrNameLst>
                                      </p:cBhvr>
                                      <p:to>
                                        <p:strVal val="visible"/>
                                      </p:to>
                                    </p:set>
                                    <p:anim calcmode="lin" valueType="num">
                                      <p:cBhvr>
                                        <p:cTn id="41" dur="500" fill="hold"/>
                                        <p:tgtEl>
                                          <p:spTgt spid="26"/>
                                        </p:tgtEl>
                                        <p:attrNameLst>
                                          <p:attrName>ppt_w</p:attrName>
                                        </p:attrNameLst>
                                      </p:cBhvr>
                                      <p:tavLst>
                                        <p:tav tm="0">
                                          <p:val>
                                            <p:fltVal val="0"/>
                                          </p:val>
                                        </p:tav>
                                        <p:tav tm="100000">
                                          <p:val>
                                            <p:strVal val="#ppt_w"/>
                                          </p:val>
                                        </p:tav>
                                      </p:tavLst>
                                    </p:anim>
                                    <p:anim calcmode="lin" valueType="num">
                                      <p:cBhvr>
                                        <p:cTn id="42" dur="500" fill="hold"/>
                                        <p:tgtEl>
                                          <p:spTgt spid="26"/>
                                        </p:tgtEl>
                                        <p:attrNameLst>
                                          <p:attrName>ppt_h</p:attrName>
                                        </p:attrNameLst>
                                      </p:cBhvr>
                                      <p:tavLst>
                                        <p:tav tm="0">
                                          <p:val>
                                            <p:fltVal val="0"/>
                                          </p:val>
                                        </p:tav>
                                        <p:tav tm="100000">
                                          <p:val>
                                            <p:strVal val="#ppt_h"/>
                                          </p:val>
                                        </p:tav>
                                      </p:tavLst>
                                    </p:anim>
                                    <p:anim calcmode="lin" valueType="num">
                                      <p:cBhvr>
                                        <p:cTn id="43" dur="500" fill="hold"/>
                                        <p:tgtEl>
                                          <p:spTgt spid="26"/>
                                        </p:tgtEl>
                                        <p:attrNameLst>
                                          <p:attrName>style.rotation</p:attrName>
                                        </p:attrNameLst>
                                      </p:cBhvr>
                                      <p:tavLst>
                                        <p:tav tm="0">
                                          <p:val>
                                            <p:fltVal val="90"/>
                                          </p:val>
                                        </p:tav>
                                        <p:tav tm="100000">
                                          <p:val>
                                            <p:fltVal val="0"/>
                                          </p:val>
                                        </p:tav>
                                      </p:tavLst>
                                    </p:anim>
                                    <p:animEffect transition="in" filter="fade">
                                      <p:cBhvr>
                                        <p:cTn id="44" dur="500"/>
                                        <p:tgtEl>
                                          <p:spTgt spid="26"/>
                                        </p:tgtEl>
                                      </p:cBhvr>
                                    </p:animEffect>
                                  </p:childTnLst>
                                </p:cTn>
                              </p:par>
                            </p:childTnLst>
                          </p:cTn>
                        </p:par>
                        <p:par>
                          <p:cTn id="45" fill="hold">
                            <p:stCondLst>
                              <p:cond delay="3500"/>
                            </p:stCondLst>
                            <p:childTnLst>
                              <p:par>
                                <p:cTn id="46" presetID="22" presetClass="entr" presetSubtype="8" fill="hold" nodeType="afterEffect">
                                  <p:stCondLst>
                                    <p:cond delay="0"/>
                                  </p:stCondLst>
                                  <p:childTnLst>
                                    <p:set>
                                      <p:cBhvr>
                                        <p:cTn id="47" dur="1" fill="hold">
                                          <p:stCondLst>
                                            <p:cond delay="0"/>
                                          </p:stCondLst>
                                        </p:cTn>
                                        <p:tgtEl>
                                          <p:spTgt spid="16"/>
                                        </p:tgtEl>
                                        <p:attrNameLst>
                                          <p:attrName>style.visibility</p:attrName>
                                        </p:attrNameLst>
                                      </p:cBhvr>
                                      <p:to>
                                        <p:strVal val="visible"/>
                                      </p:to>
                                    </p:set>
                                    <p:animEffect transition="in" filter="wipe(left)">
                                      <p:cBhvr>
                                        <p:cTn id="48" dur="500"/>
                                        <p:tgtEl>
                                          <p:spTgt spid="16"/>
                                        </p:tgtEl>
                                      </p:cBhvr>
                                    </p:animEffect>
                                  </p:childTnLst>
                                </p:cTn>
                              </p:par>
                            </p:childTnLst>
                          </p:cTn>
                        </p:par>
                        <p:par>
                          <p:cTn id="49" fill="hold">
                            <p:stCondLst>
                              <p:cond delay="4000"/>
                            </p:stCondLst>
                            <p:childTnLst>
                              <p:par>
                                <p:cTn id="50" presetID="42" presetClass="entr" presetSubtype="0" fill="hold" nodeType="afterEffect">
                                  <p:stCondLst>
                                    <p:cond delay="0"/>
                                  </p:stCondLst>
                                  <p:childTnLst>
                                    <p:set>
                                      <p:cBhvr>
                                        <p:cTn id="51" dur="1" fill="hold">
                                          <p:stCondLst>
                                            <p:cond delay="0"/>
                                          </p:stCondLst>
                                        </p:cTn>
                                        <p:tgtEl>
                                          <p:spTgt spid="37"/>
                                        </p:tgtEl>
                                        <p:attrNameLst>
                                          <p:attrName>style.visibility</p:attrName>
                                        </p:attrNameLst>
                                      </p:cBhvr>
                                      <p:to>
                                        <p:strVal val="visible"/>
                                      </p:to>
                                    </p:set>
                                    <p:animEffect transition="in" filter="fade">
                                      <p:cBhvr>
                                        <p:cTn id="52" dur="500"/>
                                        <p:tgtEl>
                                          <p:spTgt spid="37"/>
                                        </p:tgtEl>
                                      </p:cBhvr>
                                    </p:animEffect>
                                    <p:anim calcmode="lin" valueType="num">
                                      <p:cBhvr>
                                        <p:cTn id="53" dur="500" fill="hold"/>
                                        <p:tgtEl>
                                          <p:spTgt spid="37"/>
                                        </p:tgtEl>
                                        <p:attrNameLst>
                                          <p:attrName>ppt_x</p:attrName>
                                        </p:attrNameLst>
                                      </p:cBhvr>
                                      <p:tavLst>
                                        <p:tav tm="0">
                                          <p:val>
                                            <p:strVal val="#ppt_x"/>
                                          </p:val>
                                        </p:tav>
                                        <p:tav tm="100000">
                                          <p:val>
                                            <p:strVal val="#ppt_x"/>
                                          </p:val>
                                        </p:tav>
                                      </p:tavLst>
                                    </p:anim>
                                    <p:anim calcmode="lin" valueType="num">
                                      <p:cBhvr>
                                        <p:cTn id="54" dur="500" fill="hold"/>
                                        <p:tgtEl>
                                          <p:spTgt spid="3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 1"/>
          <p:cNvGraphicFramePr/>
          <p:nvPr>
            <p:extLst/>
          </p:nvPr>
        </p:nvGraphicFramePr>
        <p:xfrm>
          <a:off x="5145698" y="1854524"/>
          <a:ext cx="7990122" cy="430758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TextBox 191"/>
          <p:cNvSpPr txBox="1"/>
          <p:nvPr/>
        </p:nvSpPr>
        <p:spPr>
          <a:xfrm>
            <a:off x="919321" y="3004650"/>
            <a:ext cx="4540134" cy="1642751"/>
          </a:xfrm>
          <a:prstGeom prst="rect">
            <a:avLst/>
          </a:prstGeom>
          <a:noFill/>
        </p:spPr>
        <p:txBody>
          <a:bodyPr wrap="square" rIns="151867" bIns="37967" numCol="1" spcCol="360000">
            <a:spAutoFit/>
          </a:bodyPr>
          <a:lstStyle/>
          <a:p>
            <a:pPr>
              <a:defRPr/>
            </a:pPr>
            <a:r>
              <a:rPr lang="zh-CN" altLang="en-US" sz="2531" b="1" dirty="0">
                <a:solidFill>
                  <a:schemeClr val="bg2">
                    <a:lumMod val="50000"/>
                  </a:schemeClr>
                </a:solidFill>
                <a:cs typeface="+mn-ea"/>
                <a:sym typeface="+mn-lt"/>
              </a:rPr>
              <a:t>请添加标题</a:t>
            </a:r>
            <a:endParaRPr lang="en-US" sz="2531" b="1" dirty="0">
              <a:solidFill>
                <a:schemeClr val="bg2">
                  <a:lumMod val="50000"/>
                </a:schemeClr>
              </a:solidFill>
              <a:cs typeface="+mn-ea"/>
              <a:sym typeface="+mn-lt"/>
            </a:endParaRPr>
          </a:p>
          <a:p>
            <a:pPr>
              <a:defRPr/>
            </a:pPr>
            <a:endParaRPr lang="en-US" sz="1266" dirty="0">
              <a:solidFill>
                <a:schemeClr val="bg1">
                  <a:lumMod val="50000"/>
                </a:schemeClr>
              </a:solidFill>
              <a:cs typeface="+mn-ea"/>
              <a:sym typeface="+mn-lt"/>
            </a:endParaRPr>
          </a:p>
          <a:p>
            <a:pPr algn="ctr">
              <a:defRPr/>
            </a:pPr>
            <a:r>
              <a:rPr lang="zh-CN" altLang="en-US" sz="1266" dirty="0">
                <a:solidFill>
                  <a:schemeClr val="bg1">
                    <a:lumMod val="50000"/>
                  </a:schemeClr>
                </a:solidFill>
                <a:cs typeface="+mn-ea"/>
                <a:sym typeface="+mn-lt"/>
              </a:rPr>
              <a:t>请添加您的文本内容，请添加您的文本内容，请添加您的文本内容，请添加您的文本内容，请添加您的文本内容，请添加您的文本内容，请添加您的文本内容，请添加您的文本内容，请添加您的文本内容，</a:t>
            </a:r>
            <a:endParaRPr lang="en-US" altLang="zh-CN" sz="1266" dirty="0">
              <a:solidFill>
                <a:schemeClr val="bg1">
                  <a:lumMod val="50000"/>
                </a:schemeClr>
              </a:solidFill>
              <a:cs typeface="+mn-ea"/>
              <a:sym typeface="+mn-lt"/>
            </a:endParaRPr>
          </a:p>
          <a:p>
            <a:pPr algn="ctr">
              <a:defRPr/>
            </a:pPr>
            <a:endParaRPr lang="en-US" altLang="zh-CN" sz="1266" dirty="0">
              <a:solidFill>
                <a:schemeClr val="bg1">
                  <a:lumMod val="50000"/>
                </a:schemeClr>
              </a:solidFill>
              <a:cs typeface="+mn-ea"/>
              <a:sym typeface="+mn-lt"/>
            </a:endParaRPr>
          </a:p>
        </p:txBody>
      </p:sp>
      <p:sp>
        <p:nvSpPr>
          <p:cNvPr id="6" name="TextBox 192"/>
          <p:cNvSpPr txBox="1"/>
          <p:nvPr/>
        </p:nvSpPr>
        <p:spPr>
          <a:xfrm>
            <a:off x="6135124" y="2448381"/>
            <a:ext cx="341233" cy="611706"/>
          </a:xfrm>
          <a:prstGeom prst="rect">
            <a:avLst/>
          </a:prstGeom>
          <a:noFill/>
        </p:spPr>
        <p:txBody>
          <a:bodyPr wrap="square" rtlCol="0">
            <a:spAutoFit/>
          </a:bodyPr>
          <a:lstStyle/>
          <a:p>
            <a:pPr algn="ctr"/>
            <a:r>
              <a:rPr lang="en-US" sz="3375" dirty="0">
                <a:solidFill>
                  <a:schemeClr val="accent1"/>
                </a:solidFill>
                <a:cs typeface="+mn-ea"/>
                <a:sym typeface="+mn-lt"/>
              </a:rPr>
              <a:t>1</a:t>
            </a:r>
            <a:endParaRPr lang="id-ID" sz="3375" dirty="0">
              <a:solidFill>
                <a:schemeClr val="accent1"/>
              </a:solidFill>
              <a:cs typeface="+mn-ea"/>
              <a:sym typeface="+mn-lt"/>
            </a:endParaRPr>
          </a:p>
        </p:txBody>
      </p:sp>
      <p:sp>
        <p:nvSpPr>
          <p:cNvPr id="7" name="TextBox 193"/>
          <p:cNvSpPr txBox="1"/>
          <p:nvPr/>
        </p:nvSpPr>
        <p:spPr>
          <a:xfrm>
            <a:off x="6402173" y="3648654"/>
            <a:ext cx="341233" cy="698204"/>
          </a:xfrm>
          <a:prstGeom prst="rect">
            <a:avLst/>
          </a:prstGeom>
          <a:noFill/>
        </p:spPr>
        <p:txBody>
          <a:bodyPr wrap="square" rtlCol="0">
            <a:spAutoFit/>
          </a:bodyPr>
          <a:lstStyle/>
          <a:p>
            <a:pPr algn="ctr"/>
            <a:r>
              <a:rPr lang="en-US" sz="3937" dirty="0">
                <a:solidFill>
                  <a:schemeClr val="accent1"/>
                </a:solidFill>
                <a:cs typeface="+mn-ea"/>
                <a:sym typeface="+mn-lt"/>
              </a:rPr>
              <a:t>2</a:t>
            </a:r>
            <a:endParaRPr lang="id-ID" sz="3937" dirty="0">
              <a:solidFill>
                <a:schemeClr val="accent1"/>
              </a:solidFill>
              <a:cs typeface="+mn-ea"/>
              <a:sym typeface="+mn-lt"/>
            </a:endParaRPr>
          </a:p>
        </p:txBody>
      </p:sp>
      <p:sp>
        <p:nvSpPr>
          <p:cNvPr id="8" name="TextBox 194"/>
          <p:cNvSpPr txBox="1"/>
          <p:nvPr/>
        </p:nvSpPr>
        <p:spPr>
          <a:xfrm>
            <a:off x="6135123" y="4795155"/>
            <a:ext cx="341233" cy="784830"/>
          </a:xfrm>
          <a:prstGeom prst="rect">
            <a:avLst/>
          </a:prstGeom>
          <a:noFill/>
        </p:spPr>
        <p:txBody>
          <a:bodyPr wrap="square" rtlCol="0">
            <a:spAutoFit/>
          </a:bodyPr>
          <a:lstStyle/>
          <a:p>
            <a:pPr algn="ctr"/>
            <a:r>
              <a:rPr lang="en-US" sz="4500" dirty="0">
                <a:solidFill>
                  <a:schemeClr val="accent1"/>
                </a:solidFill>
                <a:cs typeface="+mn-ea"/>
                <a:sym typeface="+mn-lt"/>
              </a:rPr>
              <a:t>3</a:t>
            </a:r>
            <a:endParaRPr lang="id-ID" sz="4500" dirty="0">
              <a:solidFill>
                <a:schemeClr val="accent1"/>
              </a:solidFill>
              <a:cs typeface="+mn-ea"/>
              <a:sym typeface="+mn-lt"/>
            </a:endParaRPr>
          </a:p>
        </p:txBody>
      </p:sp>
      <p:sp>
        <p:nvSpPr>
          <p:cNvPr id="9" name="矩形 8"/>
          <p:cNvSpPr/>
          <p:nvPr/>
        </p:nvSpPr>
        <p:spPr>
          <a:xfrm>
            <a:off x="353" y="0"/>
            <a:ext cx="12858044" cy="723265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531">
              <a:cs typeface="+mn-ea"/>
              <a:sym typeface="+mn-lt"/>
            </a:endParaRPr>
          </a:p>
        </p:txBody>
      </p:sp>
    </p:spTree>
    <p:extLst>
      <p:ext uri="{BB962C8B-B14F-4D97-AF65-F5344CB8AC3E}">
        <p14:creationId xmlns:p14="http://schemas.microsoft.com/office/powerpoint/2010/main" val="1186882998"/>
      </p:ext>
    </p:extLst>
  </p:cSld>
  <p:clrMapOvr>
    <a:masterClrMapping/>
  </p:clrMapOvr>
  <mc:AlternateContent xmlns:mc="http://schemas.openxmlformats.org/markup-compatibility/2006" xmlns:p14="http://schemas.microsoft.com/office/powerpoint/2010/main">
    <mc:Choice Requires="p14">
      <p:transition spd="slow" p14:dur="1500" advClick="0" advTm="3000">
        <p:random/>
      </p:transition>
    </mc:Choice>
    <mc:Fallback xmlns="">
      <p:transition spd="slow" advClick="0"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15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par>
                                <p:cTn id="9" presetID="22" presetClass="entr" presetSubtype="8" fill="hold" grpId="0" nodeType="withEffect">
                                  <p:stCondLst>
                                    <p:cond delay="2000"/>
                                  </p:stCondLst>
                                  <p:childTnLst>
                                    <p:set>
                                      <p:cBhvr>
                                        <p:cTn id="10" dur="1" fill="hold">
                                          <p:stCondLst>
                                            <p:cond delay="0"/>
                                          </p:stCondLst>
                                        </p:cTn>
                                        <p:tgtEl>
                                          <p:spTgt spid="4">
                                            <p:graphicEl>
                                              <a:dgm id="{9CA5311C-F3F3-438E-B801-4EA70EB42938}"/>
                                            </p:graphicEl>
                                          </p:spTgt>
                                        </p:tgtEl>
                                        <p:attrNameLst>
                                          <p:attrName>style.visibility</p:attrName>
                                        </p:attrNameLst>
                                      </p:cBhvr>
                                      <p:to>
                                        <p:strVal val="visible"/>
                                      </p:to>
                                    </p:set>
                                    <p:animEffect transition="in" filter="wipe(left)">
                                      <p:cBhvr>
                                        <p:cTn id="11" dur="500"/>
                                        <p:tgtEl>
                                          <p:spTgt spid="4">
                                            <p:graphicEl>
                                              <a:dgm id="{9CA5311C-F3F3-438E-B801-4EA70EB42938}"/>
                                            </p:graphicEl>
                                          </p:spTgt>
                                        </p:tgtEl>
                                      </p:cBhvr>
                                    </p:animEffect>
                                  </p:childTnLst>
                                </p:cTn>
                              </p:par>
                              <p:par>
                                <p:cTn id="12" presetID="22" presetClass="entr" presetSubtype="8" fill="hold" grpId="0" nodeType="withEffect">
                                  <p:stCondLst>
                                    <p:cond delay="2500"/>
                                  </p:stCondLst>
                                  <p:childTnLst>
                                    <p:set>
                                      <p:cBhvr>
                                        <p:cTn id="13" dur="1" fill="hold">
                                          <p:stCondLst>
                                            <p:cond delay="0"/>
                                          </p:stCondLst>
                                        </p:cTn>
                                        <p:tgtEl>
                                          <p:spTgt spid="4">
                                            <p:graphicEl>
                                              <a:dgm id="{3A87B7BC-A8F6-4FA9-9633-16321F2F36FB}"/>
                                            </p:graphicEl>
                                          </p:spTgt>
                                        </p:tgtEl>
                                        <p:attrNameLst>
                                          <p:attrName>style.visibility</p:attrName>
                                        </p:attrNameLst>
                                      </p:cBhvr>
                                      <p:to>
                                        <p:strVal val="visible"/>
                                      </p:to>
                                    </p:set>
                                    <p:animEffect transition="in" filter="wipe(left)">
                                      <p:cBhvr>
                                        <p:cTn id="14" dur="500"/>
                                        <p:tgtEl>
                                          <p:spTgt spid="4">
                                            <p:graphicEl>
                                              <a:dgm id="{3A87B7BC-A8F6-4FA9-9633-16321F2F36FB}"/>
                                            </p:graphicEl>
                                          </p:spTgt>
                                        </p:tgtEl>
                                      </p:cBhvr>
                                    </p:animEffect>
                                  </p:childTnLst>
                                </p:cTn>
                              </p:par>
                              <p:par>
                                <p:cTn id="15" presetID="22" presetClass="entr" presetSubtype="8" fill="hold" grpId="0" nodeType="withEffect">
                                  <p:stCondLst>
                                    <p:cond delay="3000"/>
                                  </p:stCondLst>
                                  <p:childTnLst>
                                    <p:set>
                                      <p:cBhvr>
                                        <p:cTn id="16" dur="1" fill="hold">
                                          <p:stCondLst>
                                            <p:cond delay="0"/>
                                          </p:stCondLst>
                                        </p:cTn>
                                        <p:tgtEl>
                                          <p:spTgt spid="4">
                                            <p:graphicEl>
                                              <a:dgm id="{BCFC0A0D-5C26-4B0E-9B97-027EBA05534F}"/>
                                            </p:graphicEl>
                                          </p:spTgt>
                                        </p:tgtEl>
                                        <p:attrNameLst>
                                          <p:attrName>style.visibility</p:attrName>
                                        </p:attrNameLst>
                                      </p:cBhvr>
                                      <p:to>
                                        <p:strVal val="visible"/>
                                      </p:to>
                                    </p:set>
                                    <p:animEffect transition="in" filter="wipe(left)">
                                      <p:cBhvr>
                                        <p:cTn id="17" dur="500"/>
                                        <p:tgtEl>
                                          <p:spTgt spid="4">
                                            <p:graphicEl>
                                              <a:dgm id="{BCFC0A0D-5C26-4B0E-9B97-027EBA05534F}"/>
                                            </p:graphicEl>
                                          </p:spTgt>
                                        </p:tgtEl>
                                      </p:cBhvr>
                                    </p:animEffect>
                                  </p:childTnLst>
                                </p:cTn>
                              </p:par>
                              <p:par>
                                <p:cTn id="18" presetID="22" presetClass="entr" presetSubtype="8" fill="hold" grpId="0" nodeType="withEffect">
                                  <p:stCondLst>
                                    <p:cond delay="3500"/>
                                  </p:stCondLst>
                                  <p:childTnLst>
                                    <p:set>
                                      <p:cBhvr>
                                        <p:cTn id="19" dur="1" fill="hold">
                                          <p:stCondLst>
                                            <p:cond delay="0"/>
                                          </p:stCondLst>
                                        </p:cTn>
                                        <p:tgtEl>
                                          <p:spTgt spid="4">
                                            <p:graphicEl>
                                              <a:dgm id="{F47FA197-DA62-465B-B9A8-DFA36447A975}"/>
                                            </p:graphicEl>
                                          </p:spTgt>
                                        </p:tgtEl>
                                        <p:attrNameLst>
                                          <p:attrName>style.visibility</p:attrName>
                                        </p:attrNameLst>
                                      </p:cBhvr>
                                      <p:to>
                                        <p:strVal val="visible"/>
                                      </p:to>
                                    </p:set>
                                    <p:animEffect transition="in" filter="wipe(left)">
                                      <p:cBhvr>
                                        <p:cTn id="20" dur="500"/>
                                        <p:tgtEl>
                                          <p:spTgt spid="4">
                                            <p:graphicEl>
                                              <a:dgm id="{F47FA197-DA62-465B-B9A8-DFA36447A975}"/>
                                            </p:graphicEl>
                                          </p:spTgt>
                                        </p:tgtEl>
                                      </p:cBhvr>
                                    </p:animEffect>
                                  </p:childTnLst>
                                </p:cTn>
                              </p:par>
                              <p:par>
                                <p:cTn id="21" presetID="22" presetClass="entr" presetSubtype="8" fill="hold" grpId="0" nodeType="withEffect">
                                  <p:stCondLst>
                                    <p:cond delay="4000"/>
                                  </p:stCondLst>
                                  <p:childTnLst>
                                    <p:set>
                                      <p:cBhvr>
                                        <p:cTn id="22" dur="1" fill="hold">
                                          <p:stCondLst>
                                            <p:cond delay="0"/>
                                          </p:stCondLst>
                                        </p:cTn>
                                        <p:tgtEl>
                                          <p:spTgt spid="4">
                                            <p:graphicEl>
                                              <a:dgm id="{3503E521-6B50-4E2C-8EEC-B8CBD7140168}"/>
                                            </p:graphicEl>
                                          </p:spTgt>
                                        </p:tgtEl>
                                        <p:attrNameLst>
                                          <p:attrName>style.visibility</p:attrName>
                                        </p:attrNameLst>
                                      </p:cBhvr>
                                      <p:to>
                                        <p:strVal val="visible"/>
                                      </p:to>
                                    </p:set>
                                    <p:animEffect transition="in" filter="wipe(left)">
                                      <p:cBhvr>
                                        <p:cTn id="23" dur="500"/>
                                        <p:tgtEl>
                                          <p:spTgt spid="4">
                                            <p:graphicEl>
                                              <a:dgm id="{3503E521-6B50-4E2C-8EEC-B8CBD7140168}"/>
                                            </p:graphicEl>
                                          </p:spTgt>
                                        </p:tgtEl>
                                      </p:cBhvr>
                                    </p:animEffect>
                                  </p:childTnLst>
                                </p:cTn>
                              </p:par>
                              <p:par>
                                <p:cTn id="24" presetID="22" presetClass="entr" presetSubtype="8" fill="hold" grpId="0" nodeType="withEffect">
                                  <p:stCondLst>
                                    <p:cond delay="4500"/>
                                  </p:stCondLst>
                                  <p:childTnLst>
                                    <p:set>
                                      <p:cBhvr>
                                        <p:cTn id="25" dur="1" fill="hold">
                                          <p:stCondLst>
                                            <p:cond delay="0"/>
                                          </p:stCondLst>
                                        </p:cTn>
                                        <p:tgtEl>
                                          <p:spTgt spid="4">
                                            <p:graphicEl>
                                              <a:dgm id="{2A6C2703-E9D7-4AA8-BCFF-B53EFB25DFCC}"/>
                                            </p:graphicEl>
                                          </p:spTgt>
                                        </p:tgtEl>
                                        <p:attrNameLst>
                                          <p:attrName>style.visibility</p:attrName>
                                        </p:attrNameLst>
                                      </p:cBhvr>
                                      <p:to>
                                        <p:strVal val="visible"/>
                                      </p:to>
                                    </p:set>
                                    <p:animEffect transition="in" filter="wipe(left)">
                                      <p:cBhvr>
                                        <p:cTn id="26" dur="500"/>
                                        <p:tgtEl>
                                          <p:spTgt spid="4">
                                            <p:graphicEl>
                                              <a:dgm id="{2A6C2703-E9D7-4AA8-BCFF-B53EFB25DFCC}"/>
                                            </p:graphicEl>
                                          </p:spTgt>
                                        </p:tgtEl>
                                      </p:cBhvr>
                                    </p:animEffect>
                                  </p:childTnLst>
                                </p:cTn>
                              </p:par>
                              <p:par>
                                <p:cTn id="27" presetID="22" presetClass="entr" presetSubtype="8" fill="hold" grpId="0" nodeType="withEffect">
                                  <p:stCondLst>
                                    <p:cond delay="5000"/>
                                  </p:stCondLst>
                                  <p:childTnLst>
                                    <p:set>
                                      <p:cBhvr>
                                        <p:cTn id="28" dur="1" fill="hold">
                                          <p:stCondLst>
                                            <p:cond delay="0"/>
                                          </p:stCondLst>
                                        </p:cTn>
                                        <p:tgtEl>
                                          <p:spTgt spid="4">
                                            <p:graphicEl>
                                              <a:dgm id="{32DB89E7-120B-4858-AA09-49C68F2DABA3}"/>
                                            </p:graphicEl>
                                          </p:spTgt>
                                        </p:tgtEl>
                                        <p:attrNameLst>
                                          <p:attrName>style.visibility</p:attrName>
                                        </p:attrNameLst>
                                      </p:cBhvr>
                                      <p:to>
                                        <p:strVal val="visible"/>
                                      </p:to>
                                    </p:set>
                                    <p:animEffect transition="in" filter="wipe(left)">
                                      <p:cBhvr>
                                        <p:cTn id="29" dur="500"/>
                                        <p:tgtEl>
                                          <p:spTgt spid="4">
                                            <p:graphicEl>
                                              <a:dgm id="{32DB89E7-120B-4858-AA09-49C68F2DABA3}"/>
                                            </p:graphicEl>
                                          </p:spTgt>
                                        </p:tgtEl>
                                      </p:cBhvr>
                                    </p:animEffect>
                                  </p:childTnLst>
                                </p:cTn>
                              </p:par>
                              <p:par>
                                <p:cTn id="30" presetID="53" presetClass="entr" presetSubtype="16" fill="hold" grpId="0" nodeType="withEffect">
                                  <p:stCondLst>
                                    <p:cond delay="5500"/>
                                  </p:stCondLst>
                                  <p:childTnLst>
                                    <p:set>
                                      <p:cBhvr>
                                        <p:cTn id="31" dur="1" fill="hold">
                                          <p:stCondLst>
                                            <p:cond delay="0"/>
                                          </p:stCondLst>
                                        </p:cTn>
                                        <p:tgtEl>
                                          <p:spTgt spid="6"/>
                                        </p:tgtEl>
                                        <p:attrNameLst>
                                          <p:attrName>style.visibility</p:attrName>
                                        </p:attrNameLst>
                                      </p:cBhvr>
                                      <p:to>
                                        <p:strVal val="visible"/>
                                      </p:to>
                                    </p:set>
                                    <p:anim calcmode="lin" valueType="num">
                                      <p:cBhvr>
                                        <p:cTn id="32" dur="500" fill="hold"/>
                                        <p:tgtEl>
                                          <p:spTgt spid="6"/>
                                        </p:tgtEl>
                                        <p:attrNameLst>
                                          <p:attrName>ppt_w</p:attrName>
                                        </p:attrNameLst>
                                      </p:cBhvr>
                                      <p:tavLst>
                                        <p:tav tm="0">
                                          <p:val>
                                            <p:fltVal val="0"/>
                                          </p:val>
                                        </p:tav>
                                        <p:tav tm="100000">
                                          <p:val>
                                            <p:strVal val="#ppt_w"/>
                                          </p:val>
                                        </p:tav>
                                      </p:tavLst>
                                    </p:anim>
                                    <p:anim calcmode="lin" valueType="num">
                                      <p:cBhvr>
                                        <p:cTn id="33" dur="500" fill="hold"/>
                                        <p:tgtEl>
                                          <p:spTgt spid="6"/>
                                        </p:tgtEl>
                                        <p:attrNameLst>
                                          <p:attrName>ppt_h</p:attrName>
                                        </p:attrNameLst>
                                      </p:cBhvr>
                                      <p:tavLst>
                                        <p:tav tm="0">
                                          <p:val>
                                            <p:fltVal val="0"/>
                                          </p:val>
                                        </p:tav>
                                        <p:tav tm="100000">
                                          <p:val>
                                            <p:strVal val="#ppt_h"/>
                                          </p:val>
                                        </p:tav>
                                      </p:tavLst>
                                    </p:anim>
                                    <p:animEffect transition="in" filter="fade">
                                      <p:cBhvr>
                                        <p:cTn id="34" dur="500"/>
                                        <p:tgtEl>
                                          <p:spTgt spid="6"/>
                                        </p:tgtEl>
                                      </p:cBhvr>
                                    </p:animEffect>
                                  </p:childTnLst>
                                </p:cTn>
                              </p:par>
                              <p:par>
                                <p:cTn id="35" presetID="53" presetClass="entr" presetSubtype="16" fill="hold" grpId="0" nodeType="withEffect">
                                  <p:stCondLst>
                                    <p:cond delay="5500"/>
                                  </p:stCondLst>
                                  <p:childTnLst>
                                    <p:set>
                                      <p:cBhvr>
                                        <p:cTn id="36" dur="1" fill="hold">
                                          <p:stCondLst>
                                            <p:cond delay="0"/>
                                          </p:stCondLst>
                                        </p:cTn>
                                        <p:tgtEl>
                                          <p:spTgt spid="7"/>
                                        </p:tgtEl>
                                        <p:attrNameLst>
                                          <p:attrName>style.visibility</p:attrName>
                                        </p:attrNameLst>
                                      </p:cBhvr>
                                      <p:to>
                                        <p:strVal val="visible"/>
                                      </p:to>
                                    </p:set>
                                    <p:anim calcmode="lin" valueType="num">
                                      <p:cBhvr>
                                        <p:cTn id="37" dur="500" fill="hold"/>
                                        <p:tgtEl>
                                          <p:spTgt spid="7"/>
                                        </p:tgtEl>
                                        <p:attrNameLst>
                                          <p:attrName>ppt_w</p:attrName>
                                        </p:attrNameLst>
                                      </p:cBhvr>
                                      <p:tavLst>
                                        <p:tav tm="0">
                                          <p:val>
                                            <p:fltVal val="0"/>
                                          </p:val>
                                        </p:tav>
                                        <p:tav tm="100000">
                                          <p:val>
                                            <p:strVal val="#ppt_w"/>
                                          </p:val>
                                        </p:tav>
                                      </p:tavLst>
                                    </p:anim>
                                    <p:anim calcmode="lin" valueType="num">
                                      <p:cBhvr>
                                        <p:cTn id="38" dur="500" fill="hold"/>
                                        <p:tgtEl>
                                          <p:spTgt spid="7"/>
                                        </p:tgtEl>
                                        <p:attrNameLst>
                                          <p:attrName>ppt_h</p:attrName>
                                        </p:attrNameLst>
                                      </p:cBhvr>
                                      <p:tavLst>
                                        <p:tav tm="0">
                                          <p:val>
                                            <p:fltVal val="0"/>
                                          </p:val>
                                        </p:tav>
                                        <p:tav tm="100000">
                                          <p:val>
                                            <p:strVal val="#ppt_h"/>
                                          </p:val>
                                        </p:tav>
                                      </p:tavLst>
                                    </p:anim>
                                    <p:animEffect transition="in" filter="fade">
                                      <p:cBhvr>
                                        <p:cTn id="39" dur="500"/>
                                        <p:tgtEl>
                                          <p:spTgt spid="7"/>
                                        </p:tgtEl>
                                      </p:cBhvr>
                                    </p:animEffect>
                                  </p:childTnLst>
                                </p:cTn>
                              </p:par>
                              <p:par>
                                <p:cTn id="40" presetID="53" presetClass="entr" presetSubtype="16" fill="hold" grpId="0" nodeType="withEffect">
                                  <p:stCondLst>
                                    <p:cond delay="5500"/>
                                  </p:stCondLst>
                                  <p:childTnLst>
                                    <p:set>
                                      <p:cBhvr>
                                        <p:cTn id="41" dur="1" fill="hold">
                                          <p:stCondLst>
                                            <p:cond delay="0"/>
                                          </p:stCondLst>
                                        </p:cTn>
                                        <p:tgtEl>
                                          <p:spTgt spid="8"/>
                                        </p:tgtEl>
                                        <p:attrNameLst>
                                          <p:attrName>style.visibility</p:attrName>
                                        </p:attrNameLst>
                                      </p:cBhvr>
                                      <p:to>
                                        <p:strVal val="visible"/>
                                      </p:to>
                                    </p:set>
                                    <p:anim calcmode="lin" valueType="num">
                                      <p:cBhvr>
                                        <p:cTn id="42" dur="500" fill="hold"/>
                                        <p:tgtEl>
                                          <p:spTgt spid="8"/>
                                        </p:tgtEl>
                                        <p:attrNameLst>
                                          <p:attrName>ppt_w</p:attrName>
                                        </p:attrNameLst>
                                      </p:cBhvr>
                                      <p:tavLst>
                                        <p:tav tm="0">
                                          <p:val>
                                            <p:fltVal val="0"/>
                                          </p:val>
                                        </p:tav>
                                        <p:tav tm="100000">
                                          <p:val>
                                            <p:strVal val="#ppt_w"/>
                                          </p:val>
                                        </p:tav>
                                      </p:tavLst>
                                    </p:anim>
                                    <p:anim calcmode="lin" valueType="num">
                                      <p:cBhvr>
                                        <p:cTn id="43" dur="500" fill="hold"/>
                                        <p:tgtEl>
                                          <p:spTgt spid="8"/>
                                        </p:tgtEl>
                                        <p:attrNameLst>
                                          <p:attrName>ppt_h</p:attrName>
                                        </p:attrNameLst>
                                      </p:cBhvr>
                                      <p:tavLst>
                                        <p:tav tm="0">
                                          <p:val>
                                            <p:fltVal val="0"/>
                                          </p:val>
                                        </p:tav>
                                        <p:tav tm="100000">
                                          <p:val>
                                            <p:strVal val="#ppt_h"/>
                                          </p:val>
                                        </p:tav>
                                      </p:tavLst>
                                    </p:anim>
                                    <p:animEffect transition="in" filter="fade">
                                      <p:cBhvr>
                                        <p:cTn id="44"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one"/>
        </p:bldSub>
      </p:bldGraphic>
      <p:bldP spid="5" grpId="0"/>
      <p:bldP spid="6" grpId="0"/>
      <p:bldP spid="7" grpId="0"/>
      <p:bldP spid="8"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5289278" y="3126936"/>
            <a:ext cx="404279" cy="566679"/>
            <a:chOff x="801440" y="2176759"/>
            <a:chExt cx="331077" cy="464074"/>
          </a:xfrm>
        </p:grpSpPr>
        <p:sp>
          <p:nvSpPr>
            <p:cNvPr id="5"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4"/>
            </a:solidFill>
            <a:ln>
              <a:noFill/>
            </a:ln>
          </p:spPr>
          <p:txBody>
            <a:bodyPr vert="horz" wrap="square" lIns="111659" tIns="55829" rIns="111659" bIns="55829" numCol="1" anchor="t" anchorCtr="0" compatLnSpc="1"/>
            <a:lstStyle/>
            <a:p>
              <a:pPr algn="ctr">
                <a:lnSpc>
                  <a:spcPct val="120000"/>
                </a:lnSpc>
              </a:pPr>
              <a:endParaRPr lang="en-US" sz="998" dirty="0">
                <a:solidFill>
                  <a:schemeClr val="bg1">
                    <a:lumMod val="65000"/>
                  </a:schemeClr>
                </a:solidFill>
                <a:cs typeface="+mn-ea"/>
                <a:sym typeface="+mn-lt"/>
              </a:endParaRPr>
            </a:p>
          </p:txBody>
        </p:sp>
        <p:sp>
          <p:nvSpPr>
            <p:cNvPr id="6" name="TextBox 5"/>
            <p:cNvSpPr txBox="1"/>
            <p:nvPr/>
          </p:nvSpPr>
          <p:spPr>
            <a:xfrm>
              <a:off x="801440" y="2216099"/>
              <a:ext cx="331077" cy="226529"/>
            </a:xfrm>
            <a:prstGeom prst="rect">
              <a:avLst/>
            </a:prstGeom>
            <a:noFill/>
          </p:spPr>
          <p:txBody>
            <a:bodyPr wrap="none" rtlCol="0">
              <a:spAutoFit/>
            </a:bodyPr>
            <a:lstStyle/>
            <a:p>
              <a:pPr algn="ctr">
                <a:lnSpc>
                  <a:spcPct val="120000"/>
                </a:lnSpc>
              </a:pPr>
              <a:r>
                <a:rPr lang="en-US" sz="998" dirty="0">
                  <a:solidFill>
                    <a:schemeClr val="bg1">
                      <a:lumMod val="65000"/>
                    </a:schemeClr>
                  </a:solidFill>
                  <a:cs typeface="+mn-ea"/>
                  <a:sym typeface="+mn-lt"/>
                </a:rPr>
                <a:t>26%</a:t>
              </a:r>
            </a:p>
          </p:txBody>
        </p:sp>
      </p:grpSp>
      <p:grpSp>
        <p:nvGrpSpPr>
          <p:cNvPr id="7" name="Group 6"/>
          <p:cNvGrpSpPr/>
          <p:nvPr/>
        </p:nvGrpSpPr>
        <p:grpSpPr>
          <a:xfrm>
            <a:off x="3314432" y="2385388"/>
            <a:ext cx="404278" cy="566679"/>
            <a:chOff x="801441" y="2176759"/>
            <a:chExt cx="331074" cy="464074"/>
          </a:xfrm>
        </p:grpSpPr>
        <p:sp>
          <p:nvSpPr>
            <p:cNvPr id="8"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2"/>
            </a:solidFill>
            <a:ln>
              <a:noFill/>
            </a:ln>
          </p:spPr>
          <p:txBody>
            <a:bodyPr vert="horz" wrap="square" lIns="111659" tIns="55829" rIns="111659" bIns="55829" numCol="1" anchor="t" anchorCtr="0" compatLnSpc="1"/>
            <a:lstStyle/>
            <a:p>
              <a:pPr algn="ctr">
                <a:lnSpc>
                  <a:spcPct val="120000"/>
                </a:lnSpc>
              </a:pPr>
              <a:endParaRPr lang="en-US" sz="998" dirty="0">
                <a:solidFill>
                  <a:schemeClr val="bg1">
                    <a:lumMod val="65000"/>
                  </a:schemeClr>
                </a:solidFill>
                <a:cs typeface="+mn-ea"/>
                <a:sym typeface="+mn-lt"/>
              </a:endParaRPr>
            </a:p>
          </p:txBody>
        </p:sp>
        <p:sp>
          <p:nvSpPr>
            <p:cNvPr id="9" name="TextBox 8"/>
            <p:cNvSpPr txBox="1"/>
            <p:nvPr/>
          </p:nvSpPr>
          <p:spPr>
            <a:xfrm>
              <a:off x="801441" y="2216099"/>
              <a:ext cx="331074" cy="226529"/>
            </a:xfrm>
            <a:prstGeom prst="rect">
              <a:avLst/>
            </a:prstGeom>
            <a:noFill/>
          </p:spPr>
          <p:txBody>
            <a:bodyPr wrap="none" rtlCol="0">
              <a:spAutoFit/>
            </a:bodyPr>
            <a:lstStyle/>
            <a:p>
              <a:pPr algn="ctr">
                <a:lnSpc>
                  <a:spcPct val="120000"/>
                </a:lnSpc>
              </a:pPr>
              <a:r>
                <a:rPr lang="en-US" sz="998" dirty="0">
                  <a:solidFill>
                    <a:schemeClr val="bg1">
                      <a:lumMod val="65000"/>
                    </a:schemeClr>
                  </a:solidFill>
                  <a:cs typeface="+mn-ea"/>
                  <a:sym typeface="+mn-lt"/>
                </a:rPr>
                <a:t>56%</a:t>
              </a:r>
            </a:p>
          </p:txBody>
        </p:sp>
      </p:grpSp>
      <p:grpSp>
        <p:nvGrpSpPr>
          <p:cNvPr id="10" name="Group 9"/>
          <p:cNvGrpSpPr/>
          <p:nvPr/>
        </p:nvGrpSpPr>
        <p:grpSpPr>
          <a:xfrm>
            <a:off x="4350031" y="2778766"/>
            <a:ext cx="404278" cy="566679"/>
            <a:chOff x="801441" y="2176759"/>
            <a:chExt cx="331074" cy="464074"/>
          </a:xfrm>
        </p:grpSpPr>
        <p:sp>
          <p:nvSpPr>
            <p:cNvPr id="11"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3"/>
            </a:solidFill>
            <a:ln>
              <a:noFill/>
            </a:ln>
          </p:spPr>
          <p:txBody>
            <a:bodyPr vert="horz" wrap="square" lIns="111659" tIns="55829" rIns="111659" bIns="55829" numCol="1" anchor="t" anchorCtr="0" compatLnSpc="1"/>
            <a:lstStyle/>
            <a:p>
              <a:pPr algn="ctr">
                <a:lnSpc>
                  <a:spcPct val="120000"/>
                </a:lnSpc>
              </a:pPr>
              <a:endParaRPr lang="en-US" sz="998" dirty="0">
                <a:solidFill>
                  <a:schemeClr val="bg1">
                    <a:lumMod val="65000"/>
                  </a:schemeClr>
                </a:solidFill>
                <a:cs typeface="+mn-ea"/>
                <a:sym typeface="+mn-lt"/>
              </a:endParaRPr>
            </a:p>
          </p:txBody>
        </p:sp>
        <p:sp>
          <p:nvSpPr>
            <p:cNvPr id="12" name="TextBox 11"/>
            <p:cNvSpPr txBox="1"/>
            <p:nvPr/>
          </p:nvSpPr>
          <p:spPr>
            <a:xfrm>
              <a:off x="801441" y="2216099"/>
              <a:ext cx="331074" cy="226529"/>
            </a:xfrm>
            <a:prstGeom prst="rect">
              <a:avLst/>
            </a:prstGeom>
            <a:noFill/>
          </p:spPr>
          <p:txBody>
            <a:bodyPr wrap="none" rtlCol="0">
              <a:spAutoFit/>
            </a:bodyPr>
            <a:lstStyle/>
            <a:p>
              <a:pPr algn="ctr">
                <a:lnSpc>
                  <a:spcPct val="120000"/>
                </a:lnSpc>
              </a:pPr>
              <a:r>
                <a:rPr lang="en-US" sz="998" dirty="0">
                  <a:solidFill>
                    <a:schemeClr val="bg1">
                      <a:lumMod val="65000"/>
                    </a:schemeClr>
                  </a:solidFill>
                  <a:cs typeface="+mn-ea"/>
                  <a:sym typeface="+mn-lt"/>
                </a:rPr>
                <a:t>45%</a:t>
              </a:r>
            </a:p>
          </p:txBody>
        </p:sp>
      </p:grpSp>
      <p:grpSp>
        <p:nvGrpSpPr>
          <p:cNvPr id="13" name="Group 12"/>
          <p:cNvGrpSpPr/>
          <p:nvPr/>
        </p:nvGrpSpPr>
        <p:grpSpPr>
          <a:xfrm>
            <a:off x="2454565" y="2945503"/>
            <a:ext cx="404278" cy="566679"/>
            <a:chOff x="801441" y="2176759"/>
            <a:chExt cx="331074" cy="464074"/>
          </a:xfrm>
        </p:grpSpPr>
        <p:sp>
          <p:nvSpPr>
            <p:cNvPr id="14"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1"/>
            </a:solidFill>
            <a:ln>
              <a:noFill/>
            </a:ln>
          </p:spPr>
          <p:txBody>
            <a:bodyPr vert="horz" wrap="square" lIns="111659" tIns="55829" rIns="111659" bIns="55829" numCol="1" anchor="t" anchorCtr="0" compatLnSpc="1"/>
            <a:lstStyle/>
            <a:p>
              <a:pPr algn="ctr">
                <a:lnSpc>
                  <a:spcPct val="120000"/>
                </a:lnSpc>
              </a:pPr>
              <a:endParaRPr lang="en-US" sz="998" dirty="0">
                <a:solidFill>
                  <a:schemeClr val="bg1">
                    <a:lumMod val="65000"/>
                  </a:schemeClr>
                </a:solidFill>
                <a:cs typeface="+mn-ea"/>
                <a:sym typeface="+mn-lt"/>
              </a:endParaRPr>
            </a:p>
          </p:txBody>
        </p:sp>
        <p:sp>
          <p:nvSpPr>
            <p:cNvPr id="15" name="TextBox 14"/>
            <p:cNvSpPr txBox="1"/>
            <p:nvPr/>
          </p:nvSpPr>
          <p:spPr>
            <a:xfrm>
              <a:off x="801441" y="2216099"/>
              <a:ext cx="331074" cy="226529"/>
            </a:xfrm>
            <a:prstGeom prst="rect">
              <a:avLst/>
            </a:prstGeom>
            <a:noFill/>
          </p:spPr>
          <p:txBody>
            <a:bodyPr wrap="none" rtlCol="0">
              <a:spAutoFit/>
            </a:bodyPr>
            <a:lstStyle/>
            <a:p>
              <a:pPr algn="ctr">
                <a:lnSpc>
                  <a:spcPct val="120000"/>
                </a:lnSpc>
              </a:pPr>
              <a:r>
                <a:rPr lang="en-US" sz="998" dirty="0">
                  <a:solidFill>
                    <a:schemeClr val="bg1">
                      <a:lumMod val="65000"/>
                    </a:schemeClr>
                  </a:solidFill>
                  <a:cs typeface="+mn-ea"/>
                  <a:sym typeface="+mn-lt"/>
                </a:rPr>
                <a:t>39%</a:t>
              </a:r>
            </a:p>
          </p:txBody>
        </p:sp>
      </p:grpSp>
      <p:grpSp>
        <p:nvGrpSpPr>
          <p:cNvPr id="16" name="Group 15"/>
          <p:cNvGrpSpPr/>
          <p:nvPr/>
        </p:nvGrpSpPr>
        <p:grpSpPr>
          <a:xfrm>
            <a:off x="10120770" y="2745665"/>
            <a:ext cx="404278" cy="566679"/>
            <a:chOff x="801441" y="2176759"/>
            <a:chExt cx="331074" cy="464074"/>
          </a:xfrm>
        </p:grpSpPr>
        <p:sp>
          <p:nvSpPr>
            <p:cNvPr id="17"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4"/>
            </a:solidFill>
            <a:ln>
              <a:noFill/>
            </a:ln>
          </p:spPr>
          <p:txBody>
            <a:bodyPr vert="horz" wrap="square" lIns="111659" tIns="55829" rIns="111659" bIns="55829" numCol="1" anchor="t" anchorCtr="0" compatLnSpc="1"/>
            <a:lstStyle/>
            <a:p>
              <a:pPr algn="ctr">
                <a:lnSpc>
                  <a:spcPct val="120000"/>
                </a:lnSpc>
              </a:pPr>
              <a:endParaRPr lang="en-US" sz="998" dirty="0">
                <a:solidFill>
                  <a:schemeClr val="bg1">
                    <a:lumMod val="65000"/>
                  </a:schemeClr>
                </a:solidFill>
                <a:cs typeface="+mn-ea"/>
                <a:sym typeface="+mn-lt"/>
              </a:endParaRPr>
            </a:p>
          </p:txBody>
        </p:sp>
        <p:sp>
          <p:nvSpPr>
            <p:cNvPr id="18" name="TextBox 17"/>
            <p:cNvSpPr txBox="1"/>
            <p:nvPr/>
          </p:nvSpPr>
          <p:spPr>
            <a:xfrm>
              <a:off x="801441" y="2216099"/>
              <a:ext cx="331074" cy="226529"/>
            </a:xfrm>
            <a:prstGeom prst="rect">
              <a:avLst/>
            </a:prstGeom>
            <a:noFill/>
          </p:spPr>
          <p:txBody>
            <a:bodyPr wrap="none" rtlCol="0">
              <a:spAutoFit/>
            </a:bodyPr>
            <a:lstStyle/>
            <a:p>
              <a:pPr algn="ctr">
                <a:lnSpc>
                  <a:spcPct val="120000"/>
                </a:lnSpc>
              </a:pPr>
              <a:r>
                <a:rPr lang="en-US" sz="998" dirty="0">
                  <a:solidFill>
                    <a:schemeClr val="bg1">
                      <a:lumMod val="65000"/>
                    </a:schemeClr>
                  </a:solidFill>
                  <a:cs typeface="+mn-ea"/>
                  <a:sym typeface="+mn-lt"/>
                </a:rPr>
                <a:t>26%</a:t>
              </a:r>
            </a:p>
          </p:txBody>
        </p:sp>
      </p:grpSp>
      <p:grpSp>
        <p:nvGrpSpPr>
          <p:cNvPr id="19" name="Group 18"/>
          <p:cNvGrpSpPr/>
          <p:nvPr/>
        </p:nvGrpSpPr>
        <p:grpSpPr>
          <a:xfrm>
            <a:off x="8647585" y="3121669"/>
            <a:ext cx="404278" cy="566679"/>
            <a:chOff x="801441" y="2176759"/>
            <a:chExt cx="331074" cy="464074"/>
          </a:xfrm>
        </p:grpSpPr>
        <p:sp>
          <p:nvSpPr>
            <p:cNvPr id="20"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2"/>
            </a:solidFill>
            <a:ln>
              <a:noFill/>
            </a:ln>
          </p:spPr>
          <p:txBody>
            <a:bodyPr vert="horz" wrap="square" lIns="111659" tIns="55829" rIns="111659" bIns="55829" numCol="1" anchor="t" anchorCtr="0" compatLnSpc="1"/>
            <a:lstStyle/>
            <a:p>
              <a:pPr algn="ctr">
                <a:lnSpc>
                  <a:spcPct val="120000"/>
                </a:lnSpc>
              </a:pPr>
              <a:endParaRPr lang="en-US" sz="998" dirty="0">
                <a:solidFill>
                  <a:schemeClr val="bg1">
                    <a:lumMod val="65000"/>
                  </a:schemeClr>
                </a:solidFill>
                <a:cs typeface="+mn-ea"/>
                <a:sym typeface="+mn-lt"/>
              </a:endParaRPr>
            </a:p>
          </p:txBody>
        </p:sp>
        <p:sp>
          <p:nvSpPr>
            <p:cNvPr id="21" name="TextBox 20"/>
            <p:cNvSpPr txBox="1"/>
            <p:nvPr/>
          </p:nvSpPr>
          <p:spPr>
            <a:xfrm>
              <a:off x="801441" y="2216099"/>
              <a:ext cx="331074" cy="226529"/>
            </a:xfrm>
            <a:prstGeom prst="rect">
              <a:avLst/>
            </a:prstGeom>
            <a:noFill/>
          </p:spPr>
          <p:txBody>
            <a:bodyPr wrap="none" rtlCol="0">
              <a:spAutoFit/>
            </a:bodyPr>
            <a:lstStyle/>
            <a:p>
              <a:pPr algn="ctr">
                <a:lnSpc>
                  <a:spcPct val="120000"/>
                </a:lnSpc>
              </a:pPr>
              <a:r>
                <a:rPr lang="en-US" sz="998" dirty="0">
                  <a:solidFill>
                    <a:schemeClr val="bg1">
                      <a:lumMod val="65000"/>
                    </a:schemeClr>
                  </a:solidFill>
                  <a:cs typeface="+mn-ea"/>
                  <a:sym typeface="+mn-lt"/>
                </a:rPr>
                <a:t>56%</a:t>
              </a:r>
            </a:p>
          </p:txBody>
        </p:sp>
      </p:grpSp>
      <p:grpSp>
        <p:nvGrpSpPr>
          <p:cNvPr id="22" name="Group 21"/>
          <p:cNvGrpSpPr/>
          <p:nvPr/>
        </p:nvGrpSpPr>
        <p:grpSpPr>
          <a:xfrm>
            <a:off x="9416580" y="2940667"/>
            <a:ext cx="404278" cy="566679"/>
            <a:chOff x="801441" y="2176759"/>
            <a:chExt cx="331074" cy="464074"/>
          </a:xfrm>
        </p:grpSpPr>
        <p:sp>
          <p:nvSpPr>
            <p:cNvPr id="23"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3"/>
            </a:solidFill>
            <a:ln>
              <a:noFill/>
            </a:ln>
          </p:spPr>
          <p:txBody>
            <a:bodyPr vert="horz" wrap="square" lIns="111659" tIns="55829" rIns="111659" bIns="55829" numCol="1" anchor="t" anchorCtr="0" compatLnSpc="1"/>
            <a:lstStyle/>
            <a:p>
              <a:pPr algn="ctr">
                <a:lnSpc>
                  <a:spcPct val="120000"/>
                </a:lnSpc>
              </a:pPr>
              <a:endParaRPr lang="en-US" sz="998" dirty="0">
                <a:solidFill>
                  <a:schemeClr val="bg1">
                    <a:lumMod val="65000"/>
                  </a:schemeClr>
                </a:solidFill>
                <a:cs typeface="+mn-ea"/>
                <a:sym typeface="+mn-lt"/>
              </a:endParaRPr>
            </a:p>
          </p:txBody>
        </p:sp>
        <p:sp>
          <p:nvSpPr>
            <p:cNvPr id="24" name="TextBox 23"/>
            <p:cNvSpPr txBox="1"/>
            <p:nvPr/>
          </p:nvSpPr>
          <p:spPr>
            <a:xfrm>
              <a:off x="801441" y="2216099"/>
              <a:ext cx="331074" cy="226529"/>
            </a:xfrm>
            <a:prstGeom prst="rect">
              <a:avLst/>
            </a:prstGeom>
            <a:noFill/>
          </p:spPr>
          <p:txBody>
            <a:bodyPr wrap="none" rtlCol="0">
              <a:spAutoFit/>
            </a:bodyPr>
            <a:lstStyle/>
            <a:p>
              <a:pPr algn="ctr">
                <a:lnSpc>
                  <a:spcPct val="120000"/>
                </a:lnSpc>
              </a:pPr>
              <a:r>
                <a:rPr lang="en-US" sz="998" dirty="0">
                  <a:solidFill>
                    <a:schemeClr val="bg1">
                      <a:lumMod val="65000"/>
                    </a:schemeClr>
                  </a:solidFill>
                  <a:cs typeface="+mn-ea"/>
                  <a:sym typeface="+mn-lt"/>
                </a:rPr>
                <a:t>45%</a:t>
              </a:r>
            </a:p>
          </p:txBody>
        </p:sp>
      </p:grpSp>
      <p:grpSp>
        <p:nvGrpSpPr>
          <p:cNvPr id="25" name="Group 24"/>
          <p:cNvGrpSpPr/>
          <p:nvPr/>
        </p:nvGrpSpPr>
        <p:grpSpPr>
          <a:xfrm>
            <a:off x="7858517" y="2192551"/>
            <a:ext cx="404279" cy="566679"/>
            <a:chOff x="801441" y="2176759"/>
            <a:chExt cx="331077" cy="464074"/>
          </a:xfrm>
        </p:grpSpPr>
        <p:sp>
          <p:nvSpPr>
            <p:cNvPr id="26"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1"/>
            </a:solidFill>
            <a:ln>
              <a:noFill/>
            </a:ln>
          </p:spPr>
          <p:txBody>
            <a:bodyPr vert="horz" wrap="square" lIns="111659" tIns="55829" rIns="111659" bIns="55829" numCol="1" anchor="t" anchorCtr="0" compatLnSpc="1"/>
            <a:lstStyle/>
            <a:p>
              <a:pPr algn="ctr">
                <a:lnSpc>
                  <a:spcPct val="120000"/>
                </a:lnSpc>
              </a:pPr>
              <a:endParaRPr lang="en-US" sz="998" dirty="0">
                <a:solidFill>
                  <a:schemeClr val="bg1">
                    <a:lumMod val="65000"/>
                  </a:schemeClr>
                </a:solidFill>
                <a:cs typeface="+mn-ea"/>
                <a:sym typeface="+mn-lt"/>
              </a:endParaRPr>
            </a:p>
          </p:txBody>
        </p:sp>
        <p:sp>
          <p:nvSpPr>
            <p:cNvPr id="27" name="TextBox 26"/>
            <p:cNvSpPr txBox="1"/>
            <p:nvPr/>
          </p:nvSpPr>
          <p:spPr>
            <a:xfrm>
              <a:off x="801441" y="2216099"/>
              <a:ext cx="331077" cy="226529"/>
            </a:xfrm>
            <a:prstGeom prst="rect">
              <a:avLst/>
            </a:prstGeom>
            <a:noFill/>
          </p:spPr>
          <p:txBody>
            <a:bodyPr wrap="none" rtlCol="0">
              <a:spAutoFit/>
            </a:bodyPr>
            <a:lstStyle/>
            <a:p>
              <a:pPr algn="ctr">
                <a:lnSpc>
                  <a:spcPct val="120000"/>
                </a:lnSpc>
              </a:pPr>
              <a:r>
                <a:rPr lang="en-US" sz="998" dirty="0">
                  <a:solidFill>
                    <a:schemeClr val="bg1">
                      <a:lumMod val="65000"/>
                    </a:schemeClr>
                  </a:solidFill>
                  <a:cs typeface="+mn-ea"/>
                  <a:sym typeface="+mn-lt"/>
                </a:rPr>
                <a:t>39%</a:t>
              </a:r>
            </a:p>
          </p:txBody>
        </p:sp>
      </p:grpSp>
      <p:grpSp>
        <p:nvGrpSpPr>
          <p:cNvPr id="28" name="Group 27"/>
          <p:cNvGrpSpPr/>
          <p:nvPr/>
        </p:nvGrpSpPr>
        <p:grpSpPr>
          <a:xfrm>
            <a:off x="6213380" y="2929505"/>
            <a:ext cx="404278" cy="566679"/>
            <a:chOff x="801441" y="2176759"/>
            <a:chExt cx="331074" cy="464074"/>
          </a:xfrm>
        </p:grpSpPr>
        <p:sp>
          <p:nvSpPr>
            <p:cNvPr id="29"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5"/>
            </a:solidFill>
            <a:ln>
              <a:noFill/>
            </a:ln>
          </p:spPr>
          <p:txBody>
            <a:bodyPr vert="horz" wrap="square" lIns="111659" tIns="55829" rIns="111659" bIns="55829" numCol="1" anchor="t" anchorCtr="0" compatLnSpc="1"/>
            <a:lstStyle/>
            <a:p>
              <a:pPr algn="ctr">
                <a:lnSpc>
                  <a:spcPct val="120000"/>
                </a:lnSpc>
              </a:pPr>
              <a:endParaRPr lang="en-US" sz="998" dirty="0">
                <a:solidFill>
                  <a:schemeClr val="bg1">
                    <a:lumMod val="65000"/>
                  </a:schemeClr>
                </a:solidFill>
                <a:cs typeface="+mn-ea"/>
                <a:sym typeface="+mn-lt"/>
              </a:endParaRPr>
            </a:p>
          </p:txBody>
        </p:sp>
        <p:sp>
          <p:nvSpPr>
            <p:cNvPr id="30" name="TextBox 29"/>
            <p:cNvSpPr txBox="1"/>
            <p:nvPr/>
          </p:nvSpPr>
          <p:spPr>
            <a:xfrm>
              <a:off x="801441" y="2216099"/>
              <a:ext cx="331074" cy="226529"/>
            </a:xfrm>
            <a:prstGeom prst="rect">
              <a:avLst/>
            </a:prstGeom>
            <a:noFill/>
          </p:spPr>
          <p:txBody>
            <a:bodyPr wrap="none" rtlCol="0">
              <a:spAutoFit/>
            </a:bodyPr>
            <a:lstStyle/>
            <a:p>
              <a:pPr algn="ctr">
                <a:lnSpc>
                  <a:spcPct val="120000"/>
                </a:lnSpc>
              </a:pPr>
              <a:r>
                <a:rPr lang="en-US" sz="998" dirty="0">
                  <a:solidFill>
                    <a:schemeClr val="bg1">
                      <a:lumMod val="65000"/>
                    </a:schemeClr>
                  </a:solidFill>
                  <a:cs typeface="+mn-ea"/>
                  <a:sym typeface="+mn-lt"/>
                </a:rPr>
                <a:t>26%</a:t>
              </a:r>
            </a:p>
          </p:txBody>
        </p:sp>
      </p:grpSp>
      <p:grpSp>
        <p:nvGrpSpPr>
          <p:cNvPr id="31" name="Group 30"/>
          <p:cNvGrpSpPr/>
          <p:nvPr/>
        </p:nvGrpSpPr>
        <p:grpSpPr>
          <a:xfrm>
            <a:off x="7073246" y="3352606"/>
            <a:ext cx="404278" cy="566679"/>
            <a:chOff x="801441" y="2176759"/>
            <a:chExt cx="331074" cy="464074"/>
          </a:xfrm>
        </p:grpSpPr>
        <p:sp>
          <p:nvSpPr>
            <p:cNvPr id="32"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6"/>
            </a:solidFill>
            <a:ln>
              <a:noFill/>
            </a:ln>
          </p:spPr>
          <p:txBody>
            <a:bodyPr vert="horz" wrap="square" lIns="111659" tIns="55829" rIns="111659" bIns="55829" numCol="1" anchor="t" anchorCtr="0" compatLnSpc="1"/>
            <a:lstStyle/>
            <a:p>
              <a:pPr algn="ctr">
                <a:lnSpc>
                  <a:spcPct val="120000"/>
                </a:lnSpc>
              </a:pPr>
              <a:endParaRPr lang="en-US" sz="998" dirty="0">
                <a:solidFill>
                  <a:schemeClr val="bg1">
                    <a:lumMod val="65000"/>
                  </a:schemeClr>
                </a:solidFill>
                <a:cs typeface="+mn-ea"/>
                <a:sym typeface="+mn-lt"/>
              </a:endParaRPr>
            </a:p>
          </p:txBody>
        </p:sp>
        <p:sp>
          <p:nvSpPr>
            <p:cNvPr id="33" name="TextBox 32"/>
            <p:cNvSpPr txBox="1"/>
            <p:nvPr/>
          </p:nvSpPr>
          <p:spPr>
            <a:xfrm>
              <a:off x="801441" y="2216099"/>
              <a:ext cx="331074" cy="226529"/>
            </a:xfrm>
            <a:prstGeom prst="rect">
              <a:avLst/>
            </a:prstGeom>
            <a:noFill/>
          </p:spPr>
          <p:txBody>
            <a:bodyPr wrap="none" rtlCol="0">
              <a:spAutoFit/>
            </a:bodyPr>
            <a:lstStyle/>
            <a:p>
              <a:pPr algn="ctr">
                <a:lnSpc>
                  <a:spcPct val="120000"/>
                </a:lnSpc>
              </a:pPr>
              <a:r>
                <a:rPr lang="en-US" sz="998" dirty="0">
                  <a:solidFill>
                    <a:schemeClr val="bg1">
                      <a:lumMod val="65000"/>
                    </a:schemeClr>
                  </a:solidFill>
                  <a:cs typeface="+mn-ea"/>
                  <a:sym typeface="+mn-lt"/>
                </a:rPr>
                <a:t>26%</a:t>
              </a:r>
            </a:p>
          </p:txBody>
        </p:sp>
      </p:grpSp>
      <p:sp>
        <p:nvSpPr>
          <p:cNvPr id="34" name="Content Placeholder 2"/>
          <p:cNvSpPr txBox="1"/>
          <p:nvPr/>
        </p:nvSpPr>
        <p:spPr>
          <a:xfrm>
            <a:off x="1771133" y="5440628"/>
            <a:ext cx="9367838" cy="623248"/>
          </a:xfrm>
          <a:prstGeom prst="rect">
            <a:avLst/>
          </a:prstGeom>
        </p:spPr>
        <p:txBody>
          <a:bodyPr vert="horz" lIns="0" tIns="0" rIns="0" bIns="0" rtlCol="0">
            <a:sp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just">
              <a:lnSpc>
                <a:spcPct val="120000"/>
              </a:lnSpc>
              <a:spcBef>
                <a:spcPts val="0"/>
              </a:spcBef>
              <a:buNone/>
            </a:pPr>
            <a:r>
              <a:rPr lang="zh-CN" altLang="en-US" sz="1125" dirty="0">
                <a:solidFill>
                  <a:schemeClr val="tx1">
                    <a:lumMod val="65000"/>
                    <a:lumOff val="35000"/>
                  </a:schemeClr>
                </a:solidFill>
                <a:cs typeface="+mn-ea"/>
                <a:sym typeface="+mn-lt"/>
              </a:rPr>
              <a:t>用户可以在投影仪或者计算机上进行演示也可以将演示文稿打印出来制作成胶片以便应用到</a:t>
            </a:r>
            <a:r>
              <a:rPr lang="en-US" altLang="zh-CN" sz="1125" dirty="0">
                <a:solidFill>
                  <a:schemeClr val="tx1">
                    <a:lumMod val="65000"/>
                    <a:lumOff val="35000"/>
                  </a:schemeClr>
                </a:solidFill>
                <a:cs typeface="+mn-ea"/>
                <a:sym typeface="+mn-lt"/>
              </a:rPr>
              <a:t> </a:t>
            </a:r>
            <a:r>
              <a:rPr lang="zh-CN" altLang="en-US" sz="1125" dirty="0">
                <a:solidFill>
                  <a:schemeClr val="tx1">
                    <a:lumMod val="65000"/>
                    <a:lumOff val="35000"/>
                  </a:schemeClr>
                </a:solidFill>
                <a:cs typeface="+mn-ea"/>
                <a:sym typeface="+mn-lt"/>
              </a:rPr>
              <a:t>用户可以在投影仪或者计算机上进行演示也可以将演示文稿打印出来制作成胶片以便应用到</a:t>
            </a:r>
            <a:r>
              <a:rPr lang="en-US" altLang="zh-CN" sz="1125" dirty="0">
                <a:solidFill>
                  <a:schemeClr val="tx1">
                    <a:lumMod val="65000"/>
                    <a:lumOff val="35000"/>
                  </a:schemeClr>
                </a:solidFill>
                <a:cs typeface="+mn-ea"/>
                <a:sym typeface="+mn-lt"/>
              </a:rPr>
              <a:t> </a:t>
            </a:r>
            <a:r>
              <a:rPr lang="zh-CN" altLang="en-US" sz="1125" dirty="0">
                <a:solidFill>
                  <a:schemeClr val="tx1">
                    <a:lumMod val="65000"/>
                    <a:lumOff val="35000"/>
                  </a:schemeClr>
                </a:solidFill>
                <a:cs typeface="+mn-ea"/>
                <a:sym typeface="+mn-lt"/>
              </a:rPr>
              <a:t>用户可以在投影仪或者计算机上进行演示也可以将演示文稿打印出来制作成胶片以便应用到</a:t>
            </a:r>
            <a:r>
              <a:rPr lang="en-US" altLang="zh-CN" sz="1125" dirty="0">
                <a:solidFill>
                  <a:schemeClr val="tx1">
                    <a:lumMod val="65000"/>
                    <a:lumOff val="35000"/>
                  </a:schemeClr>
                </a:solidFill>
                <a:cs typeface="+mn-ea"/>
                <a:sym typeface="+mn-lt"/>
              </a:rPr>
              <a:t> </a:t>
            </a:r>
            <a:r>
              <a:rPr lang="zh-CN" altLang="en-US" sz="1125" dirty="0">
                <a:solidFill>
                  <a:schemeClr val="tx1">
                    <a:lumMod val="65000"/>
                    <a:lumOff val="35000"/>
                  </a:schemeClr>
                </a:solidFill>
                <a:cs typeface="+mn-ea"/>
                <a:sym typeface="+mn-lt"/>
              </a:rPr>
              <a:t>用户可以在投影仪或者计算机上进行演示也可以将演示文稿打印出来制作成胶片以便应用到</a:t>
            </a:r>
            <a:endParaRPr lang="en-GB" altLang="zh-CN" sz="1125" dirty="0">
              <a:solidFill>
                <a:schemeClr val="tx1">
                  <a:lumMod val="65000"/>
                  <a:lumOff val="35000"/>
                </a:schemeClr>
              </a:solidFill>
              <a:cs typeface="+mn-ea"/>
              <a:sym typeface="+mn-lt"/>
            </a:endParaRPr>
          </a:p>
        </p:txBody>
      </p:sp>
      <p:sp>
        <p:nvSpPr>
          <p:cNvPr id="35" name="Title 13"/>
          <p:cNvSpPr txBox="1"/>
          <p:nvPr/>
        </p:nvSpPr>
        <p:spPr>
          <a:xfrm>
            <a:off x="1771133" y="5152999"/>
            <a:ext cx="1310379" cy="258404"/>
          </a:xfrm>
          <a:prstGeom prst="rect">
            <a:avLst/>
          </a:prstGeom>
        </p:spPr>
        <p:txBody>
          <a:bodyPr vert="horz" lIns="0" tIns="0" rIns="0" bIns="0" rtlCol="0" anchor="ctr">
            <a:sp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algn="just">
              <a:lnSpc>
                <a:spcPct val="120000"/>
              </a:lnSpc>
              <a:spcBef>
                <a:spcPts val="0"/>
              </a:spcBef>
            </a:pPr>
            <a:r>
              <a:rPr lang="zh-CN" altLang="en-US" sz="1399" b="1" dirty="0">
                <a:latin typeface="+mn-lt"/>
                <a:ea typeface="+mn-ea"/>
                <a:cs typeface="+mn-ea"/>
                <a:sym typeface="+mn-lt"/>
              </a:rPr>
              <a:t>请输入您的标题</a:t>
            </a:r>
            <a:endParaRPr lang="en-US" sz="1399" b="1" dirty="0">
              <a:latin typeface="+mn-lt"/>
              <a:ea typeface="+mn-ea"/>
              <a:cs typeface="+mn-ea"/>
              <a:sym typeface="+mn-lt"/>
            </a:endParaRPr>
          </a:p>
        </p:txBody>
      </p:sp>
      <p:grpSp>
        <p:nvGrpSpPr>
          <p:cNvPr id="36" name="Group 35"/>
          <p:cNvGrpSpPr/>
          <p:nvPr/>
        </p:nvGrpSpPr>
        <p:grpSpPr>
          <a:xfrm>
            <a:off x="1946990" y="3577150"/>
            <a:ext cx="1419415" cy="1286047"/>
            <a:chOff x="755576" y="2395604"/>
            <a:chExt cx="1162406" cy="1053190"/>
          </a:xfrm>
        </p:grpSpPr>
        <p:sp>
          <p:nvSpPr>
            <p:cNvPr id="37" name="Isosceles Triangle 2"/>
            <p:cNvSpPr/>
            <p:nvPr/>
          </p:nvSpPr>
          <p:spPr>
            <a:xfrm>
              <a:off x="755576" y="2395604"/>
              <a:ext cx="1162406" cy="828163"/>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1" fmla="*/ 0 w 1278647"/>
                <a:gd name="connsiteY0-2" fmla="*/ 1102282 h 1102282"/>
                <a:gd name="connsiteX1-3" fmla="*/ 639324 w 1278647"/>
                <a:gd name="connsiteY1-4" fmla="*/ 0 h 1102282"/>
                <a:gd name="connsiteX2-5" fmla="*/ 1278647 w 1278647"/>
                <a:gd name="connsiteY2-6" fmla="*/ 1102282 h 1102282"/>
                <a:gd name="connsiteX3-7" fmla="*/ 0 w 1278647"/>
                <a:gd name="connsiteY3-8" fmla="*/ 1102282 h 1102282"/>
                <a:gd name="connsiteX0-9" fmla="*/ 0 w 1278647"/>
                <a:gd name="connsiteY0-10" fmla="*/ 1102284 h 1102284"/>
                <a:gd name="connsiteX1-11" fmla="*/ 639324 w 1278647"/>
                <a:gd name="connsiteY1-12" fmla="*/ 2 h 1102284"/>
                <a:gd name="connsiteX2-13" fmla="*/ 1278647 w 1278647"/>
                <a:gd name="connsiteY2-14" fmla="*/ 1102284 h 1102284"/>
                <a:gd name="connsiteX3-15" fmla="*/ 0 w 1278647"/>
                <a:gd name="connsiteY3-16" fmla="*/ 1102284 h 1102284"/>
              </a:gdLst>
              <a:ahLst/>
              <a:cxnLst>
                <a:cxn ang="0">
                  <a:pos x="connsiteX0-1" y="connsiteY0-2"/>
                </a:cxn>
                <a:cxn ang="0">
                  <a:pos x="connsiteX1-3" y="connsiteY1-4"/>
                </a:cxn>
                <a:cxn ang="0">
                  <a:pos x="connsiteX2-5" y="connsiteY2-6"/>
                </a:cxn>
                <a:cxn ang="0">
                  <a:pos x="connsiteX3-7" y="connsiteY3-8"/>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2" dirty="0">
                <a:solidFill>
                  <a:schemeClr val="bg1">
                    <a:lumMod val="65000"/>
                  </a:schemeClr>
                </a:solidFill>
                <a:cs typeface="+mn-ea"/>
                <a:sym typeface="+mn-lt"/>
              </a:endParaRPr>
            </a:p>
          </p:txBody>
        </p:sp>
        <p:sp>
          <p:nvSpPr>
            <p:cNvPr id="38" name="Content Placeholder 2"/>
            <p:cNvSpPr txBox="1"/>
            <p:nvPr/>
          </p:nvSpPr>
          <p:spPr>
            <a:xfrm>
              <a:off x="988884" y="3235161"/>
              <a:ext cx="695790" cy="213633"/>
            </a:xfrm>
            <a:prstGeom prst="rect">
              <a:avLst/>
            </a:prstGeom>
          </p:spPr>
          <p:txBody>
            <a:bodyPr vert="horz" wrap="square" lIns="111659" tIns="55829" rIns="111659" bIns="55829" rtlCol="0">
              <a:sp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2" dirty="0">
                  <a:cs typeface="+mn-ea"/>
                  <a:sym typeface="+mn-lt"/>
                </a:rPr>
                <a:t>文字内容</a:t>
              </a:r>
              <a:endParaRPr lang="en-US" sz="802" dirty="0">
                <a:cs typeface="+mn-ea"/>
                <a:sym typeface="+mn-lt"/>
              </a:endParaRPr>
            </a:p>
          </p:txBody>
        </p:sp>
      </p:grpSp>
      <p:grpSp>
        <p:nvGrpSpPr>
          <p:cNvPr id="39" name="Group 38"/>
          <p:cNvGrpSpPr/>
          <p:nvPr/>
        </p:nvGrpSpPr>
        <p:grpSpPr>
          <a:xfrm>
            <a:off x="2806856" y="3042550"/>
            <a:ext cx="1419415" cy="1820649"/>
            <a:chOff x="1459750" y="1957798"/>
            <a:chExt cx="1162406" cy="1490992"/>
          </a:xfrm>
        </p:grpSpPr>
        <p:sp>
          <p:nvSpPr>
            <p:cNvPr id="40" name="Isosceles Triangle 2"/>
            <p:cNvSpPr/>
            <p:nvPr/>
          </p:nvSpPr>
          <p:spPr>
            <a:xfrm>
              <a:off x="1459750" y="1957798"/>
              <a:ext cx="1162406" cy="1265969"/>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1" fmla="*/ 0 w 1278647"/>
                <a:gd name="connsiteY0-2" fmla="*/ 1102282 h 1102282"/>
                <a:gd name="connsiteX1-3" fmla="*/ 639324 w 1278647"/>
                <a:gd name="connsiteY1-4" fmla="*/ 0 h 1102282"/>
                <a:gd name="connsiteX2-5" fmla="*/ 1278647 w 1278647"/>
                <a:gd name="connsiteY2-6" fmla="*/ 1102282 h 1102282"/>
                <a:gd name="connsiteX3-7" fmla="*/ 0 w 1278647"/>
                <a:gd name="connsiteY3-8" fmla="*/ 1102282 h 1102282"/>
                <a:gd name="connsiteX0-9" fmla="*/ 0 w 1278647"/>
                <a:gd name="connsiteY0-10" fmla="*/ 1102284 h 1102284"/>
                <a:gd name="connsiteX1-11" fmla="*/ 639324 w 1278647"/>
                <a:gd name="connsiteY1-12" fmla="*/ 2 h 1102284"/>
                <a:gd name="connsiteX2-13" fmla="*/ 1278647 w 1278647"/>
                <a:gd name="connsiteY2-14" fmla="*/ 1102284 h 1102284"/>
                <a:gd name="connsiteX3-15" fmla="*/ 0 w 1278647"/>
                <a:gd name="connsiteY3-16" fmla="*/ 1102284 h 1102284"/>
              </a:gdLst>
              <a:ahLst/>
              <a:cxnLst>
                <a:cxn ang="0">
                  <a:pos x="connsiteX0-1" y="connsiteY0-2"/>
                </a:cxn>
                <a:cxn ang="0">
                  <a:pos x="connsiteX1-3" y="connsiteY1-4"/>
                </a:cxn>
                <a:cxn ang="0">
                  <a:pos x="connsiteX2-5" y="connsiteY2-6"/>
                </a:cxn>
                <a:cxn ang="0">
                  <a:pos x="connsiteX3-7" y="connsiteY3-8"/>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2" dirty="0">
                <a:solidFill>
                  <a:schemeClr val="bg1">
                    <a:lumMod val="65000"/>
                  </a:schemeClr>
                </a:solidFill>
                <a:cs typeface="+mn-ea"/>
                <a:sym typeface="+mn-lt"/>
              </a:endParaRPr>
            </a:p>
          </p:txBody>
        </p:sp>
        <p:sp>
          <p:nvSpPr>
            <p:cNvPr id="41" name="Content Placeholder 2"/>
            <p:cNvSpPr txBox="1"/>
            <p:nvPr/>
          </p:nvSpPr>
          <p:spPr>
            <a:xfrm>
              <a:off x="1691223" y="3235158"/>
              <a:ext cx="695790" cy="213632"/>
            </a:xfrm>
            <a:prstGeom prst="rect">
              <a:avLst/>
            </a:prstGeom>
          </p:spPr>
          <p:txBody>
            <a:bodyPr vert="horz" wrap="square" lIns="111659" tIns="55829" rIns="111659" bIns="55829" rtlCol="0">
              <a:sp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2" dirty="0">
                  <a:cs typeface="+mn-ea"/>
                  <a:sym typeface="+mn-lt"/>
                </a:rPr>
                <a:t>文字内容</a:t>
              </a:r>
              <a:endParaRPr lang="en-US" altLang="zh-CN" sz="802" dirty="0">
                <a:cs typeface="+mn-ea"/>
                <a:sym typeface="+mn-lt"/>
              </a:endParaRPr>
            </a:p>
          </p:txBody>
        </p:sp>
      </p:grpSp>
      <p:grpSp>
        <p:nvGrpSpPr>
          <p:cNvPr id="42" name="Group 41"/>
          <p:cNvGrpSpPr/>
          <p:nvPr/>
        </p:nvGrpSpPr>
        <p:grpSpPr>
          <a:xfrm>
            <a:off x="3899406" y="3410271"/>
            <a:ext cx="1305512" cy="1452926"/>
            <a:chOff x="2354476" y="2258939"/>
            <a:chExt cx="1069128" cy="1189852"/>
          </a:xfrm>
        </p:grpSpPr>
        <p:sp>
          <p:nvSpPr>
            <p:cNvPr id="43" name="Isosceles Triangle 2"/>
            <p:cNvSpPr/>
            <p:nvPr/>
          </p:nvSpPr>
          <p:spPr>
            <a:xfrm>
              <a:off x="2354476" y="2258939"/>
              <a:ext cx="1069128" cy="964828"/>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1" fmla="*/ 0 w 1278647"/>
                <a:gd name="connsiteY0-2" fmla="*/ 1102282 h 1102282"/>
                <a:gd name="connsiteX1-3" fmla="*/ 639324 w 1278647"/>
                <a:gd name="connsiteY1-4" fmla="*/ 0 h 1102282"/>
                <a:gd name="connsiteX2-5" fmla="*/ 1278647 w 1278647"/>
                <a:gd name="connsiteY2-6" fmla="*/ 1102282 h 1102282"/>
                <a:gd name="connsiteX3-7" fmla="*/ 0 w 1278647"/>
                <a:gd name="connsiteY3-8" fmla="*/ 1102282 h 1102282"/>
                <a:gd name="connsiteX0-9" fmla="*/ 0 w 1278647"/>
                <a:gd name="connsiteY0-10" fmla="*/ 1102284 h 1102284"/>
                <a:gd name="connsiteX1-11" fmla="*/ 639324 w 1278647"/>
                <a:gd name="connsiteY1-12" fmla="*/ 2 h 1102284"/>
                <a:gd name="connsiteX2-13" fmla="*/ 1278647 w 1278647"/>
                <a:gd name="connsiteY2-14" fmla="*/ 1102284 h 1102284"/>
                <a:gd name="connsiteX3-15" fmla="*/ 0 w 1278647"/>
                <a:gd name="connsiteY3-16" fmla="*/ 1102284 h 1102284"/>
              </a:gdLst>
              <a:ahLst/>
              <a:cxnLst>
                <a:cxn ang="0">
                  <a:pos x="connsiteX0-1" y="connsiteY0-2"/>
                </a:cxn>
                <a:cxn ang="0">
                  <a:pos x="connsiteX1-3" y="connsiteY1-4"/>
                </a:cxn>
                <a:cxn ang="0">
                  <a:pos x="connsiteX2-5" y="connsiteY2-6"/>
                </a:cxn>
                <a:cxn ang="0">
                  <a:pos x="connsiteX3-7" y="connsiteY3-8"/>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3">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2" dirty="0">
                <a:solidFill>
                  <a:schemeClr val="bg1">
                    <a:lumMod val="65000"/>
                  </a:schemeClr>
                </a:solidFill>
                <a:cs typeface="+mn-ea"/>
                <a:sym typeface="+mn-lt"/>
              </a:endParaRPr>
            </a:p>
          </p:txBody>
        </p:sp>
        <p:sp>
          <p:nvSpPr>
            <p:cNvPr id="44" name="Content Placeholder 2"/>
            <p:cNvSpPr txBox="1"/>
            <p:nvPr/>
          </p:nvSpPr>
          <p:spPr>
            <a:xfrm>
              <a:off x="2539310" y="3235159"/>
              <a:ext cx="695790" cy="213632"/>
            </a:xfrm>
            <a:prstGeom prst="rect">
              <a:avLst/>
            </a:prstGeom>
          </p:spPr>
          <p:txBody>
            <a:bodyPr vert="horz" wrap="square" lIns="111659" tIns="55829" rIns="111659" bIns="55829" rtlCol="0">
              <a:sp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2" dirty="0">
                  <a:cs typeface="+mn-ea"/>
                  <a:sym typeface="+mn-lt"/>
                </a:rPr>
                <a:t>文字内容</a:t>
              </a:r>
              <a:endParaRPr lang="en-US" altLang="zh-CN" sz="802" dirty="0">
                <a:cs typeface="+mn-ea"/>
                <a:sym typeface="+mn-lt"/>
              </a:endParaRPr>
            </a:p>
          </p:txBody>
        </p:sp>
      </p:grpSp>
      <p:grpSp>
        <p:nvGrpSpPr>
          <p:cNvPr id="45" name="Group 44"/>
          <p:cNvGrpSpPr/>
          <p:nvPr/>
        </p:nvGrpSpPr>
        <p:grpSpPr>
          <a:xfrm>
            <a:off x="4882724" y="3775346"/>
            <a:ext cx="1217380" cy="1087854"/>
            <a:chOff x="3159748" y="2557908"/>
            <a:chExt cx="996954" cy="890882"/>
          </a:xfrm>
        </p:grpSpPr>
        <p:sp>
          <p:nvSpPr>
            <p:cNvPr id="46" name="Isosceles Triangle 2"/>
            <p:cNvSpPr/>
            <p:nvPr/>
          </p:nvSpPr>
          <p:spPr>
            <a:xfrm>
              <a:off x="3159748" y="2557908"/>
              <a:ext cx="996954" cy="665859"/>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1" fmla="*/ 0 w 1278647"/>
                <a:gd name="connsiteY0-2" fmla="*/ 1102282 h 1102282"/>
                <a:gd name="connsiteX1-3" fmla="*/ 639324 w 1278647"/>
                <a:gd name="connsiteY1-4" fmla="*/ 0 h 1102282"/>
                <a:gd name="connsiteX2-5" fmla="*/ 1278647 w 1278647"/>
                <a:gd name="connsiteY2-6" fmla="*/ 1102282 h 1102282"/>
                <a:gd name="connsiteX3-7" fmla="*/ 0 w 1278647"/>
                <a:gd name="connsiteY3-8" fmla="*/ 1102282 h 1102282"/>
                <a:gd name="connsiteX0-9" fmla="*/ 0 w 1278647"/>
                <a:gd name="connsiteY0-10" fmla="*/ 1102284 h 1102284"/>
                <a:gd name="connsiteX1-11" fmla="*/ 639324 w 1278647"/>
                <a:gd name="connsiteY1-12" fmla="*/ 2 h 1102284"/>
                <a:gd name="connsiteX2-13" fmla="*/ 1278647 w 1278647"/>
                <a:gd name="connsiteY2-14" fmla="*/ 1102284 h 1102284"/>
                <a:gd name="connsiteX3-15" fmla="*/ 0 w 1278647"/>
                <a:gd name="connsiteY3-16" fmla="*/ 1102284 h 1102284"/>
              </a:gdLst>
              <a:ahLst/>
              <a:cxnLst>
                <a:cxn ang="0">
                  <a:pos x="connsiteX0-1" y="connsiteY0-2"/>
                </a:cxn>
                <a:cxn ang="0">
                  <a:pos x="connsiteX1-3" y="connsiteY1-4"/>
                </a:cxn>
                <a:cxn ang="0">
                  <a:pos x="connsiteX2-5" y="connsiteY2-6"/>
                </a:cxn>
                <a:cxn ang="0">
                  <a:pos x="connsiteX3-7" y="connsiteY3-8"/>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4">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2" dirty="0">
                <a:solidFill>
                  <a:schemeClr val="bg1">
                    <a:lumMod val="65000"/>
                  </a:schemeClr>
                </a:solidFill>
                <a:cs typeface="+mn-ea"/>
                <a:sym typeface="+mn-lt"/>
              </a:endParaRPr>
            </a:p>
          </p:txBody>
        </p:sp>
        <p:sp>
          <p:nvSpPr>
            <p:cNvPr id="47" name="Content Placeholder 2"/>
            <p:cNvSpPr txBox="1"/>
            <p:nvPr/>
          </p:nvSpPr>
          <p:spPr>
            <a:xfrm>
              <a:off x="3308495" y="3235158"/>
              <a:ext cx="695790" cy="213632"/>
            </a:xfrm>
            <a:prstGeom prst="rect">
              <a:avLst/>
            </a:prstGeom>
          </p:spPr>
          <p:txBody>
            <a:bodyPr vert="horz" wrap="square" lIns="111659" tIns="55829" rIns="111659" bIns="55829" rtlCol="0">
              <a:sp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2" dirty="0">
                  <a:cs typeface="+mn-ea"/>
                  <a:sym typeface="+mn-lt"/>
                </a:rPr>
                <a:t>文字内容</a:t>
              </a:r>
              <a:endParaRPr lang="en-US" altLang="zh-CN" sz="802" dirty="0">
                <a:cs typeface="+mn-ea"/>
                <a:sym typeface="+mn-lt"/>
              </a:endParaRPr>
            </a:p>
          </p:txBody>
        </p:sp>
      </p:grpSp>
      <p:grpSp>
        <p:nvGrpSpPr>
          <p:cNvPr id="48" name="Group 47"/>
          <p:cNvGrpSpPr/>
          <p:nvPr/>
        </p:nvGrpSpPr>
        <p:grpSpPr>
          <a:xfrm>
            <a:off x="5705804" y="3577150"/>
            <a:ext cx="1419415" cy="1286047"/>
            <a:chOff x="3833796" y="2395604"/>
            <a:chExt cx="1162406" cy="1053190"/>
          </a:xfrm>
        </p:grpSpPr>
        <p:sp>
          <p:nvSpPr>
            <p:cNvPr id="49" name="Isosceles Triangle 2"/>
            <p:cNvSpPr/>
            <p:nvPr/>
          </p:nvSpPr>
          <p:spPr>
            <a:xfrm>
              <a:off x="3833796" y="2395604"/>
              <a:ext cx="1162406" cy="828163"/>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1" fmla="*/ 0 w 1278647"/>
                <a:gd name="connsiteY0-2" fmla="*/ 1102282 h 1102282"/>
                <a:gd name="connsiteX1-3" fmla="*/ 639324 w 1278647"/>
                <a:gd name="connsiteY1-4" fmla="*/ 0 h 1102282"/>
                <a:gd name="connsiteX2-5" fmla="*/ 1278647 w 1278647"/>
                <a:gd name="connsiteY2-6" fmla="*/ 1102282 h 1102282"/>
                <a:gd name="connsiteX3-7" fmla="*/ 0 w 1278647"/>
                <a:gd name="connsiteY3-8" fmla="*/ 1102282 h 1102282"/>
                <a:gd name="connsiteX0-9" fmla="*/ 0 w 1278647"/>
                <a:gd name="connsiteY0-10" fmla="*/ 1102284 h 1102284"/>
                <a:gd name="connsiteX1-11" fmla="*/ 639324 w 1278647"/>
                <a:gd name="connsiteY1-12" fmla="*/ 2 h 1102284"/>
                <a:gd name="connsiteX2-13" fmla="*/ 1278647 w 1278647"/>
                <a:gd name="connsiteY2-14" fmla="*/ 1102284 h 1102284"/>
                <a:gd name="connsiteX3-15" fmla="*/ 0 w 1278647"/>
                <a:gd name="connsiteY3-16" fmla="*/ 1102284 h 1102284"/>
              </a:gdLst>
              <a:ahLst/>
              <a:cxnLst>
                <a:cxn ang="0">
                  <a:pos x="connsiteX0-1" y="connsiteY0-2"/>
                </a:cxn>
                <a:cxn ang="0">
                  <a:pos x="connsiteX1-3" y="connsiteY1-4"/>
                </a:cxn>
                <a:cxn ang="0">
                  <a:pos x="connsiteX2-5" y="connsiteY2-6"/>
                </a:cxn>
                <a:cxn ang="0">
                  <a:pos x="connsiteX3-7" y="connsiteY3-8"/>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5">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2" dirty="0">
                <a:solidFill>
                  <a:schemeClr val="bg1">
                    <a:lumMod val="65000"/>
                  </a:schemeClr>
                </a:solidFill>
                <a:cs typeface="+mn-ea"/>
                <a:sym typeface="+mn-lt"/>
              </a:endParaRPr>
            </a:p>
          </p:txBody>
        </p:sp>
        <p:sp>
          <p:nvSpPr>
            <p:cNvPr id="50" name="Content Placeholder 2"/>
            <p:cNvSpPr txBox="1"/>
            <p:nvPr/>
          </p:nvSpPr>
          <p:spPr>
            <a:xfrm>
              <a:off x="4065269" y="3235161"/>
              <a:ext cx="695790" cy="213633"/>
            </a:xfrm>
            <a:prstGeom prst="rect">
              <a:avLst/>
            </a:prstGeom>
          </p:spPr>
          <p:txBody>
            <a:bodyPr vert="horz" wrap="square" lIns="111659" tIns="55829" rIns="111659" bIns="55829" rtlCol="0">
              <a:sp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2" dirty="0">
                  <a:cs typeface="+mn-ea"/>
                  <a:sym typeface="+mn-lt"/>
                </a:rPr>
                <a:t>文字内容</a:t>
              </a:r>
              <a:endParaRPr lang="en-US" altLang="zh-CN" sz="802" dirty="0">
                <a:cs typeface="+mn-ea"/>
                <a:sym typeface="+mn-lt"/>
              </a:endParaRPr>
            </a:p>
          </p:txBody>
        </p:sp>
      </p:grpSp>
      <p:grpSp>
        <p:nvGrpSpPr>
          <p:cNvPr id="51" name="Group 50"/>
          <p:cNvGrpSpPr/>
          <p:nvPr/>
        </p:nvGrpSpPr>
        <p:grpSpPr>
          <a:xfrm>
            <a:off x="6565673" y="3999350"/>
            <a:ext cx="1419415" cy="863850"/>
            <a:chOff x="4537970" y="2741353"/>
            <a:chExt cx="1162406" cy="707436"/>
          </a:xfrm>
        </p:grpSpPr>
        <p:sp>
          <p:nvSpPr>
            <p:cNvPr id="52" name="Isosceles Triangle 2"/>
            <p:cNvSpPr/>
            <p:nvPr/>
          </p:nvSpPr>
          <p:spPr>
            <a:xfrm>
              <a:off x="4537970" y="2741353"/>
              <a:ext cx="1162406" cy="482414"/>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1" fmla="*/ 0 w 1278647"/>
                <a:gd name="connsiteY0-2" fmla="*/ 1102282 h 1102282"/>
                <a:gd name="connsiteX1-3" fmla="*/ 639324 w 1278647"/>
                <a:gd name="connsiteY1-4" fmla="*/ 0 h 1102282"/>
                <a:gd name="connsiteX2-5" fmla="*/ 1278647 w 1278647"/>
                <a:gd name="connsiteY2-6" fmla="*/ 1102282 h 1102282"/>
                <a:gd name="connsiteX3-7" fmla="*/ 0 w 1278647"/>
                <a:gd name="connsiteY3-8" fmla="*/ 1102282 h 1102282"/>
                <a:gd name="connsiteX0-9" fmla="*/ 0 w 1278647"/>
                <a:gd name="connsiteY0-10" fmla="*/ 1102284 h 1102284"/>
                <a:gd name="connsiteX1-11" fmla="*/ 639324 w 1278647"/>
                <a:gd name="connsiteY1-12" fmla="*/ 2 h 1102284"/>
                <a:gd name="connsiteX2-13" fmla="*/ 1278647 w 1278647"/>
                <a:gd name="connsiteY2-14" fmla="*/ 1102284 h 1102284"/>
                <a:gd name="connsiteX3-15" fmla="*/ 0 w 1278647"/>
                <a:gd name="connsiteY3-16" fmla="*/ 1102284 h 1102284"/>
              </a:gdLst>
              <a:ahLst/>
              <a:cxnLst>
                <a:cxn ang="0">
                  <a:pos x="connsiteX0-1" y="connsiteY0-2"/>
                </a:cxn>
                <a:cxn ang="0">
                  <a:pos x="connsiteX1-3" y="connsiteY1-4"/>
                </a:cxn>
                <a:cxn ang="0">
                  <a:pos x="connsiteX2-5" y="connsiteY2-6"/>
                </a:cxn>
                <a:cxn ang="0">
                  <a:pos x="connsiteX3-7" y="connsiteY3-8"/>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6">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2" dirty="0">
                <a:solidFill>
                  <a:schemeClr val="bg1">
                    <a:lumMod val="65000"/>
                  </a:schemeClr>
                </a:solidFill>
                <a:cs typeface="+mn-ea"/>
                <a:sym typeface="+mn-lt"/>
              </a:endParaRPr>
            </a:p>
          </p:txBody>
        </p:sp>
        <p:sp>
          <p:nvSpPr>
            <p:cNvPr id="53" name="Content Placeholder 2"/>
            <p:cNvSpPr txBox="1"/>
            <p:nvPr/>
          </p:nvSpPr>
          <p:spPr>
            <a:xfrm>
              <a:off x="4771278" y="3235157"/>
              <a:ext cx="695790" cy="213632"/>
            </a:xfrm>
            <a:prstGeom prst="rect">
              <a:avLst/>
            </a:prstGeom>
          </p:spPr>
          <p:txBody>
            <a:bodyPr vert="horz" wrap="square" lIns="111659" tIns="55829" rIns="111659" bIns="55829" rtlCol="0">
              <a:sp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2" dirty="0">
                  <a:cs typeface="+mn-ea"/>
                  <a:sym typeface="+mn-lt"/>
                </a:rPr>
                <a:t>文字内容</a:t>
              </a:r>
              <a:endParaRPr lang="en-US" altLang="zh-CN" sz="802" dirty="0">
                <a:cs typeface="+mn-ea"/>
                <a:sym typeface="+mn-lt"/>
              </a:endParaRPr>
            </a:p>
          </p:txBody>
        </p:sp>
      </p:grpSp>
      <p:grpSp>
        <p:nvGrpSpPr>
          <p:cNvPr id="54" name="Group 53"/>
          <p:cNvGrpSpPr/>
          <p:nvPr/>
        </p:nvGrpSpPr>
        <p:grpSpPr>
          <a:xfrm>
            <a:off x="7310656" y="2826804"/>
            <a:ext cx="1510344" cy="2036400"/>
            <a:chOff x="5148063" y="1781113"/>
            <a:chExt cx="1236871" cy="1667678"/>
          </a:xfrm>
        </p:grpSpPr>
        <p:sp>
          <p:nvSpPr>
            <p:cNvPr id="55" name="Isosceles Triangle 2"/>
            <p:cNvSpPr/>
            <p:nvPr/>
          </p:nvSpPr>
          <p:spPr>
            <a:xfrm>
              <a:off x="5148063" y="1781113"/>
              <a:ext cx="1236871" cy="1442653"/>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1" fmla="*/ 0 w 1278647"/>
                <a:gd name="connsiteY0-2" fmla="*/ 1102282 h 1102282"/>
                <a:gd name="connsiteX1-3" fmla="*/ 639324 w 1278647"/>
                <a:gd name="connsiteY1-4" fmla="*/ 0 h 1102282"/>
                <a:gd name="connsiteX2-5" fmla="*/ 1278647 w 1278647"/>
                <a:gd name="connsiteY2-6" fmla="*/ 1102282 h 1102282"/>
                <a:gd name="connsiteX3-7" fmla="*/ 0 w 1278647"/>
                <a:gd name="connsiteY3-8" fmla="*/ 1102282 h 1102282"/>
                <a:gd name="connsiteX0-9" fmla="*/ 0 w 1278647"/>
                <a:gd name="connsiteY0-10" fmla="*/ 1102284 h 1102284"/>
                <a:gd name="connsiteX1-11" fmla="*/ 639324 w 1278647"/>
                <a:gd name="connsiteY1-12" fmla="*/ 2 h 1102284"/>
                <a:gd name="connsiteX2-13" fmla="*/ 1278647 w 1278647"/>
                <a:gd name="connsiteY2-14" fmla="*/ 1102284 h 1102284"/>
                <a:gd name="connsiteX3-15" fmla="*/ 0 w 1278647"/>
                <a:gd name="connsiteY3-16" fmla="*/ 1102284 h 1102284"/>
              </a:gdLst>
              <a:ahLst/>
              <a:cxnLst>
                <a:cxn ang="0">
                  <a:pos x="connsiteX0-1" y="connsiteY0-2"/>
                </a:cxn>
                <a:cxn ang="0">
                  <a:pos x="connsiteX1-3" y="connsiteY1-4"/>
                </a:cxn>
                <a:cxn ang="0">
                  <a:pos x="connsiteX2-5" y="connsiteY2-6"/>
                </a:cxn>
                <a:cxn ang="0">
                  <a:pos x="connsiteX3-7" y="connsiteY3-8"/>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2" dirty="0">
                <a:solidFill>
                  <a:schemeClr val="bg1">
                    <a:lumMod val="65000"/>
                  </a:schemeClr>
                </a:solidFill>
                <a:cs typeface="+mn-ea"/>
                <a:sym typeface="+mn-lt"/>
              </a:endParaRPr>
            </a:p>
          </p:txBody>
        </p:sp>
        <p:sp>
          <p:nvSpPr>
            <p:cNvPr id="56" name="Content Placeholder 2"/>
            <p:cNvSpPr txBox="1"/>
            <p:nvPr/>
          </p:nvSpPr>
          <p:spPr>
            <a:xfrm>
              <a:off x="5414366" y="3235159"/>
              <a:ext cx="695790" cy="213632"/>
            </a:xfrm>
            <a:prstGeom prst="rect">
              <a:avLst/>
            </a:prstGeom>
          </p:spPr>
          <p:txBody>
            <a:bodyPr vert="horz" wrap="square" lIns="111659" tIns="55829" rIns="111659" bIns="55829" rtlCol="0">
              <a:sp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2" dirty="0">
                  <a:cs typeface="+mn-ea"/>
                  <a:sym typeface="+mn-lt"/>
                </a:rPr>
                <a:t>文字内容</a:t>
              </a:r>
              <a:endParaRPr lang="en-US" altLang="zh-CN" sz="802" dirty="0">
                <a:cs typeface="+mn-ea"/>
                <a:sym typeface="+mn-lt"/>
              </a:endParaRPr>
            </a:p>
          </p:txBody>
        </p:sp>
      </p:grpSp>
      <p:grpSp>
        <p:nvGrpSpPr>
          <p:cNvPr id="57" name="Group 56"/>
          <p:cNvGrpSpPr/>
          <p:nvPr/>
        </p:nvGrpSpPr>
        <p:grpSpPr>
          <a:xfrm>
            <a:off x="8106170" y="3775345"/>
            <a:ext cx="1408383" cy="1087854"/>
            <a:chOff x="5799535" y="2557908"/>
            <a:chExt cx="1153373" cy="890882"/>
          </a:xfrm>
        </p:grpSpPr>
        <p:sp>
          <p:nvSpPr>
            <p:cNvPr id="58" name="Isosceles Triangle 2"/>
            <p:cNvSpPr/>
            <p:nvPr/>
          </p:nvSpPr>
          <p:spPr>
            <a:xfrm>
              <a:off x="5799535" y="2557908"/>
              <a:ext cx="1153373" cy="665859"/>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1" fmla="*/ 0 w 1278647"/>
                <a:gd name="connsiteY0-2" fmla="*/ 1102282 h 1102282"/>
                <a:gd name="connsiteX1-3" fmla="*/ 639324 w 1278647"/>
                <a:gd name="connsiteY1-4" fmla="*/ 0 h 1102282"/>
                <a:gd name="connsiteX2-5" fmla="*/ 1278647 w 1278647"/>
                <a:gd name="connsiteY2-6" fmla="*/ 1102282 h 1102282"/>
                <a:gd name="connsiteX3-7" fmla="*/ 0 w 1278647"/>
                <a:gd name="connsiteY3-8" fmla="*/ 1102282 h 1102282"/>
                <a:gd name="connsiteX0-9" fmla="*/ 0 w 1278647"/>
                <a:gd name="connsiteY0-10" fmla="*/ 1102284 h 1102284"/>
                <a:gd name="connsiteX1-11" fmla="*/ 639324 w 1278647"/>
                <a:gd name="connsiteY1-12" fmla="*/ 2 h 1102284"/>
                <a:gd name="connsiteX2-13" fmla="*/ 1278647 w 1278647"/>
                <a:gd name="connsiteY2-14" fmla="*/ 1102284 h 1102284"/>
                <a:gd name="connsiteX3-15" fmla="*/ 0 w 1278647"/>
                <a:gd name="connsiteY3-16" fmla="*/ 1102284 h 1102284"/>
              </a:gdLst>
              <a:ahLst/>
              <a:cxnLst>
                <a:cxn ang="0">
                  <a:pos x="connsiteX0-1" y="connsiteY0-2"/>
                </a:cxn>
                <a:cxn ang="0">
                  <a:pos x="connsiteX1-3" y="connsiteY1-4"/>
                </a:cxn>
                <a:cxn ang="0">
                  <a:pos x="connsiteX2-5" y="connsiteY2-6"/>
                </a:cxn>
                <a:cxn ang="0">
                  <a:pos x="connsiteX3-7" y="connsiteY3-8"/>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2" dirty="0">
                <a:solidFill>
                  <a:schemeClr val="bg1">
                    <a:lumMod val="65000"/>
                  </a:schemeClr>
                </a:solidFill>
                <a:cs typeface="+mn-ea"/>
                <a:sym typeface="+mn-lt"/>
              </a:endParaRPr>
            </a:p>
          </p:txBody>
        </p:sp>
        <p:sp>
          <p:nvSpPr>
            <p:cNvPr id="59" name="Content Placeholder 2"/>
            <p:cNvSpPr txBox="1"/>
            <p:nvPr/>
          </p:nvSpPr>
          <p:spPr>
            <a:xfrm>
              <a:off x="6060556" y="3235158"/>
              <a:ext cx="695790" cy="213632"/>
            </a:xfrm>
            <a:prstGeom prst="rect">
              <a:avLst/>
            </a:prstGeom>
          </p:spPr>
          <p:txBody>
            <a:bodyPr vert="horz" wrap="square" lIns="111659" tIns="55829" rIns="111659" bIns="55829" rtlCol="0">
              <a:sp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2" dirty="0">
                  <a:cs typeface="+mn-ea"/>
                  <a:sym typeface="+mn-lt"/>
                </a:rPr>
                <a:t>文字内容</a:t>
              </a:r>
              <a:endParaRPr lang="en-US" altLang="zh-CN" sz="802" dirty="0">
                <a:cs typeface="+mn-ea"/>
                <a:sym typeface="+mn-lt"/>
              </a:endParaRPr>
            </a:p>
          </p:txBody>
        </p:sp>
      </p:grpSp>
      <p:grpSp>
        <p:nvGrpSpPr>
          <p:cNvPr id="60" name="Group 59"/>
          <p:cNvGrpSpPr/>
          <p:nvPr/>
        </p:nvGrpSpPr>
        <p:grpSpPr>
          <a:xfrm>
            <a:off x="8797654" y="3577150"/>
            <a:ext cx="1642115" cy="1286047"/>
            <a:chOff x="6365816" y="2395604"/>
            <a:chExt cx="1344784" cy="1053190"/>
          </a:xfrm>
        </p:grpSpPr>
        <p:sp>
          <p:nvSpPr>
            <p:cNvPr id="61" name="Isosceles Triangle 2"/>
            <p:cNvSpPr/>
            <p:nvPr/>
          </p:nvSpPr>
          <p:spPr>
            <a:xfrm>
              <a:off x="6365816" y="2395604"/>
              <a:ext cx="1344784" cy="828163"/>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1" fmla="*/ 0 w 1278647"/>
                <a:gd name="connsiteY0-2" fmla="*/ 1102282 h 1102282"/>
                <a:gd name="connsiteX1-3" fmla="*/ 639324 w 1278647"/>
                <a:gd name="connsiteY1-4" fmla="*/ 0 h 1102282"/>
                <a:gd name="connsiteX2-5" fmla="*/ 1278647 w 1278647"/>
                <a:gd name="connsiteY2-6" fmla="*/ 1102282 h 1102282"/>
                <a:gd name="connsiteX3-7" fmla="*/ 0 w 1278647"/>
                <a:gd name="connsiteY3-8" fmla="*/ 1102282 h 1102282"/>
                <a:gd name="connsiteX0-9" fmla="*/ 0 w 1278647"/>
                <a:gd name="connsiteY0-10" fmla="*/ 1102284 h 1102284"/>
                <a:gd name="connsiteX1-11" fmla="*/ 639324 w 1278647"/>
                <a:gd name="connsiteY1-12" fmla="*/ 2 h 1102284"/>
                <a:gd name="connsiteX2-13" fmla="*/ 1278647 w 1278647"/>
                <a:gd name="connsiteY2-14" fmla="*/ 1102284 h 1102284"/>
                <a:gd name="connsiteX3-15" fmla="*/ 0 w 1278647"/>
                <a:gd name="connsiteY3-16" fmla="*/ 1102284 h 1102284"/>
              </a:gdLst>
              <a:ahLst/>
              <a:cxnLst>
                <a:cxn ang="0">
                  <a:pos x="connsiteX0-1" y="connsiteY0-2"/>
                </a:cxn>
                <a:cxn ang="0">
                  <a:pos x="connsiteX1-3" y="connsiteY1-4"/>
                </a:cxn>
                <a:cxn ang="0">
                  <a:pos x="connsiteX2-5" y="connsiteY2-6"/>
                </a:cxn>
                <a:cxn ang="0">
                  <a:pos x="connsiteX3-7" y="connsiteY3-8"/>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3">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2" dirty="0">
                <a:solidFill>
                  <a:schemeClr val="bg1">
                    <a:lumMod val="65000"/>
                  </a:schemeClr>
                </a:solidFill>
                <a:cs typeface="+mn-ea"/>
                <a:sym typeface="+mn-lt"/>
              </a:endParaRPr>
            </a:p>
          </p:txBody>
        </p:sp>
        <p:sp>
          <p:nvSpPr>
            <p:cNvPr id="62" name="Content Placeholder 2"/>
            <p:cNvSpPr txBox="1"/>
            <p:nvPr/>
          </p:nvSpPr>
          <p:spPr>
            <a:xfrm>
              <a:off x="6690313" y="3235161"/>
              <a:ext cx="695789" cy="213633"/>
            </a:xfrm>
            <a:prstGeom prst="rect">
              <a:avLst/>
            </a:prstGeom>
          </p:spPr>
          <p:txBody>
            <a:bodyPr vert="horz" wrap="square" lIns="111659" tIns="55829" rIns="111659" bIns="55829" rtlCol="0">
              <a:sp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2" dirty="0">
                  <a:cs typeface="+mn-ea"/>
                  <a:sym typeface="+mn-lt"/>
                </a:rPr>
                <a:t>文字内容</a:t>
              </a:r>
              <a:endParaRPr lang="en-US" altLang="zh-CN" sz="802" dirty="0">
                <a:cs typeface="+mn-ea"/>
                <a:sym typeface="+mn-lt"/>
              </a:endParaRPr>
            </a:p>
          </p:txBody>
        </p:sp>
      </p:grpSp>
      <p:grpSp>
        <p:nvGrpSpPr>
          <p:cNvPr id="63" name="Group 62"/>
          <p:cNvGrpSpPr/>
          <p:nvPr/>
        </p:nvGrpSpPr>
        <p:grpSpPr>
          <a:xfrm>
            <a:off x="9618714" y="3419258"/>
            <a:ext cx="1408383" cy="1443940"/>
            <a:chOff x="7038208" y="2266298"/>
            <a:chExt cx="1153373" cy="1182492"/>
          </a:xfrm>
        </p:grpSpPr>
        <p:sp>
          <p:nvSpPr>
            <p:cNvPr id="64" name="Isosceles Triangle 2"/>
            <p:cNvSpPr/>
            <p:nvPr/>
          </p:nvSpPr>
          <p:spPr>
            <a:xfrm>
              <a:off x="7038208" y="2266298"/>
              <a:ext cx="1153373" cy="957470"/>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1" fmla="*/ 0 w 1278647"/>
                <a:gd name="connsiteY0-2" fmla="*/ 1102282 h 1102282"/>
                <a:gd name="connsiteX1-3" fmla="*/ 639324 w 1278647"/>
                <a:gd name="connsiteY1-4" fmla="*/ 0 h 1102282"/>
                <a:gd name="connsiteX2-5" fmla="*/ 1278647 w 1278647"/>
                <a:gd name="connsiteY2-6" fmla="*/ 1102282 h 1102282"/>
                <a:gd name="connsiteX3-7" fmla="*/ 0 w 1278647"/>
                <a:gd name="connsiteY3-8" fmla="*/ 1102282 h 1102282"/>
                <a:gd name="connsiteX0-9" fmla="*/ 0 w 1278647"/>
                <a:gd name="connsiteY0-10" fmla="*/ 1102284 h 1102284"/>
                <a:gd name="connsiteX1-11" fmla="*/ 639324 w 1278647"/>
                <a:gd name="connsiteY1-12" fmla="*/ 2 h 1102284"/>
                <a:gd name="connsiteX2-13" fmla="*/ 1278647 w 1278647"/>
                <a:gd name="connsiteY2-14" fmla="*/ 1102284 h 1102284"/>
                <a:gd name="connsiteX3-15" fmla="*/ 0 w 1278647"/>
                <a:gd name="connsiteY3-16" fmla="*/ 1102284 h 1102284"/>
              </a:gdLst>
              <a:ahLst/>
              <a:cxnLst>
                <a:cxn ang="0">
                  <a:pos x="connsiteX0-1" y="connsiteY0-2"/>
                </a:cxn>
                <a:cxn ang="0">
                  <a:pos x="connsiteX1-3" y="connsiteY1-4"/>
                </a:cxn>
                <a:cxn ang="0">
                  <a:pos x="connsiteX2-5" y="connsiteY2-6"/>
                </a:cxn>
                <a:cxn ang="0">
                  <a:pos x="connsiteX3-7" y="connsiteY3-8"/>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4">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2" dirty="0">
                <a:solidFill>
                  <a:schemeClr val="bg1">
                    <a:lumMod val="65000"/>
                  </a:schemeClr>
                </a:solidFill>
                <a:cs typeface="+mn-ea"/>
                <a:sym typeface="+mn-lt"/>
              </a:endParaRPr>
            </a:p>
          </p:txBody>
        </p:sp>
        <p:sp>
          <p:nvSpPr>
            <p:cNvPr id="65" name="Content Placeholder 2"/>
            <p:cNvSpPr txBox="1"/>
            <p:nvPr/>
          </p:nvSpPr>
          <p:spPr>
            <a:xfrm>
              <a:off x="7266999" y="3235158"/>
              <a:ext cx="695790" cy="213632"/>
            </a:xfrm>
            <a:prstGeom prst="rect">
              <a:avLst/>
            </a:prstGeom>
          </p:spPr>
          <p:txBody>
            <a:bodyPr vert="horz" wrap="square" lIns="111659" tIns="55829" rIns="111659" bIns="55829" rtlCol="0">
              <a:sp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2" dirty="0">
                  <a:cs typeface="+mn-ea"/>
                  <a:sym typeface="+mn-lt"/>
                </a:rPr>
                <a:t>文字内容</a:t>
              </a:r>
              <a:endParaRPr lang="en-US" altLang="zh-CN" sz="802" dirty="0">
                <a:cs typeface="+mn-ea"/>
                <a:sym typeface="+mn-lt"/>
              </a:endParaRPr>
            </a:p>
          </p:txBody>
        </p:sp>
      </p:grpSp>
    </p:spTree>
    <p:extLst>
      <p:ext uri="{BB962C8B-B14F-4D97-AF65-F5344CB8AC3E}">
        <p14:creationId xmlns:p14="http://schemas.microsoft.com/office/powerpoint/2010/main" val="1113666952"/>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wipe(down)">
                                      <p:cBhvr>
                                        <p:cTn id="7" dur="500"/>
                                        <p:tgtEl>
                                          <p:spTgt spid="36"/>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wipe(down)">
                                      <p:cBhvr>
                                        <p:cTn id="11" dur="500"/>
                                        <p:tgtEl>
                                          <p:spTgt spid="13"/>
                                        </p:tgtEl>
                                      </p:cBhvr>
                                    </p:animEffect>
                                  </p:childTnLst>
                                </p:cTn>
                              </p:par>
                            </p:childTnLst>
                          </p:cTn>
                        </p:par>
                        <p:par>
                          <p:cTn id="12" fill="hold">
                            <p:stCondLst>
                              <p:cond delay="1000"/>
                            </p:stCondLst>
                            <p:childTnLst>
                              <p:par>
                                <p:cTn id="13" presetID="22" presetClass="entr" presetSubtype="4" fill="hold" nodeType="afterEffect">
                                  <p:stCondLst>
                                    <p:cond delay="0"/>
                                  </p:stCondLst>
                                  <p:childTnLst>
                                    <p:set>
                                      <p:cBhvr>
                                        <p:cTn id="14" dur="1" fill="hold">
                                          <p:stCondLst>
                                            <p:cond delay="0"/>
                                          </p:stCondLst>
                                        </p:cTn>
                                        <p:tgtEl>
                                          <p:spTgt spid="39"/>
                                        </p:tgtEl>
                                        <p:attrNameLst>
                                          <p:attrName>style.visibility</p:attrName>
                                        </p:attrNameLst>
                                      </p:cBhvr>
                                      <p:to>
                                        <p:strVal val="visible"/>
                                      </p:to>
                                    </p:set>
                                    <p:animEffect transition="in" filter="wipe(down)">
                                      <p:cBhvr>
                                        <p:cTn id="15" dur="500"/>
                                        <p:tgtEl>
                                          <p:spTgt spid="39"/>
                                        </p:tgtEl>
                                      </p:cBhvr>
                                    </p:animEffect>
                                  </p:childTnLst>
                                </p:cTn>
                              </p:par>
                            </p:childTnLst>
                          </p:cTn>
                        </p:par>
                        <p:par>
                          <p:cTn id="16" fill="hold">
                            <p:stCondLst>
                              <p:cond delay="1500"/>
                            </p:stCondLst>
                            <p:childTnLst>
                              <p:par>
                                <p:cTn id="17" presetID="22" presetClass="entr" presetSubtype="4" fill="hold"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wipe(down)">
                                      <p:cBhvr>
                                        <p:cTn id="19" dur="500"/>
                                        <p:tgtEl>
                                          <p:spTgt spid="7"/>
                                        </p:tgtEl>
                                      </p:cBhvr>
                                    </p:animEffect>
                                  </p:childTnLst>
                                </p:cTn>
                              </p:par>
                            </p:childTnLst>
                          </p:cTn>
                        </p:par>
                        <p:par>
                          <p:cTn id="20" fill="hold">
                            <p:stCondLst>
                              <p:cond delay="2000"/>
                            </p:stCondLst>
                            <p:childTnLst>
                              <p:par>
                                <p:cTn id="21" presetID="22" presetClass="entr" presetSubtype="4" fill="hold" nodeType="afterEffect">
                                  <p:stCondLst>
                                    <p:cond delay="0"/>
                                  </p:stCondLst>
                                  <p:childTnLst>
                                    <p:set>
                                      <p:cBhvr>
                                        <p:cTn id="22" dur="1" fill="hold">
                                          <p:stCondLst>
                                            <p:cond delay="0"/>
                                          </p:stCondLst>
                                        </p:cTn>
                                        <p:tgtEl>
                                          <p:spTgt spid="42"/>
                                        </p:tgtEl>
                                        <p:attrNameLst>
                                          <p:attrName>style.visibility</p:attrName>
                                        </p:attrNameLst>
                                      </p:cBhvr>
                                      <p:to>
                                        <p:strVal val="visible"/>
                                      </p:to>
                                    </p:set>
                                    <p:animEffect transition="in" filter="wipe(down)">
                                      <p:cBhvr>
                                        <p:cTn id="23" dur="500"/>
                                        <p:tgtEl>
                                          <p:spTgt spid="42"/>
                                        </p:tgtEl>
                                      </p:cBhvr>
                                    </p:animEffect>
                                  </p:childTnLst>
                                </p:cTn>
                              </p:par>
                            </p:childTnLst>
                          </p:cTn>
                        </p:par>
                        <p:par>
                          <p:cTn id="24" fill="hold">
                            <p:stCondLst>
                              <p:cond delay="2500"/>
                            </p:stCondLst>
                            <p:childTnLst>
                              <p:par>
                                <p:cTn id="25" presetID="22" presetClass="entr" presetSubtype="4" fill="hold" nodeType="after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wipe(down)">
                                      <p:cBhvr>
                                        <p:cTn id="27" dur="500"/>
                                        <p:tgtEl>
                                          <p:spTgt spid="10"/>
                                        </p:tgtEl>
                                      </p:cBhvr>
                                    </p:animEffect>
                                  </p:childTnLst>
                                </p:cTn>
                              </p:par>
                            </p:childTnLst>
                          </p:cTn>
                        </p:par>
                        <p:par>
                          <p:cTn id="28" fill="hold">
                            <p:stCondLst>
                              <p:cond delay="3000"/>
                            </p:stCondLst>
                            <p:childTnLst>
                              <p:par>
                                <p:cTn id="29" presetID="22" presetClass="entr" presetSubtype="4" fill="hold" nodeType="afterEffect">
                                  <p:stCondLst>
                                    <p:cond delay="0"/>
                                  </p:stCondLst>
                                  <p:childTnLst>
                                    <p:set>
                                      <p:cBhvr>
                                        <p:cTn id="30" dur="1" fill="hold">
                                          <p:stCondLst>
                                            <p:cond delay="0"/>
                                          </p:stCondLst>
                                        </p:cTn>
                                        <p:tgtEl>
                                          <p:spTgt spid="45"/>
                                        </p:tgtEl>
                                        <p:attrNameLst>
                                          <p:attrName>style.visibility</p:attrName>
                                        </p:attrNameLst>
                                      </p:cBhvr>
                                      <p:to>
                                        <p:strVal val="visible"/>
                                      </p:to>
                                    </p:set>
                                    <p:animEffect transition="in" filter="wipe(down)">
                                      <p:cBhvr>
                                        <p:cTn id="31" dur="500"/>
                                        <p:tgtEl>
                                          <p:spTgt spid="45"/>
                                        </p:tgtEl>
                                      </p:cBhvr>
                                    </p:animEffect>
                                  </p:childTnLst>
                                </p:cTn>
                              </p:par>
                            </p:childTnLst>
                          </p:cTn>
                        </p:par>
                        <p:par>
                          <p:cTn id="32" fill="hold">
                            <p:stCondLst>
                              <p:cond delay="3500"/>
                            </p:stCondLst>
                            <p:childTnLst>
                              <p:par>
                                <p:cTn id="33" presetID="22" presetClass="entr" presetSubtype="4" fill="hold" nodeType="afterEffect">
                                  <p:stCondLst>
                                    <p:cond delay="0"/>
                                  </p:stCondLst>
                                  <p:childTnLst>
                                    <p:set>
                                      <p:cBhvr>
                                        <p:cTn id="34" dur="1" fill="hold">
                                          <p:stCondLst>
                                            <p:cond delay="0"/>
                                          </p:stCondLst>
                                        </p:cTn>
                                        <p:tgtEl>
                                          <p:spTgt spid="4"/>
                                        </p:tgtEl>
                                        <p:attrNameLst>
                                          <p:attrName>style.visibility</p:attrName>
                                        </p:attrNameLst>
                                      </p:cBhvr>
                                      <p:to>
                                        <p:strVal val="visible"/>
                                      </p:to>
                                    </p:set>
                                    <p:animEffect transition="in" filter="wipe(down)">
                                      <p:cBhvr>
                                        <p:cTn id="35" dur="500"/>
                                        <p:tgtEl>
                                          <p:spTgt spid="4"/>
                                        </p:tgtEl>
                                      </p:cBhvr>
                                    </p:animEffect>
                                  </p:childTnLst>
                                </p:cTn>
                              </p:par>
                            </p:childTnLst>
                          </p:cTn>
                        </p:par>
                        <p:par>
                          <p:cTn id="36" fill="hold">
                            <p:stCondLst>
                              <p:cond delay="4000"/>
                            </p:stCondLst>
                            <p:childTnLst>
                              <p:par>
                                <p:cTn id="37" presetID="22" presetClass="entr" presetSubtype="4" fill="hold" nodeType="afterEffect">
                                  <p:stCondLst>
                                    <p:cond delay="0"/>
                                  </p:stCondLst>
                                  <p:childTnLst>
                                    <p:set>
                                      <p:cBhvr>
                                        <p:cTn id="38" dur="1" fill="hold">
                                          <p:stCondLst>
                                            <p:cond delay="0"/>
                                          </p:stCondLst>
                                        </p:cTn>
                                        <p:tgtEl>
                                          <p:spTgt spid="48"/>
                                        </p:tgtEl>
                                        <p:attrNameLst>
                                          <p:attrName>style.visibility</p:attrName>
                                        </p:attrNameLst>
                                      </p:cBhvr>
                                      <p:to>
                                        <p:strVal val="visible"/>
                                      </p:to>
                                    </p:set>
                                    <p:animEffect transition="in" filter="wipe(down)">
                                      <p:cBhvr>
                                        <p:cTn id="39" dur="500"/>
                                        <p:tgtEl>
                                          <p:spTgt spid="48"/>
                                        </p:tgtEl>
                                      </p:cBhvr>
                                    </p:animEffect>
                                  </p:childTnLst>
                                </p:cTn>
                              </p:par>
                            </p:childTnLst>
                          </p:cTn>
                        </p:par>
                        <p:par>
                          <p:cTn id="40" fill="hold">
                            <p:stCondLst>
                              <p:cond delay="4500"/>
                            </p:stCondLst>
                            <p:childTnLst>
                              <p:par>
                                <p:cTn id="41" presetID="22" presetClass="entr" presetSubtype="4" fill="hold" nodeType="afterEffect">
                                  <p:stCondLst>
                                    <p:cond delay="0"/>
                                  </p:stCondLst>
                                  <p:childTnLst>
                                    <p:set>
                                      <p:cBhvr>
                                        <p:cTn id="42" dur="1" fill="hold">
                                          <p:stCondLst>
                                            <p:cond delay="0"/>
                                          </p:stCondLst>
                                        </p:cTn>
                                        <p:tgtEl>
                                          <p:spTgt spid="28"/>
                                        </p:tgtEl>
                                        <p:attrNameLst>
                                          <p:attrName>style.visibility</p:attrName>
                                        </p:attrNameLst>
                                      </p:cBhvr>
                                      <p:to>
                                        <p:strVal val="visible"/>
                                      </p:to>
                                    </p:set>
                                    <p:animEffect transition="in" filter="wipe(down)">
                                      <p:cBhvr>
                                        <p:cTn id="43" dur="500"/>
                                        <p:tgtEl>
                                          <p:spTgt spid="28"/>
                                        </p:tgtEl>
                                      </p:cBhvr>
                                    </p:animEffect>
                                  </p:childTnLst>
                                </p:cTn>
                              </p:par>
                            </p:childTnLst>
                          </p:cTn>
                        </p:par>
                        <p:par>
                          <p:cTn id="44" fill="hold">
                            <p:stCondLst>
                              <p:cond delay="5000"/>
                            </p:stCondLst>
                            <p:childTnLst>
                              <p:par>
                                <p:cTn id="45" presetID="22" presetClass="entr" presetSubtype="4" fill="hold" nodeType="afterEffect">
                                  <p:stCondLst>
                                    <p:cond delay="0"/>
                                  </p:stCondLst>
                                  <p:childTnLst>
                                    <p:set>
                                      <p:cBhvr>
                                        <p:cTn id="46" dur="1" fill="hold">
                                          <p:stCondLst>
                                            <p:cond delay="0"/>
                                          </p:stCondLst>
                                        </p:cTn>
                                        <p:tgtEl>
                                          <p:spTgt spid="51"/>
                                        </p:tgtEl>
                                        <p:attrNameLst>
                                          <p:attrName>style.visibility</p:attrName>
                                        </p:attrNameLst>
                                      </p:cBhvr>
                                      <p:to>
                                        <p:strVal val="visible"/>
                                      </p:to>
                                    </p:set>
                                    <p:animEffect transition="in" filter="wipe(down)">
                                      <p:cBhvr>
                                        <p:cTn id="47" dur="500"/>
                                        <p:tgtEl>
                                          <p:spTgt spid="51"/>
                                        </p:tgtEl>
                                      </p:cBhvr>
                                    </p:animEffect>
                                  </p:childTnLst>
                                </p:cTn>
                              </p:par>
                            </p:childTnLst>
                          </p:cTn>
                        </p:par>
                        <p:par>
                          <p:cTn id="48" fill="hold">
                            <p:stCondLst>
                              <p:cond delay="5500"/>
                            </p:stCondLst>
                            <p:childTnLst>
                              <p:par>
                                <p:cTn id="49" presetID="22" presetClass="entr" presetSubtype="4" fill="hold" nodeType="afterEffect">
                                  <p:stCondLst>
                                    <p:cond delay="0"/>
                                  </p:stCondLst>
                                  <p:childTnLst>
                                    <p:set>
                                      <p:cBhvr>
                                        <p:cTn id="50" dur="1" fill="hold">
                                          <p:stCondLst>
                                            <p:cond delay="0"/>
                                          </p:stCondLst>
                                        </p:cTn>
                                        <p:tgtEl>
                                          <p:spTgt spid="31"/>
                                        </p:tgtEl>
                                        <p:attrNameLst>
                                          <p:attrName>style.visibility</p:attrName>
                                        </p:attrNameLst>
                                      </p:cBhvr>
                                      <p:to>
                                        <p:strVal val="visible"/>
                                      </p:to>
                                    </p:set>
                                    <p:animEffect transition="in" filter="wipe(down)">
                                      <p:cBhvr>
                                        <p:cTn id="51" dur="500"/>
                                        <p:tgtEl>
                                          <p:spTgt spid="31"/>
                                        </p:tgtEl>
                                      </p:cBhvr>
                                    </p:animEffect>
                                  </p:childTnLst>
                                </p:cTn>
                              </p:par>
                            </p:childTnLst>
                          </p:cTn>
                        </p:par>
                        <p:par>
                          <p:cTn id="52" fill="hold">
                            <p:stCondLst>
                              <p:cond delay="6000"/>
                            </p:stCondLst>
                            <p:childTnLst>
                              <p:par>
                                <p:cTn id="53" presetID="22" presetClass="entr" presetSubtype="4" fill="hold" nodeType="afterEffect">
                                  <p:stCondLst>
                                    <p:cond delay="0"/>
                                  </p:stCondLst>
                                  <p:childTnLst>
                                    <p:set>
                                      <p:cBhvr>
                                        <p:cTn id="54" dur="1" fill="hold">
                                          <p:stCondLst>
                                            <p:cond delay="0"/>
                                          </p:stCondLst>
                                        </p:cTn>
                                        <p:tgtEl>
                                          <p:spTgt spid="54"/>
                                        </p:tgtEl>
                                        <p:attrNameLst>
                                          <p:attrName>style.visibility</p:attrName>
                                        </p:attrNameLst>
                                      </p:cBhvr>
                                      <p:to>
                                        <p:strVal val="visible"/>
                                      </p:to>
                                    </p:set>
                                    <p:animEffect transition="in" filter="wipe(down)">
                                      <p:cBhvr>
                                        <p:cTn id="55" dur="500"/>
                                        <p:tgtEl>
                                          <p:spTgt spid="54"/>
                                        </p:tgtEl>
                                      </p:cBhvr>
                                    </p:animEffect>
                                  </p:childTnLst>
                                </p:cTn>
                              </p:par>
                            </p:childTnLst>
                          </p:cTn>
                        </p:par>
                        <p:par>
                          <p:cTn id="56" fill="hold">
                            <p:stCondLst>
                              <p:cond delay="6500"/>
                            </p:stCondLst>
                            <p:childTnLst>
                              <p:par>
                                <p:cTn id="57" presetID="22" presetClass="entr" presetSubtype="4" fill="hold" nodeType="afterEffect">
                                  <p:stCondLst>
                                    <p:cond delay="0"/>
                                  </p:stCondLst>
                                  <p:childTnLst>
                                    <p:set>
                                      <p:cBhvr>
                                        <p:cTn id="58" dur="1" fill="hold">
                                          <p:stCondLst>
                                            <p:cond delay="0"/>
                                          </p:stCondLst>
                                        </p:cTn>
                                        <p:tgtEl>
                                          <p:spTgt spid="25"/>
                                        </p:tgtEl>
                                        <p:attrNameLst>
                                          <p:attrName>style.visibility</p:attrName>
                                        </p:attrNameLst>
                                      </p:cBhvr>
                                      <p:to>
                                        <p:strVal val="visible"/>
                                      </p:to>
                                    </p:set>
                                    <p:animEffect transition="in" filter="wipe(down)">
                                      <p:cBhvr>
                                        <p:cTn id="59" dur="500"/>
                                        <p:tgtEl>
                                          <p:spTgt spid="25"/>
                                        </p:tgtEl>
                                      </p:cBhvr>
                                    </p:animEffect>
                                  </p:childTnLst>
                                </p:cTn>
                              </p:par>
                            </p:childTnLst>
                          </p:cTn>
                        </p:par>
                        <p:par>
                          <p:cTn id="60" fill="hold">
                            <p:stCondLst>
                              <p:cond delay="7000"/>
                            </p:stCondLst>
                            <p:childTnLst>
                              <p:par>
                                <p:cTn id="61" presetID="22" presetClass="entr" presetSubtype="4" fill="hold" nodeType="afterEffect">
                                  <p:stCondLst>
                                    <p:cond delay="0"/>
                                  </p:stCondLst>
                                  <p:childTnLst>
                                    <p:set>
                                      <p:cBhvr>
                                        <p:cTn id="62" dur="1" fill="hold">
                                          <p:stCondLst>
                                            <p:cond delay="0"/>
                                          </p:stCondLst>
                                        </p:cTn>
                                        <p:tgtEl>
                                          <p:spTgt spid="57"/>
                                        </p:tgtEl>
                                        <p:attrNameLst>
                                          <p:attrName>style.visibility</p:attrName>
                                        </p:attrNameLst>
                                      </p:cBhvr>
                                      <p:to>
                                        <p:strVal val="visible"/>
                                      </p:to>
                                    </p:set>
                                    <p:animEffect transition="in" filter="wipe(down)">
                                      <p:cBhvr>
                                        <p:cTn id="63" dur="500"/>
                                        <p:tgtEl>
                                          <p:spTgt spid="57"/>
                                        </p:tgtEl>
                                      </p:cBhvr>
                                    </p:animEffect>
                                  </p:childTnLst>
                                </p:cTn>
                              </p:par>
                            </p:childTnLst>
                          </p:cTn>
                        </p:par>
                        <p:par>
                          <p:cTn id="64" fill="hold">
                            <p:stCondLst>
                              <p:cond delay="7500"/>
                            </p:stCondLst>
                            <p:childTnLst>
                              <p:par>
                                <p:cTn id="65" presetID="22" presetClass="entr" presetSubtype="4" fill="hold" nodeType="afterEffect">
                                  <p:stCondLst>
                                    <p:cond delay="0"/>
                                  </p:stCondLst>
                                  <p:childTnLst>
                                    <p:set>
                                      <p:cBhvr>
                                        <p:cTn id="66" dur="1" fill="hold">
                                          <p:stCondLst>
                                            <p:cond delay="0"/>
                                          </p:stCondLst>
                                        </p:cTn>
                                        <p:tgtEl>
                                          <p:spTgt spid="19"/>
                                        </p:tgtEl>
                                        <p:attrNameLst>
                                          <p:attrName>style.visibility</p:attrName>
                                        </p:attrNameLst>
                                      </p:cBhvr>
                                      <p:to>
                                        <p:strVal val="visible"/>
                                      </p:to>
                                    </p:set>
                                    <p:animEffect transition="in" filter="wipe(down)">
                                      <p:cBhvr>
                                        <p:cTn id="67" dur="500"/>
                                        <p:tgtEl>
                                          <p:spTgt spid="19"/>
                                        </p:tgtEl>
                                      </p:cBhvr>
                                    </p:animEffect>
                                  </p:childTnLst>
                                </p:cTn>
                              </p:par>
                            </p:childTnLst>
                          </p:cTn>
                        </p:par>
                        <p:par>
                          <p:cTn id="68" fill="hold">
                            <p:stCondLst>
                              <p:cond delay="8000"/>
                            </p:stCondLst>
                            <p:childTnLst>
                              <p:par>
                                <p:cTn id="69" presetID="22" presetClass="entr" presetSubtype="4" fill="hold" nodeType="afterEffect">
                                  <p:stCondLst>
                                    <p:cond delay="0"/>
                                  </p:stCondLst>
                                  <p:childTnLst>
                                    <p:set>
                                      <p:cBhvr>
                                        <p:cTn id="70" dur="1" fill="hold">
                                          <p:stCondLst>
                                            <p:cond delay="0"/>
                                          </p:stCondLst>
                                        </p:cTn>
                                        <p:tgtEl>
                                          <p:spTgt spid="60"/>
                                        </p:tgtEl>
                                        <p:attrNameLst>
                                          <p:attrName>style.visibility</p:attrName>
                                        </p:attrNameLst>
                                      </p:cBhvr>
                                      <p:to>
                                        <p:strVal val="visible"/>
                                      </p:to>
                                    </p:set>
                                    <p:animEffect transition="in" filter="wipe(down)">
                                      <p:cBhvr>
                                        <p:cTn id="71" dur="500"/>
                                        <p:tgtEl>
                                          <p:spTgt spid="60"/>
                                        </p:tgtEl>
                                      </p:cBhvr>
                                    </p:animEffect>
                                  </p:childTnLst>
                                </p:cTn>
                              </p:par>
                            </p:childTnLst>
                          </p:cTn>
                        </p:par>
                        <p:par>
                          <p:cTn id="72" fill="hold">
                            <p:stCondLst>
                              <p:cond delay="8500"/>
                            </p:stCondLst>
                            <p:childTnLst>
                              <p:par>
                                <p:cTn id="73" presetID="22" presetClass="entr" presetSubtype="4" fill="hold" nodeType="afterEffect">
                                  <p:stCondLst>
                                    <p:cond delay="0"/>
                                  </p:stCondLst>
                                  <p:childTnLst>
                                    <p:set>
                                      <p:cBhvr>
                                        <p:cTn id="74" dur="1" fill="hold">
                                          <p:stCondLst>
                                            <p:cond delay="0"/>
                                          </p:stCondLst>
                                        </p:cTn>
                                        <p:tgtEl>
                                          <p:spTgt spid="22"/>
                                        </p:tgtEl>
                                        <p:attrNameLst>
                                          <p:attrName>style.visibility</p:attrName>
                                        </p:attrNameLst>
                                      </p:cBhvr>
                                      <p:to>
                                        <p:strVal val="visible"/>
                                      </p:to>
                                    </p:set>
                                    <p:animEffect transition="in" filter="wipe(down)">
                                      <p:cBhvr>
                                        <p:cTn id="75" dur="500"/>
                                        <p:tgtEl>
                                          <p:spTgt spid="22"/>
                                        </p:tgtEl>
                                      </p:cBhvr>
                                    </p:animEffect>
                                  </p:childTnLst>
                                </p:cTn>
                              </p:par>
                            </p:childTnLst>
                          </p:cTn>
                        </p:par>
                        <p:par>
                          <p:cTn id="76" fill="hold">
                            <p:stCondLst>
                              <p:cond delay="9000"/>
                            </p:stCondLst>
                            <p:childTnLst>
                              <p:par>
                                <p:cTn id="77" presetID="22" presetClass="entr" presetSubtype="4" fill="hold" nodeType="afterEffect">
                                  <p:stCondLst>
                                    <p:cond delay="0"/>
                                  </p:stCondLst>
                                  <p:childTnLst>
                                    <p:set>
                                      <p:cBhvr>
                                        <p:cTn id="78" dur="1" fill="hold">
                                          <p:stCondLst>
                                            <p:cond delay="0"/>
                                          </p:stCondLst>
                                        </p:cTn>
                                        <p:tgtEl>
                                          <p:spTgt spid="63"/>
                                        </p:tgtEl>
                                        <p:attrNameLst>
                                          <p:attrName>style.visibility</p:attrName>
                                        </p:attrNameLst>
                                      </p:cBhvr>
                                      <p:to>
                                        <p:strVal val="visible"/>
                                      </p:to>
                                    </p:set>
                                    <p:animEffect transition="in" filter="wipe(down)">
                                      <p:cBhvr>
                                        <p:cTn id="79" dur="500"/>
                                        <p:tgtEl>
                                          <p:spTgt spid="63"/>
                                        </p:tgtEl>
                                      </p:cBhvr>
                                    </p:animEffect>
                                  </p:childTnLst>
                                </p:cTn>
                              </p:par>
                            </p:childTnLst>
                          </p:cTn>
                        </p:par>
                        <p:par>
                          <p:cTn id="80" fill="hold">
                            <p:stCondLst>
                              <p:cond delay="9500"/>
                            </p:stCondLst>
                            <p:childTnLst>
                              <p:par>
                                <p:cTn id="81" presetID="22" presetClass="entr" presetSubtype="4" fill="hold" nodeType="afterEffect">
                                  <p:stCondLst>
                                    <p:cond delay="0"/>
                                  </p:stCondLst>
                                  <p:childTnLst>
                                    <p:set>
                                      <p:cBhvr>
                                        <p:cTn id="82" dur="1" fill="hold">
                                          <p:stCondLst>
                                            <p:cond delay="0"/>
                                          </p:stCondLst>
                                        </p:cTn>
                                        <p:tgtEl>
                                          <p:spTgt spid="16"/>
                                        </p:tgtEl>
                                        <p:attrNameLst>
                                          <p:attrName>style.visibility</p:attrName>
                                        </p:attrNameLst>
                                      </p:cBhvr>
                                      <p:to>
                                        <p:strVal val="visible"/>
                                      </p:to>
                                    </p:set>
                                    <p:animEffect transition="in" filter="wipe(down)">
                                      <p:cBhvr>
                                        <p:cTn id="83" dur="500"/>
                                        <p:tgtEl>
                                          <p:spTgt spid="16"/>
                                        </p:tgtEl>
                                      </p:cBhvr>
                                    </p:animEffect>
                                  </p:childTnLst>
                                </p:cTn>
                              </p:par>
                            </p:childTnLst>
                          </p:cTn>
                        </p:par>
                        <p:par>
                          <p:cTn id="84" fill="hold">
                            <p:stCondLst>
                              <p:cond delay="10000"/>
                            </p:stCondLst>
                            <p:childTnLst>
                              <p:par>
                                <p:cTn id="85" presetID="10" presetClass="entr" presetSubtype="0" fill="hold" grpId="0" nodeType="afterEffect">
                                  <p:stCondLst>
                                    <p:cond delay="0"/>
                                  </p:stCondLst>
                                  <p:childTnLst>
                                    <p:set>
                                      <p:cBhvr>
                                        <p:cTn id="86" dur="1" fill="hold">
                                          <p:stCondLst>
                                            <p:cond delay="0"/>
                                          </p:stCondLst>
                                        </p:cTn>
                                        <p:tgtEl>
                                          <p:spTgt spid="35"/>
                                        </p:tgtEl>
                                        <p:attrNameLst>
                                          <p:attrName>style.visibility</p:attrName>
                                        </p:attrNameLst>
                                      </p:cBhvr>
                                      <p:to>
                                        <p:strVal val="visible"/>
                                      </p:to>
                                    </p:set>
                                    <p:animEffect transition="in" filter="fade">
                                      <p:cBhvr>
                                        <p:cTn id="87" dur="500"/>
                                        <p:tgtEl>
                                          <p:spTgt spid="35"/>
                                        </p:tgtEl>
                                      </p:cBhvr>
                                    </p:animEffect>
                                  </p:childTnLst>
                                </p:cTn>
                              </p:par>
                            </p:childTnLst>
                          </p:cTn>
                        </p:par>
                        <p:par>
                          <p:cTn id="88" fill="hold">
                            <p:stCondLst>
                              <p:cond delay="10500"/>
                            </p:stCondLst>
                            <p:childTnLst>
                              <p:par>
                                <p:cTn id="89" presetID="10" presetClass="entr" presetSubtype="0" fill="hold" grpId="0" nodeType="afterEffect">
                                  <p:stCondLst>
                                    <p:cond delay="0"/>
                                  </p:stCondLst>
                                  <p:childTnLst>
                                    <p:set>
                                      <p:cBhvr>
                                        <p:cTn id="90" dur="1" fill="hold">
                                          <p:stCondLst>
                                            <p:cond delay="0"/>
                                          </p:stCondLst>
                                        </p:cTn>
                                        <p:tgtEl>
                                          <p:spTgt spid="34"/>
                                        </p:tgtEl>
                                        <p:attrNameLst>
                                          <p:attrName>style.visibility</p:attrName>
                                        </p:attrNameLst>
                                      </p:cBhvr>
                                      <p:to>
                                        <p:strVal val="visible"/>
                                      </p:to>
                                    </p:set>
                                    <p:animEffect transition="in" filter="fade">
                                      <p:cBhvr>
                                        <p:cTn id="91"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p:bldP spid="35"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7" name="组合 26"/>
          <p:cNvGrpSpPr/>
          <p:nvPr/>
        </p:nvGrpSpPr>
        <p:grpSpPr>
          <a:xfrm>
            <a:off x="1275566" y="3852644"/>
            <a:ext cx="5174564" cy="1891806"/>
            <a:chOff x="906868" y="2739808"/>
            <a:chExt cx="3679892" cy="1345358"/>
          </a:xfrm>
        </p:grpSpPr>
        <p:sp>
          <p:nvSpPr>
            <p:cNvPr id="4" name="Freeform: Shape 2"/>
            <p:cNvSpPr/>
            <p:nvPr/>
          </p:nvSpPr>
          <p:spPr>
            <a:xfrm flipV="1">
              <a:off x="941714" y="2739808"/>
              <a:ext cx="3645046" cy="1345358"/>
            </a:xfrm>
            <a:custGeom>
              <a:avLst/>
              <a:gdLst>
                <a:gd name="connsiteX0" fmla="*/ 239626 w 4860061"/>
                <a:gd name="connsiteY0" fmla="*/ 0 h 1793810"/>
                <a:gd name="connsiteX1" fmla="*/ 3963156 w 4860061"/>
                <a:gd name="connsiteY1" fmla="*/ 0 h 1793810"/>
                <a:gd name="connsiteX2" fmla="*/ 4860061 w 4860061"/>
                <a:gd name="connsiteY2" fmla="*/ 896905 h 1793810"/>
                <a:gd name="connsiteX3" fmla="*/ 4860061 w 4860061"/>
                <a:gd name="connsiteY3" fmla="*/ 1793810 h 1793810"/>
                <a:gd name="connsiteX4" fmla="*/ 4769902 w 4860061"/>
                <a:gd name="connsiteY4" fmla="*/ 1793810 h 1793810"/>
                <a:gd name="connsiteX5" fmla="*/ 4769902 w 4860061"/>
                <a:gd name="connsiteY5" fmla="*/ 957113 h 1793810"/>
                <a:gd name="connsiteX6" fmla="*/ 3912791 w 4860061"/>
                <a:gd name="connsiteY6" fmla="*/ 100001 h 1793810"/>
                <a:gd name="connsiteX7" fmla="*/ 292797 w 4860061"/>
                <a:gd name="connsiteY7" fmla="*/ 100001 h 1793810"/>
                <a:gd name="connsiteX8" fmla="*/ 165689 w 4860061"/>
                <a:gd name="connsiteY8" fmla="*/ 0 h 1793810"/>
                <a:gd name="connsiteX9" fmla="*/ 218913 w 4860061"/>
                <a:gd name="connsiteY9" fmla="*/ 0 h 1793810"/>
                <a:gd name="connsiteX10" fmla="*/ 272084 w 4860061"/>
                <a:gd name="connsiteY10" fmla="*/ 100001 h 1793810"/>
                <a:gd name="connsiteX11" fmla="*/ 218861 w 4860061"/>
                <a:gd name="connsiteY11" fmla="*/ 100001 h 1793810"/>
                <a:gd name="connsiteX12" fmla="*/ 95995 w 4860061"/>
                <a:gd name="connsiteY12" fmla="*/ 0 h 1793810"/>
                <a:gd name="connsiteX13" fmla="*/ 144977 w 4860061"/>
                <a:gd name="connsiteY13" fmla="*/ 0 h 1793810"/>
                <a:gd name="connsiteX14" fmla="*/ 198148 w 4860061"/>
                <a:gd name="connsiteY14" fmla="*/ 100001 h 1793810"/>
                <a:gd name="connsiteX15" fmla="*/ 149167 w 4860061"/>
                <a:gd name="connsiteY15" fmla="*/ 100001 h 1793810"/>
                <a:gd name="connsiteX16" fmla="*/ 25811 w 4860061"/>
                <a:gd name="connsiteY16" fmla="*/ 0 h 1793810"/>
                <a:gd name="connsiteX17" fmla="*/ 75283 w 4860061"/>
                <a:gd name="connsiteY17" fmla="*/ 0 h 1793810"/>
                <a:gd name="connsiteX18" fmla="*/ 128454 w 4860061"/>
                <a:gd name="connsiteY18" fmla="*/ 100001 h 1793810"/>
                <a:gd name="connsiteX19" fmla="*/ 78982 w 4860061"/>
                <a:gd name="connsiteY19" fmla="*/ 100001 h 1793810"/>
                <a:gd name="connsiteX20" fmla="*/ 0 w 4860061"/>
                <a:gd name="connsiteY20" fmla="*/ 0 h 1793810"/>
                <a:gd name="connsiteX21" fmla="*/ 5098 w 4860061"/>
                <a:gd name="connsiteY21" fmla="*/ 0 h 1793810"/>
                <a:gd name="connsiteX22" fmla="*/ 58270 w 4860061"/>
                <a:gd name="connsiteY22" fmla="*/ 100001 h 1793810"/>
                <a:gd name="connsiteX23" fmla="*/ 0 w 4860061"/>
                <a:gd name="connsiteY23" fmla="*/ 100001 h 17938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4860061" h="1793810">
                  <a:moveTo>
                    <a:pt x="239626" y="0"/>
                  </a:moveTo>
                  <a:lnTo>
                    <a:pt x="3963156" y="0"/>
                  </a:lnTo>
                  <a:lnTo>
                    <a:pt x="4860061" y="896905"/>
                  </a:lnTo>
                  <a:lnTo>
                    <a:pt x="4860061" y="1793810"/>
                  </a:lnTo>
                  <a:lnTo>
                    <a:pt x="4769902" y="1793810"/>
                  </a:lnTo>
                  <a:lnTo>
                    <a:pt x="4769902" y="957113"/>
                  </a:lnTo>
                  <a:lnTo>
                    <a:pt x="3912791" y="100001"/>
                  </a:lnTo>
                  <a:lnTo>
                    <a:pt x="292797" y="100001"/>
                  </a:lnTo>
                  <a:close/>
                  <a:moveTo>
                    <a:pt x="165689" y="0"/>
                  </a:moveTo>
                  <a:lnTo>
                    <a:pt x="218913" y="0"/>
                  </a:lnTo>
                  <a:lnTo>
                    <a:pt x="272084" y="100001"/>
                  </a:lnTo>
                  <a:lnTo>
                    <a:pt x="218861" y="100001"/>
                  </a:lnTo>
                  <a:close/>
                  <a:moveTo>
                    <a:pt x="95995" y="0"/>
                  </a:moveTo>
                  <a:lnTo>
                    <a:pt x="144977" y="0"/>
                  </a:lnTo>
                  <a:lnTo>
                    <a:pt x="198148" y="100001"/>
                  </a:lnTo>
                  <a:lnTo>
                    <a:pt x="149167" y="100001"/>
                  </a:lnTo>
                  <a:close/>
                  <a:moveTo>
                    <a:pt x="25811" y="0"/>
                  </a:moveTo>
                  <a:lnTo>
                    <a:pt x="75283" y="0"/>
                  </a:lnTo>
                  <a:lnTo>
                    <a:pt x="128454" y="100001"/>
                  </a:lnTo>
                  <a:lnTo>
                    <a:pt x="78982" y="100001"/>
                  </a:lnTo>
                  <a:close/>
                  <a:moveTo>
                    <a:pt x="0" y="0"/>
                  </a:moveTo>
                  <a:lnTo>
                    <a:pt x="5098" y="0"/>
                  </a:lnTo>
                  <a:lnTo>
                    <a:pt x="58270" y="100001"/>
                  </a:lnTo>
                  <a:lnTo>
                    <a:pt x="0" y="100001"/>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3375">
                <a:cs typeface="+mn-ea"/>
                <a:sym typeface="+mn-lt"/>
              </a:endParaRPr>
            </a:p>
          </p:txBody>
        </p:sp>
        <p:sp>
          <p:nvSpPr>
            <p:cNvPr id="10" name="TextBox 8"/>
            <p:cNvSpPr txBox="1"/>
            <p:nvPr/>
          </p:nvSpPr>
          <p:spPr>
            <a:xfrm>
              <a:off x="906868" y="3188374"/>
              <a:ext cx="2331305" cy="859808"/>
            </a:xfrm>
            <a:prstGeom prst="rect">
              <a:avLst/>
            </a:prstGeom>
          </p:spPr>
          <p:txBody>
            <a:bodyPr vert="horz" wrap="square" lIns="0" tIns="0" rIns="0" bIns="0">
              <a:normAutofit/>
            </a:bodyPr>
            <a:lstStyle/>
            <a:p>
              <a:pPr algn="just">
                <a:lnSpc>
                  <a:spcPct val="120000"/>
                </a:lnSpc>
              </a:pPr>
              <a:r>
                <a:rPr lang="zh-CN" altLang="en-US" sz="1547">
                  <a:cs typeface="+mn-ea"/>
                  <a:sym typeface="+mn-lt"/>
                </a:rPr>
                <a:t>此部分内容作为文字排版占位显示（建议使用主题字体）通常规则为在</a:t>
              </a:r>
              <a:r>
                <a:rPr lang="en-US" altLang="zh-CN" sz="1547">
                  <a:cs typeface="+mn-ea"/>
                  <a:sym typeface="+mn-lt"/>
                </a:rPr>
                <a:t>PPT</a:t>
              </a:r>
              <a:r>
                <a:rPr lang="zh-CN" altLang="en-US" sz="1547">
                  <a:cs typeface="+mn-ea"/>
                  <a:sym typeface="+mn-lt"/>
                </a:rPr>
                <a:t>文档下中英文各使用一种字体以保持全文档统一</a:t>
              </a:r>
            </a:p>
          </p:txBody>
        </p:sp>
      </p:grpSp>
      <p:grpSp>
        <p:nvGrpSpPr>
          <p:cNvPr id="2" name="组合 1"/>
          <p:cNvGrpSpPr/>
          <p:nvPr/>
        </p:nvGrpSpPr>
        <p:grpSpPr>
          <a:xfrm>
            <a:off x="1275563" y="1982299"/>
            <a:ext cx="5174567" cy="2393139"/>
            <a:chOff x="906866" y="1409712"/>
            <a:chExt cx="3679894" cy="1701881"/>
          </a:xfrm>
        </p:grpSpPr>
        <p:sp>
          <p:nvSpPr>
            <p:cNvPr id="7" name="Freeform: Shape 5"/>
            <p:cNvSpPr/>
            <p:nvPr/>
          </p:nvSpPr>
          <p:spPr>
            <a:xfrm>
              <a:off x="941714" y="1409712"/>
              <a:ext cx="3645046" cy="1345358"/>
            </a:xfrm>
            <a:custGeom>
              <a:avLst/>
              <a:gdLst>
                <a:gd name="connsiteX0" fmla="*/ 239626 w 4860061"/>
                <a:gd name="connsiteY0" fmla="*/ 0 h 1793810"/>
                <a:gd name="connsiteX1" fmla="*/ 3963156 w 4860061"/>
                <a:gd name="connsiteY1" fmla="*/ 0 h 1793810"/>
                <a:gd name="connsiteX2" fmla="*/ 4860061 w 4860061"/>
                <a:gd name="connsiteY2" fmla="*/ 896905 h 1793810"/>
                <a:gd name="connsiteX3" fmla="*/ 4860061 w 4860061"/>
                <a:gd name="connsiteY3" fmla="*/ 1793810 h 1793810"/>
                <a:gd name="connsiteX4" fmla="*/ 4769902 w 4860061"/>
                <a:gd name="connsiteY4" fmla="*/ 1793810 h 1793810"/>
                <a:gd name="connsiteX5" fmla="*/ 4769902 w 4860061"/>
                <a:gd name="connsiteY5" fmla="*/ 957113 h 1793810"/>
                <a:gd name="connsiteX6" fmla="*/ 3912791 w 4860061"/>
                <a:gd name="connsiteY6" fmla="*/ 100001 h 1793810"/>
                <a:gd name="connsiteX7" fmla="*/ 292797 w 4860061"/>
                <a:gd name="connsiteY7" fmla="*/ 100001 h 1793810"/>
                <a:gd name="connsiteX8" fmla="*/ 165689 w 4860061"/>
                <a:gd name="connsiteY8" fmla="*/ 0 h 1793810"/>
                <a:gd name="connsiteX9" fmla="*/ 218913 w 4860061"/>
                <a:gd name="connsiteY9" fmla="*/ 0 h 1793810"/>
                <a:gd name="connsiteX10" fmla="*/ 272084 w 4860061"/>
                <a:gd name="connsiteY10" fmla="*/ 100001 h 1793810"/>
                <a:gd name="connsiteX11" fmla="*/ 218861 w 4860061"/>
                <a:gd name="connsiteY11" fmla="*/ 100001 h 1793810"/>
                <a:gd name="connsiteX12" fmla="*/ 95995 w 4860061"/>
                <a:gd name="connsiteY12" fmla="*/ 0 h 1793810"/>
                <a:gd name="connsiteX13" fmla="*/ 144977 w 4860061"/>
                <a:gd name="connsiteY13" fmla="*/ 0 h 1793810"/>
                <a:gd name="connsiteX14" fmla="*/ 198148 w 4860061"/>
                <a:gd name="connsiteY14" fmla="*/ 100001 h 1793810"/>
                <a:gd name="connsiteX15" fmla="*/ 149167 w 4860061"/>
                <a:gd name="connsiteY15" fmla="*/ 100001 h 1793810"/>
                <a:gd name="connsiteX16" fmla="*/ 25811 w 4860061"/>
                <a:gd name="connsiteY16" fmla="*/ 0 h 1793810"/>
                <a:gd name="connsiteX17" fmla="*/ 75283 w 4860061"/>
                <a:gd name="connsiteY17" fmla="*/ 0 h 1793810"/>
                <a:gd name="connsiteX18" fmla="*/ 128454 w 4860061"/>
                <a:gd name="connsiteY18" fmla="*/ 100001 h 1793810"/>
                <a:gd name="connsiteX19" fmla="*/ 78982 w 4860061"/>
                <a:gd name="connsiteY19" fmla="*/ 100001 h 1793810"/>
                <a:gd name="connsiteX20" fmla="*/ 0 w 4860061"/>
                <a:gd name="connsiteY20" fmla="*/ 0 h 1793810"/>
                <a:gd name="connsiteX21" fmla="*/ 5098 w 4860061"/>
                <a:gd name="connsiteY21" fmla="*/ 0 h 1793810"/>
                <a:gd name="connsiteX22" fmla="*/ 58270 w 4860061"/>
                <a:gd name="connsiteY22" fmla="*/ 100001 h 1793810"/>
                <a:gd name="connsiteX23" fmla="*/ 0 w 4860061"/>
                <a:gd name="connsiteY23" fmla="*/ 100001 h 17938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4860061" h="1793810">
                  <a:moveTo>
                    <a:pt x="239626" y="0"/>
                  </a:moveTo>
                  <a:lnTo>
                    <a:pt x="3963156" y="0"/>
                  </a:lnTo>
                  <a:lnTo>
                    <a:pt x="4860061" y="896905"/>
                  </a:lnTo>
                  <a:lnTo>
                    <a:pt x="4860061" y="1793810"/>
                  </a:lnTo>
                  <a:lnTo>
                    <a:pt x="4769902" y="1793810"/>
                  </a:lnTo>
                  <a:lnTo>
                    <a:pt x="4769902" y="957113"/>
                  </a:lnTo>
                  <a:lnTo>
                    <a:pt x="3912791" y="100001"/>
                  </a:lnTo>
                  <a:lnTo>
                    <a:pt x="292797" y="100001"/>
                  </a:lnTo>
                  <a:close/>
                  <a:moveTo>
                    <a:pt x="165689" y="0"/>
                  </a:moveTo>
                  <a:lnTo>
                    <a:pt x="218913" y="0"/>
                  </a:lnTo>
                  <a:lnTo>
                    <a:pt x="272084" y="100001"/>
                  </a:lnTo>
                  <a:lnTo>
                    <a:pt x="218861" y="100001"/>
                  </a:lnTo>
                  <a:close/>
                  <a:moveTo>
                    <a:pt x="95995" y="0"/>
                  </a:moveTo>
                  <a:lnTo>
                    <a:pt x="144977" y="0"/>
                  </a:lnTo>
                  <a:lnTo>
                    <a:pt x="198148" y="100001"/>
                  </a:lnTo>
                  <a:lnTo>
                    <a:pt x="149167" y="100001"/>
                  </a:lnTo>
                  <a:close/>
                  <a:moveTo>
                    <a:pt x="25811" y="0"/>
                  </a:moveTo>
                  <a:lnTo>
                    <a:pt x="75283" y="0"/>
                  </a:lnTo>
                  <a:lnTo>
                    <a:pt x="128454" y="100001"/>
                  </a:lnTo>
                  <a:lnTo>
                    <a:pt x="78982" y="100001"/>
                  </a:lnTo>
                  <a:close/>
                  <a:moveTo>
                    <a:pt x="0" y="0"/>
                  </a:moveTo>
                  <a:lnTo>
                    <a:pt x="5098" y="0"/>
                  </a:lnTo>
                  <a:lnTo>
                    <a:pt x="58270" y="100001"/>
                  </a:lnTo>
                  <a:lnTo>
                    <a:pt x="0" y="100001"/>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3375">
                <a:cs typeface="+mn-ea"/>
                <a:sym typeface="+mn-lt"/>
              </a:endParaRPr>
            </a:p>
          </p:txBody>
        </p:sp>
        <p:sp>
          <p:nvSpPr>
            <p:cNvPr id="8" name="TextBox 6"/>
            <p:cNvSpPr txBox="1"/>
            <p:nvPr/>
          </p:nvSpPr>
          <p:spPr>
            <a:xfrm>
              <a:off x="906867" y="1858519"/>
              <a:ext cx="2331305" cy="859808"/>
            </a:xfrm>
            <a:prstGeom prst="rect">
              <a:avLst/>
            </a:prstGeom>
          </p:spPr>
          <p:txBody>
            <a:bodyPr vert="horz" wrap="square" lIns="0" tIns="0" rIns="0" bIns="0">
              <a:normAutofit/>
            </a:bodyPr>
            <a:lstStyle/>
            <a:p>
              <a:pPr algn="just">
                <a:lnSpc>
                  <a:spcPct val="120000"/>
                </a:lnSpc>
              </a:pPr>
              <a:r>
                <a:rPr lang="zh-CN" altLang="en-US" sz="1547">
                  <a:cs typeface="+mn-ea"/>
                  <a:sym typeface="+mn-lt"/>
                </a:rPr>
                <a:t>此部分内容作为文字排版占位显示（建议使用主题字体）通常规则为在</a:t>
              </a:r>
              <a:r>
                <a:rPr lang="en-US" altLang="zh-CN" sz="1547">
                  <a:cs typeface="+mn-ea"/>
                  <a:sym typeface="+mn-lt"/>
                </a:rPr>
                <a:t>PPT</a:t>
              </a:r>
              <a:r>
                <a:rPr lang="zh-CN" altLang="en-US" sz="1547">
                  <a:cs typeface="+mn-ea"/>
                  <a:sym typeface="+mn-lt"/>
                </a:rPr>
                <a:t>文档下中英文各使用一种字体以保持全文档统一</a:t>
              </a:r>
            </a:p>
          </p:txBody>
        </p:sp>
        <p:sp>
          <p:nvSpPr>
            <p:cNvPr id="9" name="TextBox 7"/>
            <p:cNvSpPr txBox="1"/>
            <p:nvPr/>
          </p:nvSpPr>
          <p:spPr>
            <a:xfrm>
              <a:off x="906866" y="1550905"/>
              <a:ext cx="978419" cy="230833"/>
            </a:xfrm>
            <a:prstGeom prst="rect">
              <a:avLst/>
            </a:prstGeom>
            <a:noFill/>
          </p:spPr>
          <p:txBody>
            <a:bodyPr wrap="square" lIns="0" tIns="0" rIns="0" bIns="0">
              <a:normAutofit fontScale="85000" lnSpcReduction="20000"/>
            </a:bodyPr>
            <a:lstStyle/>
            <a:p>
              <a:r>
                <a:rPr lang="id-ID" sz="2812" b="1">
                  <a:cs typeface="+mn-ea"/>
                  <a:sym typeface="+mn-lt"/>
                </a:rPr>
                <a:t>Strength</a:t>
              </a:r>
            </a:p>
          </p:txBody>
        </p:sp>
        <p:sp>
          <p:nvSpPr>
            <p:cNvPr id="11" name="TextBox 9"/>
            <p:cNvSpPr txBox="1"/>
            <p:nvPr/>
          </p:nvSpPr>
          <p:spPr>
            <a:xfrm>
              <a:off x="906867" y="2880760"/>
              <a:ext cx="1346618" cy="230833"/>
            </a:xfrm>
            <a:prstGeom prst="rect">
              <a:avLst/>
            </a:prstGeom>
            <a:noFill/>
          </p:spPr>
          <p:txBody>
            <a:bodyPr wrap="square" lIns="0" tIns="0" rIns="0" bIns="0">
              <a:normAutofit fontScale="85000" lnSpcReduction="20000"/>
            </a:bodyPr>
            <a:lstStyle/>
            <a:p>
              <a:r>
                <a:rPr lang="id-ID" sz="2812" b="1">
                  <a:cs typeface="+mn-ea"/>
                  <a:sym typeface="+mn-lt"/>
                </a:rPr>
                <a:t>Opportunity</a:t>
              </a:r>
            </a:p>
          </p:txBody>
        </p:sp>
      </p:grpSp>
      <p:grpSp>
        <p:nvGrpSpPr>
          <p:cNvPr id="29" name="组合 28"/>
          <p:cNvGrpSpPr/>
          <p:nvPr/>
        </p:nvGrpSpPr>
        <p:grpSpPr>
          <a:xfrm>
            <a:off x="6415364" y="1988690"/>
            <a:ext cx="5139573" cy="1891806"/>
            <a:chOff x="4562036" y="1414257"/>
            <a:chExt cx="3655008" cy="1345358"/>
          </a:xfrm>
        </p:grpSpPr>
        <p:sp>
          <p:nvSpPr>
            <p:cNvPr id="5" name="Freeform: Shape 3"/>
            <p:cNvSpPr/>
            <p:nvPr/>
          </p:nvSpPr>
          <p:spPr>
            <a:xfrm flipH="1">
              <a:off x="4562036" y="1414257"/>
              <a:ext cx="3645046" cy="1345358"/>
            </a:xfrm>
            <a:custGeom>
              <a:avLst/>
              <a:gdLst>
                <a:gd name="connsiteX0" fmla="*/ 239626 w 4860061"/>
                <a:gd name="connsiteY0" fmla="*/ 0 h 1793810"/>
                <a:gd name="connsiteX1" fmla="*/ 3963156 w 4860061"/>
                <a:gd name="connsiteY1" fmla="*/ 0 h 1793810"/>
                <a:gd name="connsiteX2" fmla="*/ 4860061 w 4860061"/>
                <a:gd name="connsiteY2" fmla="*/ 896905 h 1793810"/>
                <a:gd name="connsiteX3" fmla="*/ 4860061 w 4860061"/>
                <a:gd name="connsiteY3" fmla="*/ 1793810 h 1793810"/>
                <a:gd name="connsiteX4" fmla="*/ 4769902 w 4860061"/>
                <a:gd name="connsiteY4" fmla="*/ 1793810 h 1793810"/>
                <a:gd name="connsiteX5" fmla="*/ 4769902 w 4860061"/>
                <a:gd name="connsiteY5" fmla="*/ 957113 h 1793810"/>
                <a:gd name="connsiteX6" fmla="*/ 3912791 w 4860061"/>
                <a:gd name="connsiteY6" fmla="*/ 100001 h 1793810"/>
                <a:gd name="connsiteX7" fmla="*/ 292797 w 4860061"/>
                <a:gd name="connsiteY7" fmla="*/ 100001 h 1793810"/>
                <a:gd name="connsiteX8" fmla="*/ 165689 w 4860061"/>
                <a:gd name="connsiteY8" fmla="*/ 0 h 1793810"/>
                <a:gd name="connsiteX9" fmla="*/ 218913 w 4860061"/>
                <a:gd name="connsiteY9" fmla="*/ 0 h 1793810"/>
                <a:gd name="connsiteX10" fmla="*/ 272084 w 4860061"/>
                <a:gd name="connsiteY10" fmla="*/ 100001 h 1793810"/>
                <a:gd name="connsiteX11" fmla="*/ 218861 w 4860061"/>
                <a:gd name="connsiteY11" fmla="*/ 100001 h 1793810"/>
                <a:gd name="connsiteX12" fmla="*/ 95995 w 4860061"/>
                <a:gd name="connsiteY12" fmla="*/ 0 h 1793810"/>
                <a:gd name="connsiteX13" fmla="*/ 144977 w 4860061"/>
                <a:gd name="connsiteY13" fmla="*/ 0 h 1793810"/>
                <a:gd name="connsiteX14" fmla="*/ 198148 w 4860061"/>
                <a:gd name="connsiteY14" fmla="*/ 100001 h 1793810"/>
                <a:gd name="connsiteX15" fmla="*/ 149167 w 4860061"/>
                <a:gd name="connsiteY15" fmla="*/ 100001 h 1793810"/>
                <a:gd name="connsiteX16" fmla="*/ 25811 w 4860061"/>
                <a:gd name="connsiteY16" fmla="*/ 0 h 1793810"/>
                <a:gd name="connsiteX17" fmla="*/ 75283 w 4860061"/>
                <a:gd name="connsiteY17" fmla="*/ 0 h 1793810"/>
                <a:gd name="connsiteX18" fmla="*/ 128454 w 4860061"/>
                <a:gd name="connsiteY18" fmla="*/ 100001 h 1793810"/>
                <a:gd name="connsiteX19" fmla="*/ 78982 w 4860061"/>
                <a:gd name="connsiteY19" fmla="*/ 100001 h 1793810"/>
                <a:gd name="connsiteX20" fmla="*/ 0 w 4860061"/>
                <a:gd name="connsiteY20" fmla="*/ 0 h 1793810"/>
                <a:gd name="connsiteX21" fmla="*/ 5098 w 4860061"/>
                <a:gd name="connsiteY21" fmla="*/ 0 h 1793810"/>
                <a:gd name="connsiteX22" fmla="*/ 58270 w 4860061"/>
                <a:gd name="connsiteY22" fmla="*/ 100001 h 1793810"/>
                <a:gd name="connsiteX23" fmla="*/ 0 w 4860061"/>
                <a:gd name="connsiteY23" fmla="*/ 100001 h 17938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4860061" h="1793810">
                  <a:moveTo>
                    <a:pt x="239626" y="0"/>
                  </a:moveTo>
                  <a:lnTo>
                    <a:pt x="3963156" y="0"/>
                  </a:lnTo>
                  <a:lnTo>
                    <a:pt x="4860061" y="896905"/>
                  </a:lnTo>
                  <a:lnTo>
                    <a:pt x="4860061" y="1793810"/>
                  </a:lnTo>
                  <a:lnTo>
                    <a:pt x="4769902" y="1793810"/>
                  </a:lnTo>
                  <a:lnTo>
                    <a:pt x="4769902" y="957113"/>
                  </a:lnTo>
                  <a:lnTo>
                    <a:pt x="3912791" y="100001"/>
                  </a:lnTo>
                  <a:lnTo>
                    <a:pt x="292797" y="100001"/>
                  </a:lnTo>
                  <a:close/>
                  <a:moveTo>
                    <a:pt x="165689" y="0"/>
                  </a:moveTo>
                  <a:lnTo>
                    <a:pt x="218913" y="0"/>
                  </a:lnTo>
                  <a:lnTo>
                    <a:pt x="272084" y="100001"/>
                  </a:lnTo>
                  <a:lnTo>
                    <a:pt x="218861" y="100001"/>
                  </a:lnTo>
                  <a:close/>
                  <a:moveTo>
                    <a:pt x="95995" y="0"/>
                  </a:moveTo>
                  <a:lnTo>
                    <a:pt x="144977" y="0"/>
                  </a:lnTo>
                  <a:lnTo>
                    <a:pt x="198148" y="100001"/>
                  </a:lnTo>
                  <a:lnTo>
                    <a:pt x="149167" y="100001"/>
                  </a:lnTo>
                  <a:close/>
                  <a:moveTo>
                    <a:pt x="25811" y="0"/>
                  </a:moveTo>
                  <a:lnTo>
                    <a:pt x="75283" y="0"/>
                  </a:lnTo>
                  <a:lnTo>
                    <a:pt x="128454" y="100001"/>
                  </a:lnTo>
                  <a:lnTo>
                    <a:pt x="78982" y="100001"/>
                  </a:lnTo>
                  <a:close/>
                  <a:moveTo>
                    <a:pt x="0" y="0"/>
                  </a:moveTo>
                  <a:lnTo>
                    <a:pt x="5098" y="0"/>
                  </a:lnTo>
                  <a:lnTo>
                    <a:pt x="58270" y="100001"/>
                  </a:lnTo>
                  <a:lnTo>
                    <a:pt x="0" y="100001"/>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3375">
                <a:cs typeface="+mn-ea"/>
                <a:sym typeface="+mn-lt"/>
              </a:endParaRPr>
            </a:p>
          </p:txBody>
        </p:sp>
        <p:sp>
          <p:nvSpPr>
            <p:cNvPr id="12" name="TextBox 10"/>
            <p:cNvSpPr txBox="1"/>
            <p:nvPr/>
          </p:nvSpPr>
          <p:spPr>
            <a:xfrm>
              <a:off x="5845918" y="1858519"/>
              <a:ext cx="2331305" cy="859808"/>
            </a:xfrm>
            <a:prstGeom prst="rect">
              <a:avLst/>
            </a:prstGeom>
          </p:spPr>
          <p:txBody>
            <a:bodyPr vert="horz" wrap="square" lIns="0" tIns="0" rIns="0" bIns="0">
              <a:normAutofit/>
            </a:bodyPr>
            <a:lstStyle/>
            <a:p>
              <a:pPr algn="r">
                <a:lnSpc>
                  <a:spcPct val="120000"/>
                </a:lnSpc>
              </a:pPr>
              <a:r>
                <a:rPr lang="zh-CN" altLang="en-US" sz="1547">
                  <a:cs typeface="+mn-ea"/>
                  <a:sym typeface="+mn-lt"/>
                </a:rPr>
                <a:t>此部分内容作为文字排版占位显示（建议使用主题字体）通常规则为在</a:t>
              </a:r>
              <a:r>
                <a:rPr lang="en-US" altLang="zh-CN" sz="1547">
                  <a:cs typeface="+mn-ea"/>
                  <a:sym typeface="+mn-lt"/>
                </a:rPr>
                <a:t>PPT</a:t>
              </a:r>
              <a:r>
                <a:rPr lang="zh-CN" altLang="en-US" sz="1547">
                  <a:cs typeface="+mn-ea"/>
                  <a:sym typeface="+mn-lt"/>
                </a:rPr>
                <a:t>文档下中英文各使用一种字体以保持全文档统一</a:t>
              </a:r>
            </a:p>
          </p:txBody>
        </p:sp>
        <p:sp>
          <p:nvSpPr>
            <p:cNvPr id="13" name="TextBox 11"/>
            <p:cNvSpPr txBox="1"/>
            <p:nvPr/>
          </p:nvSpPr>
          <p:spPr>
            <a:xfrm>
              <a:off x="7121454" y="1550905"/>
              <a:ext cx="1095590" cy="230833"/>
            </a:xfrm>
            <a:prstGeom prst="rect">
              <a:avLst/>
            </a:prstGeom>
            <a:noFill/>
          </p:spPr>
          <p:txBody>
            <a:bodyPr wrap="square" lIns="0" tIns="0" rIns="0" bIns="0">
              <a:normAutofit fontScale="85000" lnSpcReduction="20000"/>
            </a:bodyPr>
            <a:lstStyle/>
            <a:p>
              <a:pPr algn="r"/>
              <a:r>
                <a:rPr lang="id-ID" sz="2812" b="1" dirty="0">
                  <a:cs typeface="+mn-ea"/>
                  <a:sym typeface="+mn-lt"/>
                </a:rPr>
                <a:t>Weakness</a:t>
              </a:r>
            </a:p>
          </p:txBody>
        </p:sp>
      </p:grpSp>
      <p:grpSp>
        <p:nvGrpSpPr>
          <p:cNvPr id="28" name="组合 27"/>
          <p:cNvGrpSpPr/>
          <p:nvPr/>
        </p:nvGrpSpPr>
        <p:grpSpPr>
          <a:xfrm>
            <a:off x="6429373" y="3859035"/>
            <a:ext cx="5125565" cy="1891806"/>
            <a:chOff x="4571999" y="2744353"/>
            <a:chExt cx="3645046" cy="1345358"/>
          </a:xfrm>
        </p:grpSpPr>
        <p:sp>
          <p:nvSpPr>
            <p:cNvPr id="6" name="Freeform: Shape 4"/>
            <p:cNvSpPr/>
            <p:nvPr/>
          </p:nvSpPr>
          <p:spPr>
            <a:xfrm flipH="1" flipV="1">
              <a:off x="4571999" y="2744353"/>
              <a:ext cx="3645046" cy="1345358"/>
            </a:xfrm>
            <a:custGeom>
              <a:avLst/>
              <a:gdLst>
                <a:gd name="connsiteX0" fmla="*/ 0 w 4860061"/>
                <a:gd name="connsiteY0" fmla="*/ 0 h 1793810"/>
                <a:gd name="connsiteX1" fmla="*/ 3963156 w 4860061"/>
                <a:gd name="connsiteY1" fmla="*/ 0 h 1793810"/>
                <a:gd name="connsiteX2" fmla="*/ 4860061 w 4860061"/>
                <a:gd name="connsiteY2" fmla="*/ 896905 h 1793810"/>
                <a:gd name="connsiteX3" fmla="*/ 4860061 w 4860061"/>
                <a:gd name="connsiteY3" fmla="*/ 1793810 h 1793810"/>
                <a:gd name="connsiteX4" fmla="*/ 4769902 w 4860061"/>
                <a:gd name="connsiteY4" fmla="*/ 1793810 h 1793810"/>
                <a:gd name="connsiteX5" fmla="*/ 4769902 w 4860061"/>
                <a:gd name="connsiteY5" fmla="*/ 957113 h 1793810"/>
                <a:gd name="connsiteX6" fmla="*/ 3912791 w 4860061"/>
                <a:gd name="connsiteY6" fmla="*/ 100001 h 1793810"/>
                <a:gd name="connsiteX7" fmla="*/ 0 w 4860061"/>
                <a:gd name="connsiteY7" fmla="*/ 100001 h 17938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860061" h="1793810">
                  <a:moveTo>
                    <a:pt x="0" y="0"/>
                  </a:moveTo>
                  <a:lnTo>
                    <a:pt x="3963156" y="0"/>
                  </a:lnTo>
                  <a:lnTo>
                    <a:pt x="4860061" y="896905"/>
                  </a:lnTo>
                  <a:lnTo>
                    <a:pt x="4860061" y="1793810"/>
                  </a:lnTo>
                  <a:lnTo>
                    <a:pt x="4769902" y="1793810"/>
                  </a:lnTo>
                  <a:lnTo>
                    <a:pt x="4769902" y="957113"/>
                  </a:lnTo>
                  <a:lnTo>
                    <a:pt x="3912791" y="100001"/>
                  </a:lnTo>
                  <a:lnTo>
                    <a:pt x="0" y="100001"/>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3375">
                <a:cs typeface="+mn-ea"/>
                <a:sym typeface="+mn-lt"/>
              </a:endParaRPr>
            </a:p>
          </p:txBody>
        </p:sp>
        <p:sp>
          <p:nvSpPr>
            <p:cNvPr id="14" name="TextBox 12"/>
            <p:cNvSpPr txBox="1"/>
            <p:nvPr/>
          </p:nvSpPr>
          <p:spPr>
            <a:xfrm>
              <a:off x="5878456" y="3188374"/>
              <a:ext cx="2331305" cy="859808"/>
            </a:xfrm>
            <a:prstGeom prst="rect">
              <a:avLst/>
            </a:prstGeom>
          </p:spPr>
          <p:txBody>
            <a:bodyPr vert="horz" wrap="square" lIns="0" tIns="0" rIns="0" bIns="0">
              <a:normAutofit/>
            </a:bodyPr>
            <a:lstStyle/>
            <a:p>
              <a:pPr algn="r">
                <a:lnSpc>
                  <a:spcPct val="120000"/>
                </a:lnSpc>
              </a:pPr>
              <a:r>
                <a:rPr lang="zh-CN" altLang="en-US" sz="1547">
                  <a:cs typeface="+mn-ea"/>
                  <a:sym typeface="+mn-lt"/>
                </a:rPr>
                <a:t>此部分内容作为文字排版占位显示（建议使用主题字体）通常规则为在</a:t>
              </a:r>
              <a:r>
                <a:rPr lang="en-US" altLang="zh-CN" sz="1547">
                  <a:cs typeface="+mn-ea"/>
                  <a:sym typeface="+mn-lt"/>
                </a:rPr>
                <a:t>PPT</a:t>
              </a:r>
              <a:r>
                <a:rPr lang="zh-CN" altLang="en-US" sz="1547">
                  <a:cs typeface="+mn-ea"/>
                  <a:sym typeface="+mn-lt"/>
                </a:rPr>
                <a:t>文档下中英文各使用一种字体以保持全文档统一</a:t>
              </a:r>
            </a:p>
          </p:txBody>
        </p:sp>
        <p:sp>
          <p:nvSpPr>
            <p:cNvPr id="15" name="TextBox 13"/>
            <p:cNvSpPr txBox="1"/>
            <p:nvPr/>
          </p:nvSpPr>
          <p:spPr>
            <a:xfrm>
              <a:off x="6863142" y="2865691"/>
              <a:ext cx="1346618" cy="230833"/>
            </a:xfrm>
            <a:prstGeom prst="rect">
              <a:avLst/>
            </a:prstGeom>
            <a:noFill/>
          </p:spPr>
          <p:txBody>
            <a:bodyPr wrap="square" lIns="0" tIns="0" rIns="0" bIns="0">
              <a:normAutofit fontScale="85000" lnSpcReduction="20000"/>
            </a:bodyPr>
            <a:lstStyle/>
            <a:p>
              <a:pPr algn="r"/>
              <a:r>
                <a:rPr lang="id-ID" sz="2812" b="1">
                  <a:cs typeface="+mn-ea"/>
                  <a:sym typeface="+mn-lt"/>
                </a:rPr>
                <a:t>Threat</a:t>
              </a:r>
            </a:p>
          </p:txBody>
        </p:sp>
      </p:grpSp>
      <p:grpSp>
        <p:nvGrpSpPr>
          <p:cNvPr id="16" name="Group 14"/>
          <p:cNvGrpSpPr/>
          <p:nvPr/>
        </p:nvGrpSpPr>
        <p:grpSpPr>
          <a:xfrm>
            <a:off x="4827844" y="2003828"/>
            <a:ext cx="3244567" cy="3783610"/>
            <a:chOff x="4564893" y="1881162"/>
            <a:chExt cx="3076499" cy="3587620"/>
          </a:xfrm>
        </p:grpSpPr>
        <p:sp>
          <p:nvSpPr>
            <p:cNvPr id="17" name="Freeform: Shape 15"/>
            <p:cNvSpPr/>
            <p:nvPr/>
          </p:nvSpPr>
          <p:spPr>
            <a:xfrm flipH="1" flipV="1">
              <a:off x="4564894" y="1881162"/>
              <a:ext cx="1534677" cy="1793810"/>
            </a:xfrm>
            <a:custGeom>
              <a:avLst/>
              <a:gdLst>
                <a:gd name="connsiteX0" fmla="*/ 0 w 1521571"/>
                <a:gd name="connsiteY0" fmla="*/ 0 h 1778491"/>
                <a:gd name="connsiteX1" fmla="*/ 1521571 w 1521571"/>
                <a:gd name="connsiteY1" fmla="*/ 0 h 1778491"/>
                <a:gd name="connsiteX2" fmla="*/ 1521571 w 1521571"/>
                <a:gd name="connsiteY2" fmla="*/ 14491 h 1778491"/>
                <a:gd name="connsiteX3" fmla="*/ 1521571 w 1521571"/>
                <a:gd name="connsiteY3" fmla="*/ 1040227 h 1778491"/>
                <a:gd name="connsiteX4" fmla="*/ 45043 w 1521571"/>
                <a:gd name="connsiteY4" fmla="*/ 1778491 h 1778491"/>
                <a:gd name="connsiteX5" fmla="*/ 0 w 1521571"/>
                <a:gd name="connsiteY5" fmla="*/ 1778491 h 1778491"/>
                <a:gd name="connsiteX6" fmla="*/ 0 w 1521571"/>
                <a:gd name="connsiteY6" fmla="*/ 14491 h 1778491"/>
                <a:gd name="connsiteX7" fmla="*/ 0 w 1521571"/>
                <a:gd name="connsiteY7" fmla="*/ 0 h 17784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521571" h="1778491">
                  <a:moveTo>
                    <a:pt x="0" y="0"/>
                  </a:moveTo>
                  <a:lnTo>
                    <a:pt x="1521571" y="0"/>
                  </a:lnTo>
                  <a:lnTo>
                    <a:pt x="1521571" y="14491"/>
                  </a:lnTo>
                  <a:lnTo>
                    <a:pt x="1521571" y="1040227"/>
                  </a:lnTo>
                  <a:lnTo>
                    <a:pt x="45043" y="1778491"/>
                  </a:lnTo>
                  <a:lnTo>
                    <a:pt x="0" y="1778491"/>
                  </a:lnTo>
                  <a:lnTo>
                    <a:pt x="0" y="14491"/>
                  </a:lnTo>
                  <a:lnTo>
                    <a:pt x="0" y="0"/>
                  </a:lnTo>
                  <a:close/>
                </a:path>
              </a:pathLst>
            </a:custGeom>
            <a:solidFill>
              <a:schemeClr val="accent1"/>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3375">
                <a:cs typeface="+mn-ea"/>
                <a:sym typeface="+mn-lt"/>
              </a:endParaRPr>
            </a:p>
          </p:txBody>
        </p:sp>
        <p:grpSp>
          <p:nvGrpSpPr>
            <p:cNvPr id="18" name="Group 16"/>
            <p:cNvGrpSpPr/>
            <p:nvPr/>
          </p:nvGrpSpPr>
          <p:grpSpPr>
            <a:xfrm>
              <a:off x="4564893" y="1881162"/>
              <a:ext cx="3076499" cy="3587620"/>
              <a:chOff x="4564893" y="1881162"/>
              <a:chExt cx="3076499" cy="3587620"/>
            </a:xfrm>
          </p:grpSpPr>
          <p:sp>
            <p:nvSpPr>
              <p:cNvPr id="19" name="Freeform: Shape 17"/>
              <p:cNvSpPr/>
              <p:nvPr/>
            </p:nvSpPr>
            <p:spPr>
              <a:xfrm flipH="1">
                <a:off x="4564894" y="3674972"/>
                <a:ext cx="1534677" cy="1793810"/>
              </a:xfrm>
              <a:custGeom>
                <a:avLst/>
                <a:gdLst>
                  <a:gd name="connsiteX0" fmla="*/ 0 w 1521571"/>
                  <a:gd name="connsiteY0" fmla="*/ 0 h 1778491"/>
                  <a:gd name="connsiteX1" fmla="*/ 1521571 w 1521571"/>
                  <a:gd name="connsiteY1" fmla="*/ 0 h 1778491"/>
                  <a:gd name="connsiteX2" fmla="*/ 1521571 w 1521571"/>
                  <a:gd name="connsiteY2" fmla="*/ 14491 h 1778491"/>
                  <a:gd name="connsiteX3" fmla="*/ 1521571 w 1521571"/>
                  <a:gd name="connsiteY3" fmla="*/ 1040227 h 1778491"/>
                  <a:gd name="connsiteX4" fmla="*/ 45043 w 1521571"/>
                  <a:gd name="connsiteY4" fmla="*/ 1778491 h 1778491"/>
                  <a:gd name="connsiteX5" fmla="*/ 0 w 1521571"/>
                  <a:gd name="connsiteY5" fmla="*/ 1778491 h 1778491"/>
                  <a:gd name="connsiteX6" fmla="*/ 0 w 1521571"/>
                  <a:gd name="connsiteY6" fmla="*/ 14491 h 1778491"/>
                  <a:gd name="connsiteX7" fmla="*/ 0 w 1521571"/>
                  <a:gd name="connsiteY7" fmla="*/ 0 h 17784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521571" h="1778491">
                    <a:moveTo>
                      <a:pt x="0" y="0"/>
                    </a:moveTo>
                    <a:lnTo>
                      <a:pt x="1521571" y="0"/>
                    </a:lnTo>
                    <a:lnTo>
                      <a:pt x="1521571" y="14491"/>
                    </a:lnTo>
                    <a:lnTo>
                      <a:pt x="1521571" y="1040227"/>
                    </a:lnTo>
                    <a:lnTo>
                      <a:pt x="45043" y="1778491"/>
                    </a:lnTo>
                    <a:lnTo>
                      <a:pt x="0" y="1778491"/>
                    </a:lnTo>
                    <a:lnTo>
                      <a:pt x="0" y="14491"/>
                    </a:lnTo>
                    <a:lnTo>
                      <a:pt x="0" y="0"/>
                    </a:lnTo>
                    <a:close/>
                  </a:path>
                </a:pathLst>
              </a:custGeom>
              <a:solidFill>
                <a:schemeClr val="accent3"/>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3375">
                  <a:cs typeface="+mn-ea"/>
                  <a:sym typeface="+mn-lt"/>
                </a:endParaRPr>
              </a:p>
            </p:txBody>
          </p:sp>
          <p:sp>
            <p:nvSpPr>
              <p:cNvPr id="20" name="TextBox 18"/>
              <p:cNvSpPr txBox="1"/>
              <p:nvPr/>
            </p:nvSpPr>
            <p:spPr>
              <a:xfrm>
                <a:off x="4564893" y="2273521"/>
                <a:ext cx="1611200" cy="1569660"/>
              </a:xfrm>
              <a:prstGeom prst="rect">
                <a:avLst/>
              </a:prstGeom>
              <a:noFill/>
            </p:spPr>
            <p:txBody>
              <a:bodyPr wrap="square">
                <a:normAutofit fontScale="92500" lnSpcReduction="20000"/>
              </a:bodyPr>
              <a:lstStyle/>
              <a:p>
                <a:pPr algn="ctr"/>
                <a:r>
                  <a:rPr lang="id-ID" sz="13500" b="1" dirty="0">
                    <a:solidFill>
                      <a:schemeClr val="bg1"/>
                    </a:solidFill>
                    <a:cs typeface="+mn-ea"/>
                    <a:sym typeface="+mn-lt"/>
                  </a:rPr>
                  <a:t>S</a:t>
                </a:r>
              </a:p>
            </p:txBody>
          </p:sp>
          <p:sp>
            <p:nvSpPr>
              <p:cNvPr id="21" name="TextBox 19"/>
              <p:cNvSpPr txBox="1"/>
              <p:nvPr/>
            </p:nvSpPr>
            <p:spPr>
              <a:xfrm>
                <a:off x="4564893" y="3674973"/>
                <a:ext cx="1611200" cy="1569660"/>
              </a:xfrm>
              <a:prstGeom prst="rect">
                <a:avLst/>
              </a:prstGeom>
              <a:noFill/>
            </p:spPr>
            <p:txBody>
              <a:bodyPr wrap="square">
                <a:normAutofit fontScale="92500" lnSpcReduction="20000"/>
              </a:bodyPr>
              <a:lstStyle/>
              <a:p>
                <a:pPr algn="ctr"/>
                <a:r>
                  <a:rPr lang="id-ID" sz="13500" b="1">
                    <a:solidFill>
                      <a:schemeClr val="bg1"/>
                    </a:solidFill>
                    <a:cs typeface="+mn-ea"/>
                    <a:sym typeface="+mn-lt"/>
                  </a:rPr>
                  <a:t>O</a:t>
                </a:r>
              </a:p>
            </p:txBody>
          </p:sp>
          <p:sp>
            <p:nvSpPr>
              <p:cNvPr id="22" name="Freeform: Shape 20"/>
              <p:cNvSpPr/>
              <p:nvPr/>
            </p:nvSpPr>
            <p:spPr>
              <a:xfrm>
                <a:off x="6106715" y="3674972"/>
                <a:ext cx="1534677" cy="1793810"/>
              </a:xfrm>
              <a:custGeom>
                <a:avLst/>
                <a:gdLst>
                  <a:gd name="connsiteX0" fmla="*/ 0 w 1521571"/>
                  <a:gd name="connsiteY0" fmla="*/ 0 h 1778491"/>
                  <a:gd name="connsiteX1" fmla="*/ 1521571 w 1521571"/>
                  <a:gd name="connsiteY1" fmla="*/ 0 h 1778491"/>
                  <a:gd name="connsiteX2" fmla="*/ 1521571 w 1521571"/>
                  <a:gd name="connsiteY2" fmla="*/ 14491 h 1778491"/>
                  <a:gd name="connsiteX3" fmla="*/ 1521571 w 1521571"/>
                  <a:gd name="connsiteY3" fmla="*/ 1040227 h 1778491"/>
                  <a:gd name="connsiteX4" fmla="*/ 45043 w 1521571"/>
                  <a:gd name="connsiteY4" fmla="*/ 1778491 h 1778491"/>
                  <a:gd name="connsiteX5" fmla="*/ 0 w 1521571"/>
                  <a:gd name="connsiteY5" fmla="*/ 1778491 h 1778491"/>
                  <a:gd name="connsiteX6" fmla="*/ 0 w 1521571"/>
                  <a:gd name="connsiteY6" fmla="*/ 14491 h 1778491"/>
                  <a:gd name="connsiteX7" fmla="*/ 0 w 1521571"/>
                  <a:gd name="connsiteY7" fmla="*/ 0 h 17784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521571" h="1778491">
                    <a:moveTo>
                      <a:pt x="0" y="0"/>
                    </a:moveTo>
                    <a:lnTo>
                      <a:pt x="1521571" y="0"/>
                    </a:lnTo>
                    <a:lnTo>
                      <a:pt x="1521571" y="14491"/>
                    </a:lnTo>
                    <a:lnTo>
                      <a:pt x="1521571" y="1040227"/>
                    </a:lnTo>
                    <a:lnTo>
                      <a:pt x="45043" y="1778491"/>
                    </a:lnTo>
                    <a:lnTo>
                      <a:pt x="0" y="1778491"/>
                    </a:lnTo>
                    <a:lnTo>
                      <a:pt x="0" y="14491"/>
                    </a:lnTo>
                    <a:lnTo>
                      <a:pt x="0" y="0"/>
                    </a:lnTo>
                    <a:close/>
                  </a:path>
                </a:pathLst>
              </a:custGeom>
              <a:solidFill>
                <a:schemeClr val="accent4"/>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3375">
                  <a:cs typeface="+mn-ea"/>
                  <a:sym typeface="+mn-lt"/>
                </a:endParaRPr>
              </a:p>
            </p:txBody>
          </p:sp>
          <p:sp>
            <p:nvSpPr>
              <p:cNvPr id="23" name="Freeform: Shape 21"/>
              <p:cNvSpPr/>
              <p:nvPr/>
            </p:nvSpPr>
            <p:spPr>
              <a:xfrm flipV="1">
                <a:off x="6106715" y="1881162"/>
                <a:ext cx="1534677" cy="1793810"/>
              </a:xfrm>
              <a:custGeom>
                <a:avLst/>
                <a:gdLst>
                  <a:gd name="connsiteX0" fmla="*/ 0 w 1521571"/>
                  <a:gd name="connsiteY0" fmla="*/ 0 h 1778491"/>
                  <a:gd name="connsiteX1" fmla="*/ 1521571 w 1521571"/>
                  <a:gd name="connsiteY1" fmla="*/ 0 h 1778491"/>
                  <a:gd name="connsiteX2" fmla="*/ 1521571 w 1521571"/>
                  <a:gd name="connsiteY2" fmla="*/ 14491 h 1778491"/>
                  <a:gd name="connsiteX3" fmla="*/ 1521571 w 1521571"/>
                  <a:gd name="connsiteY3" fmla="*/ 1040227 h 1778491"/>
                  <a:gd name="connsiteX4" fmla="*/ 45043 w 1521571"/>
                  <a:gd name="connsiteY4" fmla="*/ 1778491 h 1778491"/>
                  <a:gd name="connsiteX5" fmla="*/ 0 w 1521571"/>
                  <a:gd name="connsiteY5" fmla="*/ 1778491 h 1778491"/>
                  <a:gd name="connsiteX6" fmla="*/ 0 w 1521571"/>
                  <a:gd name="connsiteY6" fmla="*/ 14491 h 1778491"/>
                  <a:gd name="connsiteX7" fmla="*/ 0 w 1521571"/>
                  <a:gd name="connsiteY7" fmla="*/ 0 h 17784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521571" h="1778491">
                    <a:moveTo>
                      <a:pt x="0" y="0"/>
                    </a:moveTo>
                    <a:lnTo>
                      <a:pt x="1521571" y="0"/>
                    </a:lnTo>
                    <a:lnTo>
                      <a:pt x="1521571" y="14491"/>
                    </a:lnTo>
                    <a:lnTo>
                      <a:pt x="1521571" y="1040227"/>
                    </a:lnTo>
                    <a:lnTo>
                      <a:pt x="45043" y="1778491"/>
                    </a:lnTo>
                    <a:lnTo>
                      <a:pt x="0" y="1778491"/>
                    </a:lnTo>
                    <a:lnTo>
                      <a:pt x="0" y="14491"/>
                    </a:lnTo>
                    <a:lnTo>
                      <a:pt x="0" y="0"/>
                    </a:lnTo>
                    <a:close/>
                  </a:path>
                </a:pathLst>
              </a:custGeom>
              <a:solidFill>
                <a:schemeClr val="accent2"/>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3375">
                  <a:cs typeface="+mn-ea"/>
                  <a:sym typeface="+mn-lt"/>
                </a:endParaRPr>
              </a:p>
            </p:txBody>
          </p:sp>
          <p:sp>
            <p:nvSpPr>
              <p:cNvPr id="24" name="TextBox 22"/>
              <p:cNvSpPr txBox="1"/>
              <p:nvPr/>
            </p:nvSpPr>
            <p:spPr>
              <a:xfrm>
                <a:off x="6269824" y="2298694"/>
                <a:ext cx="1208457" cy="1569660"/>
              </a:xfrm>
              <a:prstGeom prst="rect">
                <a:avLst/>
              </a:prstGeom>
              <a:noFill/>
            </p:spPr>
            <p:txBody>
              <a:bodyPr wrap="square">
                <a:normAutofit fontScale="92500" lnSpcReduction="20000"/>
              </a:bodyPr>
              <a:lstStyle/>
              <a:p>
                <a:pPr algn="ctr"/>
                <a:r>
                  <a:rPr lang="id-ID" sz="13500" b="1">
                    <a:solidFill>
                      <a:schemeClr val="bg1"/>
                    </a:solidFill>
                    <a:cs typeface="+mn-ea"/>
                    <a:sym typeface="+mn-lt"/>
                  </a:rPr>
                  <a:t>W</a:t>
                </a:r>
              </a:p>
            </p:txBody>
          </p:sp>
          <p:sp>
            <p:nvSpPr>
              <p:cNvPr id="25" name="TextBox 23"/>
              <p:cNvSpPr txBox="1"/>
              <p:nvPr/>
            </p:nvSpPr>
            <p:spPr>
              <a:xfrm>
                <a:off x="6122823" y="3674973"/>
                <a:ext cx="1473401" cy="1569660"/>
              </a:xfrm>
              <a:prstGeom prst="rect">
                <a:avLst/>
              </a:prstGeom>
              <a:noFill/>
            </p:spPr>
            <p:txBody>
              <a:bodyPr wrap="square">
                <a:normAutofit fontScale="92500" lnSpcReduction="20000"/>
              </a:bodyPr>
              <a:lstStyle/>
              <a:p>
                <a:pPr algn="ctr"/>
                <a:r>
                  <a:rPr lang="id-ID" sz="13500" b="1">
                    <a:solidFill>
                      <a:schemeClr val="bg1"/>
                    </a:solidFill>
                    <a:cs typeface="+mn-ea"/>
                    <a:sym typeface="+mn-lt"/>
                  </a:rPr>
                  <a:t>T</a:t>
                </a:r>
              </a:p>
            </p:txBody>
          </p:sp>
        </p:grpSp>
      </p:grpSp>
    </p:spTree>
    <p:extLst>
      <p:ext uri="{BB962C8B-B14F-4D97-AF65-F5344CB8AC3E}">
        <p14:creationId xmlns:p14="http://schemas.microsoft.com/office/powerpoint/2010/main" val="13852952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p:cTn id="7" dur="500" fill="hold"/>
                                        <p:tgtEl>
                                          <p:spTgt spid="16"/>
                                        </p:tgtEl>
                                        <p:attrNameLst>
                                          <p:attrName>ppt_w</p:attrName>
                                        </p:attrNameLst>
                                      </p:cBhvr>
                                      <p:tavLst>
                                        <p:tav tm="0">
                                          <p:val>
                                            <p:fltVal val="0"/>
                                          </p:val>
                                        </p:tav>
                                        <p:tav tm="100000">
                                          <p:val>
                                            <p:strVal val="#ppt_w"/>
                                          </p:val>
                                        </p:tav>
                                      </p:tavLst>
                                    </p:anim>
                                    <p:anim calcmode="lin" valueType="num">
                                      <p:cBhvr>
                                        <p:cTn id="8" dur="500" fill="hold"/>
                                        <p:tgtEl>
                                          <p:spTgt spid="16"/>
                                        </p:tgtEl>
                                        <p:attrNameLst>
                                          <p:attrName>ppt_h</p:attrName>
                                        </p:attrNameLst>
                                      </p:cBhvr>
                                      <p:tavLst>
                                        <p:tav tm="0">
                                          <p:val>
                                            <p:fltVal val="0"/>
                                          </p:val>
                                        </p:tav>
                                        <p:tav tm="100000">
                                          <p:val>
                                            <p:strVal val="#ppt_h"/>
                                          </p:val>
                                        </p:tav>
                                      </p:tavLst>
                                    </p:anim>
                                    <p:animEffect transition="in" filter="fade">
                                      <p:cBhvr>
                                        <p:cTn id="9" dur="500"/>
                                        <p:tgtEl>
                                          <p:spTgt spid="16"/>
                                        </p:tgtEl>
                                      </p:cBhvr>
                                    </p:animEffect>
                                  </p:childTnLst>
                                </p:cTn>
                              </p:par>
                            </p:childTnLst>
                          </p:cTn>
                        </p:par>
                      </p:childTnLst>
                    </p:cTn>
                  </p:par>
                  <p:par>
                    <p:cTn id="10" fill="hold">
                      <p:stCondLst>
                        <p:cond delay="indefinite"/>
                      </p:stCondLst>
                      <p:childTnLst>
                        <p:par>
                          <p:cTn id="11" fill="hold">
                            <p:stCondLst>
                              <p:cond delay="0"/>
                            </p:stCondLst>
                            <p:childTnLst>
                              <p:par>
                                <p:cTn id="12" presetID="22" presetClass="entr" presetSubtype="2" fill="hold" nodeType="clickEffect">
                                  <p:stCondLst>
                                    <p:cond delay="0"/>
                                  </p:stCondLst>
                                  <p:childTnLst>
                                    <p:set>
                                      <p:cBhvr>
                                        <p:cTn id="13" dur="1" fill="hold">
                                          <p:stCondLst>
                                            <p:cond delay="0"/>
                                          </p:stCondLst>
                                        </p:cTn>
                                        <p:tgtEl>
                                          <p:spTgt spid="27"/>
                                        </p:tgtEl>
                                        <p:attrNameLst>
                                          <p:attrName>style.visibility</p:attrName>
                                        </p:attrNameLst>
                                      </p:cBhvr>
                                      <p:to>
                                        <p:strVal val="visible"/>
                                      </p:to>
                                    </p:set>
                                    <p:animEffect transition="in" filter="wipe(right)">
                                      <p:cBhvr>
                                        <p:cTn id="14" dur="500"/>
                                        <p:tgtEl>
                                          <p:spTgt spid="27"/>
                                        </p:tgtEl>
                                      </p:cBhvr>
                                    </p:animEffect>
                                  </p:childTnLst>
                                </p:cTn>
                              </p:par>
                              <p:par>
                                <p:cTn id="15" presetID="22" presetClass="entr" presetSubtype="2" fill="hold" nodeType="with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wipe(right)">
                                      <p:cBhvr>
                                        <p:cTn id="17" dur="5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29"/>
                                        </p:tgtEl>
                                        <p:attrNameLst>
                                          <p:attrName>style.visibility</p:attrName>
                                        </p:attrNameLst>
                                      </p:cBhvr>
                                      <p:to>
                                        <p:strVal val="visible"/>
                                      </p:to>
                                    </p:set>
                                    <p:animEffect transition="in" filter="wipe(left)">
                                      <p:cBhvr>
                                        <p:cTn id="22" dur="500"/>
                                        <p:tgtEl>
                                          <p:spTgt spid="29"/>
                                        </p:tgtEl>
                                      </p:cBhvr>
                                    </p:animEffect>
                                  </p:childTnLst>
                                </p:cTn>
                              </p:par>
                              <p:par>
                                <p:cTn id="23" presetID="22" presetClass="entr" presetSubtype="8" fill="hold" nodeType="withEffect">
                                  <p:stCondLst>
                                    <p:cond delay="0"/>
                                  </p:stCondLst>
                                  <p:childTnLst>
                                    <p:set>
                                      <p:cBhvr>
                                        <p:cTn id="24" dur="1" fill="hold">
                                          <p:stCondLst>
                                            <p:cond delay="0"/>
                                          </p:stCondLst>
                                        </p:cTn>
                                        <p:tgtEl>
                                          <p:spTgt spid="28"/>
                                        </p:tgtEl>
                                        <p:attrNameLst>
                                          <p:attrName>style.visibility</p:attrName>
                                        </p:attrNameLst>
                                      </p:cBhvr>
                                      <p:to>
                                        <p:strVal val="visible"/>
                                      </p:to>
                                    </p:set>
                                    <p:animEffect transition="in" filter="wipe(left)">
                                      <p:cBhvr>
                                        <p:cTn id="25"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p:cNvGrpSpPr/>
          <p:nvPr/>
        </p:nvGrpSpPr>
        <p:grpSpPr>
          <a:xfrm>
            <a:off x="7221420" y="3832337"/>
            <a:ext cx="4232106" cy="2370476"/>
            <a:chOff x="4455215" y="3178519"/>
            <a:chExt cx="3248025" cy="1819275"/>
          </a:xfrm>
        </p:grpSpPr>
        <p:sp>
          <p:nvSpPr>
            <p:cNvPr id="4" name="Oval 3"/>
            <p:cNvSpPr/>
            <p:nvPr/>
          </p:nvSpPr>
          <p:spPr>
            <a:xfrm>
              <a:off x="4455215" y="3349969"/>
              <a:ext cx="3248025" cy="1647825"/>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id-ID" sz="802">
                <a:cs typeface="+mn-ea"/>
                <a:sym typeface="+mn-lt"/>
              </a:endParaRPr>
            </a:p>
          </p:txBody>
        </p:sp>
        <p:sp>
          <p:nvSpPr>
            <p:cNvPr id="5" name="Oval 4"/>
            <p:cNvSpPr/>
            <p:nvPr/>
          </p:nvSpPr>
          <p:spPr>
            <a:xfrm>
              <a:off x="4474266" y="3178519"/>
              <a:ext cx="3190968" cy="165549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id-ID" sz="802">
                <a:cs typeface="+mn-ea"/>
                <a:sym typeface="+mn-lt"/>
              </a:endParaRPr>
            </a:p>
          </p:txBody>
        </p:sp>
      </p:grpSp>
      <p:grpSp>
        <p:nvGrpSpPr>
          <p:cNvPr id="6" name="Group 5"/>
          <p:cNvGrpSpPr/>
          <p:nvPr/>
        </p:nvGrpSpPr>
        <p:grpSpPr>
          <a:xfrm>
            <a:off x="7751838" y="3392048"/>
            <a:ext cx="3171270" cy="1851437"/>
            <a:chOff x="4872410" y="2840610"/>
            <a:chExt cx="2433863" cy="1420928"/>
          </a:xfrm>
        </p:grpSpPr>
        <p:sp>
          <p:nvSpPr>
            <p:cNvPr id="7" name="Oval 6"/>
            <p:cNvSpPr/>
            <p:nvPr/>
          </p:nvSpPr>
          <p:spPr>
            <a:xfrm>
              <a:off x="4872410" y="3026763"/>
              <a:ext cx="2433863" cy="1234775"/>
            </a:xfrm>
            <a:prstGeom prst="ellipse">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id-ID" sz="802">
                <a:cs typeface="+mn-ea"/>
                <a:sym typeface="+mn-lt"/>
              </a:endParaRPr>
            </a:p>
          </p:txBody>
        </p:sp>
        <p:sp>
          <p:nvSpPr>
            <p:cNvPr id="8" name="Oval 7"/>
            <p:cNvSpPr/>
            <p:nvPr/>
          </p:nvSpPr>
          <p:spPr>
            <a:xfrm>
              <a:off x="4885109" y="2840610"/>
              <a:ext cx="2386425" cy="1240523"/>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id-ID" sz="802">
                <a:cs typeface="+mn-ea"/>
                <a:sym typeface="+mn-lt"/>
              </a:endParaRPr>
            </a:p>
          </p:txBody>
        </p:sp>
      </p:grpSp>
      <p:grpSp>
        <p:nvGrpSpPr>
          <p:cNvPr id="9" name="Group 8"/>
          <p:cNvGrpSpPr/>
          <p:nvPr/>
        </p:nvGrpSpPr>
        <p:grpSpPr>
          <a:xfrm>
            <a:off x="8186963" y="2929928"/>
            <a:ext cx="2301022" cy="1396806"/>
            <a:chOff x="5206749" y="2418487"/>
            <a:chExt cx="1765970" cy="1072010"/>
          </a:xfrm>
        </p:grpSpPr>
        <p:sp>
          <p:nvSpPr>
            <p:cNvPr id="10" name="Oval 9"/>
            <p:cNvSpPr/>
            <p:nvPr/>
          </p:nvSpPr>
          <p:spPr>
            <a:xfrm>
              <a:off x="5206749" y="2584321"/>
              <a:ext cx="1765970" cy="906176"/>
            </a:xfrm>
            <a:prstGeom prst="ellipse">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id-ID" sz="802">
                <a:cs typeface="+mn-ea"/>
                <a:sym typeface="+mn-lt"/>
              </a:endParaRPr>
            </a:p>
          </p:txBody>
        </p:sp>
        <p:sp>
          <p:nvSpPr>
            <p:cNvPr id="11" name="Oval 10"/>
            <p:cNvSpPr/>
            <p:nvPr/>
          </p:nvSpPr>
          <p:spPr>
            <a:xfrm>
              <a:off x="5219449" y="2418487"/>
              <a:ext cx="1709186" cy="910395"/>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id-ID" sz="802">
                <a:cs typeface="+mn-ea"/>
                <a:sym typeface="+mn-lt"/>
              </a:endParaRPr>
            </a:p>
          </p:txBody>
        </p:sp>
      </p:grpSp>
      <p:grpSp>
        <p:nvGrpSpPr>
          <p:cNvPr id="12" name="Group 11"/>
          <p:cNvGrpSpPr/>
          <p:nvPr/>
        </p:nvGrpSpPr>
        <p:grpSpPr>
          <a:xfrm>
            <a:off x="8645645" y="2554989"/>
            <a:ext cx="1383649" cy="866246"/>
            <a:chOff x="5567255" y="2130730"/>
            <a:chExt cx="1061912" cy="664820"/>
          </a:xfrm>
        </p:grpSpPr>
        <p:sp>
          <p:nvSpPr>
            <p:cNvPr id="13" name="Oval 12"/>
            <p:cNvSpPr/>
            <p:nvPr/>
          </p:nvSpPr>
          <p:spPr>
            <a:xfrm>
              <a:off x="5567256" y="2250649"/>
              <a:ext cx="1061911" cy="544901"/>
            </a:xfrm>
            <a:prstGeom prst="ellipse">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id-ID" sz="802">
                <a:cs typeface="+mn-ea"/>
                <a:sym typeface="+mn-lt"/>
              </a:endParaRPr>
            </a:p>
          </p:txBody>
        </p:sp>
        <p:sp>
          <p:nvSpPr>
            <p:cNvPr id="14" name="Oval 13"/>
            <p:cNvSpPr/>
            <p:nvPr/>
          </p:nvSpPr>
          <p:spPr>
            <a:xfrm>
              <a:off x="5567255" y="2130730"/>
              <a:ext cx="1055562" cy="547438"/>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id-ID" sz="802">
                <a:cs typeface="+mn-ea"/>
                <a:sym typeface="+mn-lt"/>
              </a:endParaRPr>
            </a:p>
          </p:txBody>
        </p:sp>
      </p:grpSp>
      <p:grpSp>
        <p:nvGrpSpPr>
          <p:cNvPr id="15" name="Group 14"/>
          <p:cNvGrpSpPr/>
          <p:nvPr/>
        </p:nvGrpSpPr>
        <p:grpSpPr>
          <a:xfrm flipH="1">
            <a:off x="1444761" y="2358312"/>
            <a:ext cx="7300716" cy="497107"/>
            <a:chOff x="4221330" y="2223664"/>
            <a:chExt cx="6091070" cy="471383"/>
          </a:xfrm>
        </p:grpSpPr>
        <p:cxnSp>
          <p:nvCxnSpPr>
            <p:cNvPr id="16" name="Straight Connector 15"/>
            <p:cNvCxnSpPr/>
            <p:nvPr/>
          </p:nvCxnSpPr>
          <p:spPr>
            <a:xfrm flipV="1">
              <a:off x="4221330" y="2223664"/>
              <a:ext cx="691096" cy="47138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a:off x="4912426" y="2224329"/>
              <a:ext cx="5399974" cy="0"/>
            </a:xfrm>
            <a:prstGeom prst="line">
              <a:avLst/>
            </a:prstGeom>
            <a:ln>
              <a:solidFill>
                <a:schemeClr val="bg1">
                  <a:lumMod val="75000"/>
                </a:schemeClr>
              </a:solidFill>
              <a:tailEnd type="oval"/>
            </a:ln>
          </p:spPr>
          <p:style>
            <a:lnRef idx="1">
              <a:schemeClr val="accent1"/>
            </a:lnRef>
            <a:fillRef idx="0">
              <a:schemeClr val="accent1"/>
            </a:fillRef>
            <a:effectRef idx="0">
              <a:schemeClr val="accent1"/>
            </a:effectRef>
            <a:fontRef idx="minor">
              <a:schemeClr val="tx1"/>
            </a:fontRef>
          </p:style>
        </p:cxnSp>
      </p:grpSp>
      <p:sp>
        <p:nvSpPr>
          <p:cNvPr id="18" name="TextBox 17"/>
          <p:cNvSpPr txBox="1"/>
          <p:nvPr/>
        </p:nvSpPr>
        <p:spPr>
          <a:xfrm>
            <a:off x="1586258" y="2663797"/>
            <a:ext cx="4026456" cy="507831"/>
          </a:xfrm>
          <a:prstGeom prst="rect">
            <a:avLst/>
          </a:prstGeom>
          <a:noFill/>
        </p:spPr>
        <p:txBody>
          <a:bodyPr wrap="square" rtlCol="0">
            <a:spAutoFit/>
          </a:bodyPr>
          <a:lstStyle/>
          <a:p>
            <a:pPr algn="just">
              <a:lnSpc>
                <a:spcPct val="120000"/>
              </a:lnSpc>
            </a:pPr>
            <a:r>
              <a:rPr lang="zh-CN" altLang="en-US" sz="1125" dirty="0">
                <a:solidFill>
                  <a:schemeClr val="tx1">
                    <a:lumMod val="65000"/>
                    <a:lumOff val="35000"/>
                  </a:schemeClr>
                </a:solidFill>
                <a:cs typeface="+mn-ea"/>
                <a:sym typeface="+mn-lt"/>
              </a:rPr>
              <a:t>用户可以在投影仪或者计算机上进行演示也可以将演示文稿打印出来制作成胶片以便应用到。</a:t>
            </a:r>
            <a:endParaRPr lang="id-ID" altLang="zh-CN" sz="1125" dirty="0">
              <a:solidFill>
                <a:schemeClr val="tx1">
                  <a:lumMod val="65000"/>
                  <a:lumOff val="35000"/>
                </a:schemeClr>
              </a:solidFill>
              <a:cs typeface="+mn-ea"/>
              <a:sym typeface="+mn-lt"/>
            </a:endParaRPr>
          </a:p>
        </p:txBody>
      </p:sp>
      <p:sp>
        <p:nvSpPr>
          <p:cNvPr id="19" name="TextBox 18"/>
          <p:cNvSpPr txBox="1"/>
          <p:nvPr/>
        </p:nvSpPr>
        <p:spPr>
          <a:xfrm>
            <a:off x="1586258" y="2376874"/>
            <a:ext cx="1579890" cy="350737"/>
          </a:xfrm>
          <a:prstGeom prst="rect">
            <a:avLst/>
          </a:prstGeom>
          <a:noFill/>
        </p:spPr>
        <p:txBody>
          <a:bodyPr wrap="square" rtlCol="0">
            <a:spAutoFit/>
          </a:bodyPr>
          <a:lstStyle/>
          <a:p>
            <a:pPr>
              <a:lnSpc>
                <a:spcPct val="120000"/>
              </a:lnSpc>
            </a:pPr>
            <a:r>
              <a:rPr lang="zh-CN" altLang="en-US" sz="1399" dirty="0">
                <a:solidFill>
                  <a:schemeClr val="tx1">
                    <a:lumMod val="65000"/>
                    <a:lumOff val="35000"/>
                  </a:schemeClr>
                </a:solidFill>
                <a:cs typeface="+mn-ea"/>
                <a:sym typeface="+mn-lt"/>
              </a:rPr>
              <a:t>请输入您的标题</a:t>
            </a:r>
            <a:endParaRPr lang="id-ID" sz="1399" dirty="0">
              <a:solidFill>
                <a:schemeClr val="tx1">
                  <a:lumMod val="65000"/>
                  <a:lumOff val="35000"/>
                </a:schemeClr>
              </a:solidFill>
              <a:cs typeface="+mn-ea"/>
              <a:sym typeface="+mn-lt"/>
            </a:endParaRPr>
          </a:p>
        </p:txBody>
      </p:sp>
      <p:sp>
        <p:nvSpPr>
          <p:cNvPr id="20" name="TextBox 19"/>
          <p:cNvSpPr txBox="1"/>
          <p:nvPr/>
        </p:nvSpPr>
        <p:spPr>
          <a:xfrm>
            <a:off x="1957368" y="3621973"/>
            <a:ext cx="4026456" cy="507831"/>
          </a:xfrm>
          <a:prstGeom prst="rect">
            <a:avLst/>
          </a:prstGeom>
          <a:noFill/>
        </p:spPr>
        <p:txBody>
          <a:bodyPr wrap="square" rtlCol="0">
            <a:spAutoFit/>
          </a:bodyPr>
          <a:lstStyle/>
          <a:p>
            <a:pPr algn="just">
              <a:lnSpc>
                <a:spcPct val="120000"/>
              </a:lnSpc>
            </a:pPr>
            <a:r>
              <a:rPr lang="zh-CN" altLang="en-US" sz="1125" dirty="0">
                <a:solidFill>
                  <a:schemeClr val="tx1">
                    <a:lumMod val="65000"/>
                    <a:lumOff val="35000"/>
                  </a:schemeClr>
                </a:solidFill>
                <a:cs typeface="+mn-ea"/>
                <a:sym typeface="+mn-lt"/>
              </a:rPr>
              <a:t>用户可以在投影仪或者计算机上进行演示也可以将演示文稿打印出来制作成胶片以便应用到。</a:t>
            </a:r>
            <a:endParaRPr lang="id-ID" altLang="zh-CN" sz="1125" dirty="0">
              <a:solidFill>
                <a:schemeClr val="tx1">
                  <a:lumMod val="65000"/>
                  <a:lumOff val="35000"/>
                </a:schemeClr>
              </a:solidFill>
              <a:cs typeface="+mn-ea"/>
              <a:sym typeface="+mn-lt"/>
            </a:endParaRPr>
          </a:p>
        </p:txBody>
      </p:sp>
      <p:sp>
        <p:nvSpPr>
          <p:cNvPr id="21" name="TextBox 20"/>
          <p:cNvSpPr txBox="1"/>
          <p:nvPr/>
        </p:nvSpPr>
        <p:spPr>
          <a:xfrm>
            <a:off x="1957369" y="3390996"/>
            <a:ext cx="1579890" cy="350737"/>
          </a:xfrm>
          <a:prstGeom prst="rect">
            <a:avLst/>
          </a:prstGeom>
          <a:noFill/>
        </p:spPr>
        <p:txBody>
          <a:bodyPr wrap="square" rtlCol="0">
            <a:spAutoFit/>
          </a:bodyPr>
          <a:lstStyle/>
          <a:p>
            <a:pPr>
              <a:lnSpc>
                <a:spcPct val="120000"/>
              </a:lnSpc>
            </a:pPr>
            <a:r>
              <a:rPr lang="zh-CN" altLang="en-US" sz="1399" dirty="0">
                <a:solidFill>
                  <a:schemeClr val="tx1">
                    <a:lumMod val="65000"/>
                    <a:lumOff val="35000"/>
                  </a:schemeClr>
                </a:solidFill>
                <a:cs typeface="+mn-ea"/>
                <a:sym typeface="+mn-lt"/>
              </a:rPr>
              <a:t>请输入您的标题</a:t>
            </a:r>
            <a:endParaRPr lang="id-ID" sz="1399" dirty="0">
              <a:solidFill>
                <a:schemeClr val="tx1">
                  <a:lumMod val="65000"/>
                  <a:lumOff val="35000"/>
                </a:schemeClr>
              </a:solidFill>
              <a:cs typeface="+mn-ea"/>
              <a:sym typeface="+mn-lt"/>
            </a:endParaRPr>
          </a:p>
        </p:txBody>
      </p:sp>
      <p:grpSp>
        <p:nvGrpSpPr>
          <p:cNvPr id="22" name="Group 21"/>
          <p:cNvGrpSpPr/>
          <p:nvPr/>
        </p:nvGrpSpPr>
        <p:grpSpPr>
          <a:xfrm flipH="1">
            <a:off x="1872829" y="3346677"/>
            <a:ext cx="6381038" cy="293243"/>
            <a:chOff x="4627246" y="3160881"/>
            <a:chExt cx="6050833" cy="278069"/>
          </a:xfrm>
        </p:grpSpPr>
        <p:cxnSp>
          <p:nvCxnSpPr>
            <p:cNvPr id="23" name="Straight Connector 22"/>
            <p:cNvCxnSpPr/>
            <p:nvPr/>
          </p:nvCxnSpPr>
          <p:spPr>
            <a:xfrm flipV="1">
              <a:off x="4627246" y="3160881"/>
              <a:ext cx="658677" cy="27806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4" name="Straight Connector 23"/>
            <p:cNvCxnSpPr/>
            <p:nvPr/>
          </p:nvCxnSpPr>
          <p:spPr>
            <a:xfrm>
              <a:off x="5278105" y="3163402"/>
              <a:ext cx="5399974" cy="0"/>
            </a:xfrm>
            <a:prstGeom prst="line">
              <a:avLst/>
            </a:prstGeom>
            <a:ln>
              <a:solidFill>
                <a:schemeClr val="bg1">
                  <a:lumMod val="75000"/>
                </a:schemeClr>
              </a:solidFill>
              <a:tailEnd type="oval"/>
            </a:ln>
          </p:spPr>
          <p:style>
            <a:lnRef idx="1">
              <a:schemeClr val="accent1"/>
            </a:lnRef>
            <a:fillRef idx="0">
              <a:schemeClr val="accent1"/>
            </a:fillRef>
            <a:effectRef idx="0">
              <a:schemeClr val="accent1"/>
            </a:effectRef>
            <a:fontRef idx="minor">
              <a:schemeClr val="tx1"/>
            </a:fontRef>
          </p:style>
        </p:cxnSp>
      </p:grpSp>
      <p:sp>
        <p:nvSpPr>
          <p:cNvPr id="25" name="TextBox 24"/>
          <p:cNvSpPr txBox="1"/>
          <p:nvPr/>
        </p:nvSpPr>
        <p:spPr>
          <a:xfrm>
            <a:off x="2320239" y="4536228"/>
            <a:ext cx="4026456" cy="507831"/>
          </a:xfrm>
          <a:prstGeom prst="rect">
            <a:avLst/>
          </a:prstGeom>
          <a:noFill/>
        </p:spPr>
        <p:txBody>
          <a:bodyPr wrap="square" rtlCol="0">
            <a:spAutoFit/>
          </a:bodyPr>
          <a:lstStyle/>
          <a:p>
            <a:pPr algn="just">
              <a:lnSpc>
                <a:spcPct val="120000"/>
              </a:lnSpc>
            </a:pPr>
            <a:r>
              <a:rPr lang="zh-CN" altLang="en-US" sz="1125" dirty="0">
                <a:solidFill>
                  <a:schemeClr val="tx1">
                    <a:lumMod val="65000"/>
                    <a:lumOff val="35000"/>
                  </a:schemeClr>
                </a:solidFill>
                <a:cs typeface="+mn-ea"/>
                <a:sym typeface="+mn-lt"/>
              </a:rPr>
              <a:t>用户可以在投影仪或者计算机上进行演示也可以将演示文稿打印出来制作成胶片以便应用到。</a:t>
            </a:r>
            <a:endParaRPr lang="id-ID" altLang="zh-CN" sz="1125" dirty="0">
              <a:solidFill>
                <a:schemeClr val="tx1">
                  <a:lumMod val="65000"/>
                  <a:lumOff val="35000"/>
                </a:schemeClr>
              </a:solidFill>
              <a:cs typeface="+mn-ea"/>
              <a:sym typeface="+mn-lt"/>
            </a:endParaRPr>
          </a:p>
        </p:txBody>
      </p:sp>
      <p:sp>
        <p:nvSpPr>
          <p:cNvPr id="26" name="TextBox 25"/>
          <p:cNvSpPr txBox="1"/>
          <p:nvPr/>
        </p:nvSpPr>
        <p:spPr>
          <a:xfrm>
            <a:off x="2320239" y="4249309"/>
            <a:ext cx="1579890" cy="350737"/>
          </a:xfrm>
          <a:prstGeom prst="rect">
            <a:avLst/>
          </a:prstGeom>
          <a:noFill/>
        </p:spPr>
        <p:txBody>
          <a:bodyPr wrap="square" rtlCol="0">
            <a:spAutoFit/>
          </a:bodyPr>
          <a:lstStyle/>
          <a:p>
            <a:pPr>
              <a:lnSpc>
                <a:spcPct val="120000"/>
              </a:lnSpc>
            </a:pPr>
            <a:r>
              <a:rPr lang="zh-CN" altLang="en-US" sz="1399" dirty="0">
                <a:solidFill>
                  <a:schemeClr val="tx1">
                    <a:lumMod val="65000"/>
                    <a:lumOff val="35000"/>
                  </a:schemeClr>
                </a:solidFill>
                <a:cs typeface="+mn-ea"/>
                <a:sym typeface="+mn-lt"/>
              </a:rPr>
              <a:t>请输入您的标题</a:t>
            </a:r>
            <a:endParaRPr lang="id-ID" sz="1399" dirty="0">
              <a:solidFill>
                <a:schemeClr val="tx1">
                  <a:lumMod val="65000"/>
                  <a:lumOff val="35000"/>
                </a:schemeClr>
              </a:solidFill>
              <a:cs typeface="+mn-ea"/>
              <a:sym typeface="+mn-lt"/>
            </a:endParaRPr>
          </a:p>
        </p:txBody>
      </p:sp>
      <p:sp>
        <p:nvSpPr>
          <p:cNvPr id="27" name="TextBox 26"/>
          <p:cNvSpPr txBox="1"/>
          <p:nvPr/>
        </p:nvSpPr>
        <p:spPr>
          <a:xfrm>
            <a:off x="2834945" y="5494404"/>
            <a:ext cx="4026456" cy="507831"/>
          </a:xfrm>
          <a:prstGeom prst="rect">
            <a:avLst/>
          </a:prstGeom>
          <a:noFill/>
        </p:spPr>
        <p:txBody>
          <a:bodyPr wrap="square" rtlCol="0">
            <a:spAutoFit/>
          </a:bodyPr>
          <a:lstStyle/>
          <a:p>
            <a:pPr algn="just">
              <a:lnSpc>
                <a:spcPct val="120000"/>
              </a:lnSpc>
            </a:pPr>
            <a:r>
              <a:rPr lang="zh-CN" altLang="en-US" sz="1125" dirty="0">
                <a:solidFill>
                  <a:schemeClr val="tx1">
                    <a:lumMod val="65000"/>
                    <a:lumOff val="35000"/>
                  </a:schemeClr>
                </a:solidFill>
                <a:cs typeface="+mn-ea"/>
                <a:sym typeface="+mn-lt"/>
              </a:rPr>
              <a:t>用户可以在投影仪或者计算机上进行演示也可以将演示文稿打印出来制作成胶片以便应用到。</a:t>
            </a:r>
            <a:endParaRPr lang="id-ID" altLang="zh-CN" sz="1125" dirty="0">
              <a:solidFill>
                <a:schemeClr val="tx1">
                  <a:lumMod val="65000"/>
                  <a:lumOff val="35000"/>
                </a:schemeClr>
              </a:solidFill>
              <a:cs typeface="+mn-ea"/>
              <a:sym typeface="+mn-lt"/>
            </a:endParaRPr>
          </a:p>
        </p:txBody>
      </p:sp>
      <p:sp>
        <p:nvSpPr>
          <p:cNvPr id="28" name="TextBox 27"/>
          <p:cNvSpPr txBox="1"/>
          <p:nvPr/>
        </p:nvSpPr>
        <p:spPr>
          <a:xfrm>
            <a:off x="2834945" y="5263428"/>
            <a:ext cx="1579890" cy="350737"/>
          </a:xfrm>
          <a:prstGeom prst="rect">
            <a:avLst/>
          </a:prstGeom>
          <a:noFill/>
        </p:spPr>
        <p:txBody>
          <a:bodyPr wrap="square" rtlCol="0">
            <a:spAutoFit/>
          </a:bodyPr>
          <a:lstStyle/>
          <a:p>
            <a:pPr>
              <a:lnSpc>
                <a:spcPct val="120000"/>
              </a:lnSpc>
            </a:pPr>
            <a:r>
              <a:rPr lang="zh-CN" altLang="en-US" sz="1399" dirty="0">
                <a:solidFill>
                  <a:schemeClr val="tx1">
                    <a:lumMod val="65000"/>
                    <a:lumOff val="35000"/>
                  </a:schemeClr>
                </a:solidFill>
                <a:cs typeface="+mn-ea"/>
                <a:sym typeface="+mn-lt"/>
              </a:rPr>
              <a:t>请输入您的标题</a:t>
            </a:r>
            <a:endParaRPr lang="id-ID" sz="1399" dirty="0">
              <a:solidFill>
                <a:schemeClr val="tx1">
                  <a:lumMod val="65000"/>
                  <a:lumOff val="35000"/>
                </a:schemeClr>
              </a:solidFill>
              <a:cs typeface="+mn-ea"/>
              <a:sym typeface="+mn-lt"/>
            </a:endParaRPr>
          </a:p>
        </p:txBody>
      </p:sp>
      <p:cxnSp>
        <p:nvCxnSpPr>
          <p:cNvPr id="29" name="Straight Connector 28"/>
          <p:cNvCxnSpPr/>
          <p:nvPr/>
        </p:nvCxnSpPr>
        <p:spPr>
          <a:xfrm flipH="1">
            <a:off x="2253042" y="4238336"/>
            <a:ext cx="6000827" cy="0"/>
          </a:xfrm>
          <a:prstGeom prst="line">
            <a:avLst/>
          </a:prstGeom>
          <a:ln>
            <a:solidFill>
              <a:schemeClr val="bg1">
                <a:lumMod val="75000"/>
              </a:schemeClr>
            </a:solidFill>
            <a:tailEnd type="oval"/>
          </a:ln>
        </p:spPr>
        <p:style>
          <a:lnRef idx="1">
            <a:schemeClr val="accent1"/>
          </a:lnRef>
          <a:fillRef idx="0">
            <a:schemeClr val="accent1"/>
          </a:fillRef>
          <a:effectRef idx="0">
            <a:schemeClr val="accent1"/>
          </a:effectRef>
          <a:fontRef idx="minor">
            <a:schemeClr val="tx1"/>
          </a:fontRef>
        </p:style>
      </p:cxnSp>
      <p:grpSp>
        <p:nvGrpSpPr>
          <p:cNvPr id="30" name="Group 29"/>
          <p:cNvGrpSpPr/>
          <p:nvPr/>
        </p:nvGrpSpPr>
        <p:grpSpPr>
          <a:xfrm flipH="1">
            <a:off x="2747009" y="4627578"/>
            <a:ext cx="4955311" cy="606280"/>
            <a:chOff x="5456187" y="4515725"/>
            <a:chExt cx="6232222" cy="434682"/>
          </a:xfrm>
        </p:grpSpPr>
        <p:cxnSp>
          <p:nvCxnSpPr>
            <p:cNvPr id="31" name="Straight Connector 30"/>
            <p:cNvCxnSpPr/>
            <p:nvPr/>
          </p:nvCxnSpPr>
          <p:spPr>
            <a:xfrm>
              <a:off x="5456187" y="4515725"/>
              <a:ext cx="840066" cy="43216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2" name="Straight Connector 31"/>
            <p:cNvCxnSpPr/>
            <p:nvPr/>
          </p:nvCxnSpPr>
          <p:spPr>
            <a:xfrm>
              <a:off x="6288435" y="4950407"/>
              <a:ext cx="5399974" cy="0"/>
            </a:xfrm>
            <a:prstGeom prst="line">
              <a:avLst/>
            </a:prstGeom>
            <a:ln>
              <a:solidFill>
                <a:schemeClr val="bg1">
                  <a:lumMod val="75000"/>
                </a:schemeClr>
              </a:solidFill>
              <a:tailEnd type="ova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727890309"/>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25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50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ppt_x</p:attrName>
                                        </p:attrNameLst>
                                      </p:cBhvr>
                                      <p:tavLst>
                                        <p:tav tm="0">
                                          <p:val>
                                            <p:strVal val="#ppt_x"/>
                                          </p:val>
                                        </p:tav>
                                        <p:tav tm="100000">
                                          <p:val>
                                            <p:strVal val="#ppt_x"/>
                                          </p:val>
                                        </p:tav>
                                      </p:tavLst>
                                    </p:anim>
                                    <p:anim calcmode="lin" valueType="num">
                                      <p:cBhvr>
                                        <p:cTn id="14" dur="1000" fill="hold"/>
                                        <p:tgtEl>
                                          <p:spTgt spid="6"/>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75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1000"/>
                                        <p:tgtEl>
                                          <p:spTgt spid="9"/>
                                        </p:tgtEl>
                                      </p:cBhvr>
                                    </p:animEffect>
                                    <p:anim calcmode="lin" valueType="num">
                                      <p:cBhvr>
                                        <p:cTn id="18" dur="1000" fill="hold"/>
                                        <p:tgtEl>
                                          <p:spTgt spid="9"/>
                                        </p:tgtEl>
                                        <p:attrNameLst>
                                          <p:attrName>ppt_x</p:attrName>
                                        </p:attrNameLst>
                                      </p:cBhvr>
                                      <p:tavLst>
                                        <p:tav tm="0">
                                          <p:val>
                                            <p:strVal val="#ppt_x"/>
                                          </p:val>
                                        </p:tav>
                                        <p:tav tm="100000">
                                          <p:val>
                                            <p:strVal val="#ppt_x"/>
                                          </p:val>
                                        </p:tav>
                                      </p:tavLst>
                                    </p:anim>
                                    <p:anim calcmode="lin" valueType="num">
                                      <p:cBhvr>
                                        <p:cTn id="19" dur="1000" fill="hold"/>
                                        <p:tgtEl>
                                          <p:spTgt spid="9"/>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100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1000"/>
                                        <p:tgtEl>
                                          <p:spTgt spid="12"/>
                                        </p:tgtEl>
                                      </p:cBhvr>
                                    </p:animEffect>
                                    <p:anim calcmode="lin" valueType="num">
                                      <p:cBhvr>
                                        <p:cTn id="23" dur="1000" fill="hold"/>
                                        <p:tgtEl>
                                          <p:spTgt spid="12"/>
                                        </p:tgtEl>
                                        <p:attrNameLst>
                                          <p:attrName>ppt_x</p:attrName>
                                        </p:attrNameLst>
                                      </p:cBhvr>
                                      <p:tavLst>
                                        <p:tav tm="0">
                                          <p:val>
                                            <p:strVal val="#ppt_x"/>
                                          </p:val>
                                        </p:tav>
                                        <p:tav tm="100000">
                                          <p:val>
                                            <p:strVal val="#ppt_x"/>
                                          </p:val>
                                        </p:tav>
                                      </p:tavLst>
                                    </p:anim>
                                    <p:anim calcmode="lin" valueType="num">
                                      <p:cBhvr>
                                        <p:cTn id="24" dur="1000" fill="hold"/>
                                        <p:tgtEl>
                                          <p:spTgt spid="12"/>
                                        </p:tgtEl>
                                        <p:attrNameLst>
                                          <p:attrName>ppt_y</p:attrName>
                                        </p:attrNameLst>
                                      </p:cBhvr>
                                      <p:tavLst>
                                        <p:tav tm="0">
                                          <p:val>
                                            <p:strVal val="#ppt_y+.1"/>
                                          </p:val>
                                        </p:tav>
                                        <p:tav tm="100000">
                                          <p:val>
                                            <p:strVal val="#ppt_y"/>
                                          </p:val>
                                        </p:tav>
                                      </p:tavLst>
                                    </p:anim>
                                  </p:childTnLst>
                                </p:cTn>
                              </p:par>
                            </p:childTnLst>
                          </p:cTn>
                        </p:par>
                        <p:par>
                          <p:cTn id="25" fill="hold">
                            <p:stCondLst>
                              <p:cond delay="1250"/>
                            </p:stCondLst>
                            <p:childTnLst>
                              <p:par>
                                <p:cTn id="26" presetID="22" presetClass="entr" presetSubtype="2" fill="hold" nodeType="afterEffect">
                                  <p:stCondLst>
                                    <p:cond delay="0"/>
                                  </p:stCondLst>
                                  <p:childTnLst>
                                    <p:set>
                                      <p:cBhvr>
                                        <p:cTn id="27" dur="1" fill="hold">
                                          <p:stCondLst>
                                            <p:cond delay="0"/>
                                          </p:stCondLst>
                                        </p:cTn>
                                        <p:tgtEl>
                                          <p:spTgt spid="15"/>
                                        </p:tgtEl>
                                        <p:attrNameLst>
                                          <p:attrName>style.visibility</p:attrName>
                                        </p:attrNameLst>
                                      </p:cBhvr>
                                      <p:to>
                                        <p:strVal val="visible"/>
                                      </p:to>
                                    </p:set>
                                    <p:animEffect transition="in" filter="wipe(right)">
                                      <p:cBhvr>
                                        <p:cTn id="28" dur="500"/>
                                        <p:tgtEl>
                                          <p:spTgt spid="15"/>
                                        </p:tgtEl>
                                      </p:cBhvr>
                                    </p:animEffect>
                                  </p:childTnLst>
                                </p:cTn>
                              </p:par>
                              <p:par>
                                <p:cTn id="29" presetID="22" presetClass="entr" presetSubtype="2" fill="hold" nodeType="withEffect">
                                  <p:stCondLst>
                                    <p:cond delay="0"/>
                                  </p:stCondLst>
                                  <p:childTnLst>
                                    <p:set>
                                      <p:cBhvr>
                                        <p:cTn id="30" dur="1" fill="hold">
                                          <p:stCondLst>
                                            <p:cond delay="0"/>
                                          </p:stCondLst>
                                        </p:cTn>
                                        <p:tgtEl>
                                          <p:spTgt spid="22"/>
                                        </p:tgtEl>
                                        <p:attrNameLst>
                                          <p:attrName>style.visibility</p:attrName>
                                        </p:attrNameLst>
                                      </p:cBhvr>
                                      <p:to>
                                        <p:strVal val="visible"/>
                                      </p:to>
                                    </p:set>
                                    <p:animEffect transition="in" filter="wipe(right)">
                                      <p:cBhvr>
                                        <p:cTn id="31" dur="500"/>
                                        <p:tgtEl>
                                          <p:spTgt spid="22"/>
                                        </p:tgtEl>
                                      </p:cBhvr>
                                    </p:animEffect>
                                  </p:childTnLst>
                                </p:cTn>
                              </p:par>
                              <p:par>
                                <p:cTn id="32" presetID="22" presetClass="entr" presetSubtype="2" fill="hold" nodeType="withEffect">
                                  <p:stCondLst>
                                    <p:cond delay="0"/>
                                  </p:stCondLst>
                                  <p:childTnLst>
                                    <p:set>
                                      <p:cBhvr>
                                        <p:cTn id="33" dur="1" fill="hold">
                                          <p:stCondLst>
                                            <p:cond delay="0"/>
                                          </p:stCondLst>
                                        </p:cTn>
                                        <p:tgtEl>
                                          <p:spTgt spid="29"/>
                                        </p:tgtEl>
                                        <p:attrNameLst>
                                          <p:attrName>style.visibility</p:attrName>
                                        </p:attrNameLst>
                                      </p:cBhvr>
                                      <p:to>
                                        <p:strVal val="visible"/>
                                      </p:to>
                                    </p:set>
                                    <p:animEffect transition="in" filter="wipe(right)">
                                      <p:cBhvr>
                                        <p:cTn id="34" dur="500"/>
                                        <p:tgtEl>
                                          <p:spTgt spid="29"/>
                                        </p:tgtEl>
                                      </p:cBhvr>
                                    </p:animEffect>
                                  </p:childTnLst>
                                </p:cTn>
                              </p:par>
                              <p:par>
                                <p:cTn id="35" presetID="22" presetClass="entr" presetSubtype="2" fill="hold" nodeType="withEffect">
                                  <p:stCondLst>
                                    <p:cond delay="0"/>
                                  </p:stCondLst>
                                  <p:childTnLst>
                                    <p:set>
                                      <p:cBhvr>
                                        <p:cTn id="36" dur="1" fill="hold">
                                          <p:stCondLst>
                                            <p:cond delay="0"/>
                                          </p:stCondLst>
                                        </p:cTn>
                                        <p:tgtEl>
                                          <p:spTgt spid="30"/>
                                        </p:tgtEl>
                                        <p:attrNameLst>
                                          <p:attrName>style.visibility</p:attrName>
                                        </p:attrNameLst>
                                      </p:cBhvr>
                                      <p:to>
                                        <p:strVal val="visible"/>
                                      </p:to>
                                    </p:set>
                                    <p:animEffect transition="in" filter="wipe(right)">
                                      <p:cBhvr>
                                        <p:cTn id="37" dur="500"/>
                                        <p:tgtEl>
                                          <p:spTgt spid="30"/>
                                        </p:tgtEl>
                                      </p:cBhvr>
                                    </p:animEffect>
                                  </p:childTnLst>
                                </p:cTn>
                              </p:par>
                            </p:childTnLst>
                          </p:cTn>
                        </p:par>
                        <p:par>
                          <p:cTn id="38" fill="hold">
                            <p:stCondLst>
                              <p:cond delay="1750"/>
                            </p:stCondLst>
                            <p:childTnLst>
                              <p:par>
                                <p:cTn id="39" presetID="10" presetClass="entr" presetSubtype="0" fill="hold" grpId="0" nodeType="afterEffect">
                                  <p:stCondLst>
                                    <p:cond delay="0"/>
                                  </p:stCondLst>
                                  <p:childTnLst>
                                    <p:set>
                                      <p:cBhvr>
                                        <p:cTn id="40" dur="1" fill="hold">
                                          <p:stCondLst>
                                            <p:cond delay="0"/>
                                          </p:stCondLst>
                                        </p:cTn>
                                        <p:tgtEl>
                                          <p:spTgt spid="19"/>
                                        </p:tgtEl>
                                        <p:attrNameLst>
                                          <p:attrName>style.visibility</p:attrName>
                                        </p:attrNameLst>
                                      </p:cBhvr>
                                      <p:to>
                                        <p:strVal val="visible"/>
                                      </p:to>
                                    </p:set>
                                    <p:animEffect transition="in" filter="fade">
                                      <p:cBhvr>
                                        <p:cTn id="41" dur="500"/>
                                        <p:tgtEl>
                                          <p:spTgt spid="19"/>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18"/>
                                        </p:tgtEl>
                                        <p:attrNameLst>
                                          <p:attrName>style.visibility</p:attrName>
                                        </p:attrNameLst>
                                      </p:cBhvr>
                                      <p:to>
                                        <p:strVal val="visible"/>
                                      </p:to>
                                    </p:set>
                                    <p:animEffect transition="in" filter="fade">
                                      <p:cBhvr>
                                        <p:cTn id="44" dur="500"/>
                                        <p:tgtEl>
                                          <p:spTgt spid="18"/>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21"/>
                                        </p:tgtEl>
                                        <p:attrNameLst>
                                          <p:attrName>style.visibility</p:attrName>
                                        </p:attrNameLst>
                                      </p:cBhvr>
                                      <p:to>
                                        <p:strVal val="visible"/>
                                      </p:to>
                                    </p:set>
                                    <p:animEffect transition="in" filter="fade">
                                      <p:cBhvr>
                                        <p:cTn id="47" dur="500"/>
                                        <p:tgtEl>
                                          <p:spTgt spid="21"/>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20"/>
                                        </p:tgtEl>
                                        <p:attrNameLst>
                                          <p:attrName>style.visibility</p:attrName>
                                        </p:attrNameLst>
                                      </p:cBhvr>
                                      <p:to>
                                        <p:strVal val="visible"/>
                                      </p:to>
                                    </p:set>
                                    <p:animEffect transition="in" filter="fade">
                                      <p:cBhvr>
                                        <p:cTn id="50" dur="500"/>
                                        <p:tgtEl>
                                          <p:spTgt spid="20"/>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26"/>
                                        </p:tgtEl>
                                        <p:attrNameLst>
                                          <p:attrName>style.visibility</p:attrName>
                                        </p:attrNameLst>
                                      </p:cBhvr>
                                      <p:to>
                                        <p:strVal val="visible"/>
                                      </p:to>
                                    </p:set>
                                    <p:animEffect transition="in" filter="fade">
                                      <p:cBhvr>
                                        <p:cTn id="53" dur="500"/>
                                        <p:tgtEl>
                                          <p:spTgt spid="26"/>
                                        </p:tgtEl>
                                      </p:cBhvr>
                                    </p:animEffect>
                                  </p:childTnLst>
                                </p:cTn>
                              </p:par>
                              <p:par>
                                <p:cTn id="54" presetID="10" presetClass="entr" presetSubtype="0" fill="hold" grpId="0" nodeType="withEffect">
                                  <p:stCondLst>
                                    <p:cond delay="0"/>
                                  </p:stCondLst>
                                  <p:childTnLst>
                                    <p:set>
                                      <p:cBhvr>
                                        <p:cTn id="55" dur="1" fill="hold">
                                          <p:stCondLst>
                                            <p:cond delay="0"/>
                                          </p:stCondLst>
                                        </p:cTn>
                                        <p:tgtEl>
                                          <p:spTgt spid="25"/>
                                        </p:tgtEl>
                                        <p:attrNameLst>
                                          <p:attrName>style.visibility</p:attrName>
                                        </p:attrNameLst>
                                      </p:cBhvr>
                                      <p:to>
                                        <p:strVal val="visible"/>
                                      </p:to>
                                    </p:set>
                                    <p:animEffect transition="in" filter="fade">
                                      <p:cBhvr>
                                        <p:cTn id="56" dur="500"/>
                                        <p:tgtEl>
                                          <p:spTgt spid="25"/>
                                        </p:tgtEl>
                                      </p:cBhvr>
                                    </p:animEffect>
                                  </p:childTnLst>
                                </p:cTn>
                              </p:par>
                              <p:par>
                                <p:cTn id="57" presetID="10" presetClass="entr" presetSubtype="0" fill="hold" grpId="0" nodeType="withEffect">
                                  <p:stCondLst>
                                    <p:cond delay="0"/>
                                  </p:stCondLst>
                                  <p:childTnLst>
                                    <p:set>
                                      <p:cBhvr>
                                        <p:cTn id="58" dur="1" fill="hold">
                                          <p:stCondLst>
                                            <p:cond delay="0"/>
                                          </p:stCondLst>
                                        </p:cTn>
                                        <p:tgtEl>
                                          <p:spTgt spid="28"/>
                                        </p:tgtEl>
                                        <p:attrNameLst>
                                          <p:attrName>style.visibility</p:attrName>
                                        </p:attrNameLst>
                                      </p:cBhvr>
                                      <p:to>
                                        <p:strVal val="visible"/>
                                      </p:to>
                                    </p:set>
                                    <p:animEffect transition="in" filter="fade">
                                      <p:cBhvr>
                                        <p:cTn id="59" dur="500"/>
                                        <p:tgtEl>
                                          <p:spTgt spid="28"/>
                                        </p:tgtEl>
                                      </p:cBhvr>
                                    </p:animEffect>
                                  </p:childTnLst>
                                </p:cTn>
                              </p:par>
                              <p:par>
                                <p:cTn id="60" presetID="10" presetClass="entr" presetSubtype="0" fill="hold" grpId="0" nodeType="withEffect">
                                  <p:stCondLst>
                                    <p:cond delay="0"/>
                                  </p:stCondLst>
                                  <p:childTnLst>
                                    <p:set>
                                      <p:cBhvr>
                                        <p:cTn id="61" dur="1" fill="hold">
                                          <p:stCondLst>
                                            <p:cond delay="0"/>
                                          </p:stCondLst>
                                        </p:cTn>
                                        <p:tgtEl>
                                          <p:spTgt spid="27"/>
                                        </p:tgtEl>
                                        <p:attrNameLst>
                                          <p:attrName>style.visibility</p:attrName>
                                        </p:attrNameLst>
                                      </p:cBhvr>
                                      <p:to>
                                        <p:strVal val="visible"/>
                                      </p:to>
                                    </p:set>
                                    <p:animEffect transition="in" filter="fade">
                                      <p:cBhvr>
                                        <p:cTn id="62"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19" grpId="0"/>
      <p:bldP spid="20" grpId="0"/>
      <p:bldP spid="21" grpId="0"/>
      <p:bldP spid="25" grpId="0"/>
      <p:bldP spid="26" grpId="0"/>
      <p:bldP spid="27" grpId="0"/>
      <p:bldP spid="28"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3"/>
          <p:cNvSpPr/>
          <p:nvPr/>
        </p:nvSpPr>
        <p:spPr bwMode="auto">
          <a:xfrm>
            <a:off x="8284553" y="5038284"/>
            <a:ext cx="594602" cy="594600"/>
          </a:xfrm>
          <a:custGeom>
            <a:avLst/>
            <a:gdLst>
              <a:gd name="connsiteX0" fmla="*/ 317501 w 649288"/>
              <a:gd name="connsiteY0" fmla="*/ 0 h 649287"/>
              <a:gd name="connsiteX1" fmla="*/ 393701 w 649288"/>
              <a:gd name="connsiteY1" fmla="*/ 7937 h 649287"/>
              <a:gd name="connsiteX2" fmla="*/ 412730 w 649288"/>
              <a:gd name="connsiteY2" fmla="*/ 94070 h 649287"/>
              <a:gd name="connsiteX3" fmla="*/ 432413 w 649288"/>
              <a:gd name="connsiteY3" fmla="*/ 101205 h 649287"/>
              <a:gd name="connsiteX4" fmla="*/ 464868 w 649288"/>
              <a:gd name="connsiteY4" fmla="*/ 120995 h 649287"/>
              <a:gd name="connsiteX5" fmla="*/ 546101 w 649288"/>
              <a:gd name="connsiteY5" fmla="*/ 87313 h 649287"/>
              <a:gd name="connsiteX6" fmla="*/ 595313 w 649288"/>
              <a:gd name="connsiteY6" fmla="*/ 147638 h 649287"/>
              <a:gd name="connsiteX7" fmla="*/ 548746 w 649288"/>
              <a:gd name="connsiteY7" fmla="*/ 220957 h 649287"/>
              <a:gd name="connsiteX8" fmla="*/ 557723 w 649288"/>
              <a:gd name="connsiteY8" fmla="*/ 239746 h 649287"/>
              <a:gd name="connsiteX9" fmla="*/ 565985 w 649288"/>
              <a:gd name="connsiteY9" fmla="*/ 279785 h 649287"/>
              <a:gd name="connsiteX10" fmla="*/ 649288 w 649288"/>
              <a:gd name="connsiteY10" fmla="*/ 314325 h 649287"/>
              <a:gd name="connsiteX11" fmla="*/ 642938 w 649288"/>
              <a:gd name="connsiteY11" fmla="*/ 390525 h 649287"/>
              <a:gd name="connsiteX12" fmla="*/ 554781 w 649288"/>
              <a:gd name="connsiteY12" fmla="*/ 409778 h 649287"/>
              <a:gd name="connsiteX13" fmla="*/ 542320 w 649288"/>
              <a:gd name="connsiteY13" fmla="*/ 441665 h 649287"/>
              <a:gd name="connsiteX14" fmla="*/ 525918 w 649288"/>
              <a:gd name="connsiteY14" fmla="*/ 464554 h 649287"/>
              <a:gd name="connsiteX15" fmla="*/ 560388 w 649288"/>
              <a:gd name="connsiteY15" fmla="*/ 547688 h 649287"/>
              <a:gd name="connsiteX16" fmla="*/ 500063 w 649288"/>
              <a:gd name="connsiteY16" fmla="*/ 596900 h 649287"/>
              <a:gd name="connsiteX17" fmla="*/ 424832 w 649288"/>
              <a:gd name="connsiteY17" fmla="*/ 548101 h 649287"/>
              <a:gd name="connsiteX18" fmla="*/ 408777 w 649288"/>
              <a:gd name="connsiteY18" fmla="*/ 556207 h 649287"/>
              <a:gd name="connsiteX19" fmla="*/ 367585 w 649288"/>
              <a:gd name="connsiteY19" fmla="*/ 566783 h 649287"/>
              <a:gd name="connsiteX20" fmla="*/ 333376 w 649288"/>
              <a:gd name="connsiteY20" fmla="*/ 649287 h 649287"/>
              <a:gd name="connsiteX21" fmla="*/ 255588 w 649288"/>
              <a:gd name="connsiteY21" fmla="*/ 641350 h 649287"/>
              <a:gd name="connsiteX22" fmla="*/ 237123 w 649288"/>
              <a:gd name="connsiteY22" fmla="*/ 553129 h 649287"/>
              <a:gd name="connsiteX23" fmla="*/ 205664 w 649288"/>
              <a:gd name="connsiteY23" fmla="*/ 540895 h 649287"/>
              <a:gd name="connsiteX24" fmla="*/ 184716 w 649288"/>
              <a:gd name="connsiteY24" fmla="*/ 525926 h 649287"/>
              <a:gd name="connsiteX25" fmla="*/ 101601 w 649288"/>
              <a:gd name="connsiteY25" fmla="*/ 560388 h 649287"/>
              <a:gd name="connsiteX26" fmla="*/ 52388 w 649288"/>
              <a:gd name="connsiteY26" fmla="*/ 500063 h 649287"/>
              <a:gd name="connsiteX27" fmla="*/ 100490 w 649288"/>
              <a:gd name="connsiteY27" fmla="*/ 425907 h 649287"/>
              <a:gd name="connsiteX28" fmla="*/ 91334 w 649288"/>
              <a:gd name="connsiteY28" fmla="*/ 407740 h 649287"/>
              <a:gd name="connsiteX29" fmla="*/ 80918 w 649288"/>
              <a:gd name="connsiteY29" fmla="*/ 366926 h 649287"/>
              <a:gd name="connsiteX30" fmla="*/ 0 w 649288"/>
              <a:gd name="connsiteY30" fmla="*/ 333375 h 649287"/>
              <a:gd name="connsiteX31" fmla="*/ 7937 w 649288"/>
              <a:gd name="connsiteY31" fmla="*/ 255588 h 649287"/>
              <a:gd name="connsiteX32" fmla="*/ 94980 w 649288"/>
              <a:gd name="connsiteY32" fmla="*/ 236357 h 649287"/>
              <a:gd name="connsiteX33" fmla="*/ 108451 w 649288"/>
              <a:gd name="connsiteY33" fmla="*/ 202540 h 649287"/>
              <a:gd name="connsiteX34" fmla="*/ 123332 w 649288"/>
              <a:gd name="connsiteY34" fmla="*/ 182620 h 649287"/>
              <a:gd name="connsiteX35" fmla="*/ 90488 w 649288"/>
              <a:gd name="connsiteY35" fmla="*/ 100013 h 649287"/>
              <a:gd name="connsiteX36" fmla="*/ 149226 w 649288"/>
              <a:gd name="connsiteY36" fmla="*/ 50800 h 649287"/>
              <a:gd name="connsiteX37" fmla="*/ 225205 w 649288"/>
              <a:gd name="connsiteY37" fmla="*/ 99427 h 649287"/>
              <a:gd name="connsiteX38" fmla="*/ 251847 w 649288"/>
              <a:gd name="connsiteY38" fmla="*/ 87446 h 649287"/>
              <a:gd name="connsiteX39" fmla="*/ 281793 w 649288"/>
              <a:gd name="connsiteY39" fmla="*/ 83658 h 6492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649288" h="649287">
                <a:moveTo>
                  <a:pt x="317501" y="0"/>
                </a:moveTo>
                <a:lnTo>
                  <a:pt x="393701" y="7937"/>
                </a:lnTo>
                <a:lnTo>
                  <a:pt x="412730" y="94070"/>
                </a:lnTo>
                <a:lnTo>
                  <a:pt x="432413" y="101205"/>
                </a:lnTo>
                <a:lnTo>
                  <a:pt x="464868" y="120995"/>
                </a:lnTo>
                <a:lnTo>
                  <a:pt x="546101" y="87313"/>
                </a:lnTo>
                <a:lnTo>
                  <a:pt x="595313" y="147638"/>
                </a:lnTo>
                <a:lnTo>
                  <a:pt x="548746" y="220957"/>
                </a:lnTo>
                <a:lnTo>
                  <a:pt x="557723" y="239746"/>
                </a:lnTo>
                <a:lnTo>
                  <a:pt x="565985" y="279785"/>
                </a:lnTo>
                <a:lnTo>
                  <a:pt x="649288" y="314325"/>
                </a:lnTo>
                <a:lnTo>
                  <a:pt x="642938" y="390525"/>
                </a:lnTo>
                <a:lnTo>
                  <a:pt x="554781" y="409778"/>
                </a:lnTo>
                <a:lnTo>
                  <a:pt x="542320" y="441665"/>
                </a:lnTo>
                <a:lnTo>
                  <a:pt x="525918" y="464554"/>
                </a:lnTo>
                <a:lnTo>
                  <a:pt x="560388" y="547688"/>
                </a:lnTo>
                <a:lnTo>
                  <a:pt x="500063" y="596900"/>
                </a:lnTo>
                <a:lnTo>
                  <a:pt x="424832" y="548101"/>
                </a:lnTo>
                <a:lnTo>
                  <a:pt x="408777" y="556207"/>
                </a:lnTo>
                <a:lnTo>
                  <a:pt x="367585" y="566783"/>
                </a:lnTo>
                <a:lnTo>
                  <a:pt x="333376" y="649287"/>
                </a:lnTo>
                <a:lnTo>
                  <a:pt x="255588" y="641350"/>
                </a:lnTo>
                <a:lnTo>
                  <a:pt x="237123" y="553129"/>
                </a:lnTo>
                <a:lnTo>
                  <a:pt x="205664" y="540895"/>
                </a:lnTo>
                <a:lnTo>
                  <a:pt x="184716" y="525926"/>
                </a:lnTo>
                <a:lnTo>
                  <a:pt x="101601" y="560388"/>
                </a:lnTo>
                <a:lnTo>
                  <a:pt x="52388" y="500063"/>
                </a:lnTo>
                <a:lnTo>
                  <a:pt x="100490" y="425907"/>
                </a:lnTo>
                <a:lnTo>
                  <a:pt x="91334" y="407740"/>
                </a:lnTo>
                <a:lnTo>
                  <a:pt x="80918" y="366926"/>
                </a:lnTo>
                <a:lnTo>
                  <a:pt x="0" y="333375"/>
                </a:lnTo>
                <a:lnTo>
                  <a:pt x="7937" y="255588"/>
                </a:lnTo>
                <a:lnTo>
                  <a:pt x="94980" y="236357"/>
                </a:lnTo>
                <a:lnTo>
                  <a:pt x="108451" y="202540"/>
                </a:lnTo>
                <a:lnTo>
                  <a:pt x="123332" y="182620"/>
                </a:lnTo>
                <a:lnTo>
                  <a:pt x="90488" y="100013"/>
                </a:lnTo>
                <a:lnTo>
                  <a:pt x="149226" y="50800"/>
                </a:lnTo>
                <a:lnTo>
                  <a:pt x="225205" y="99427"/>
                </a:lnTo>
                <a:lnTo>
                  <a:pt x="251847" y="87446"/>
                </a:lnTo>
                <a:lnTo>
                  <a:pt x="281793" y="83658"/>
                </a:lnTo>
                <a:close/>
              </a:path>
            </a:pathLst>
          </a:custGeom>
          <a:solidFill>
            <a:schemeClr val="accent2"/>
          </a:solidFill>
          <a:ln>
            <a:noFill/>
          </a:ln>
        </p:spPr>
        <p:txBody>
          <a:bodyPr vert="horz" wrap="square" lIns="83738" tIns="41869" rIns="83738" bIns="41869" numCol="1" anchor="t" anchorCtr="0" compatLnSpc="1">
            <a:noAutofit/>
          </a:bodyPr>
          <a:lstStyle/>
          <a:p>
            <a:pPr algn="just">
              <a:lnSpc>
                <a:spcPct val="120000"/>
              </a:lnSpc>
            </a:pPr>
            <a:endParaRPr lang="en-US" sz="900">
              <a:cs typeface="+mn-ea"/>
              <a:sym typeface="+mn-lt"/>
            </a:endParaRPr>
          </a:p>
        </p:txBody>
      </p:sp>
      <p:sp>
        <p:nvSpPr>
          <p:cNvPr id="5" name="Freeform 4"/>
          <p:cNvSpPr/>
          <p:nvPr/>
        </p:nvSpPr>
        <p:spPr bwMode="auto">
          <a:xfrm>
            <a:off x="7700130" y="4343370"/>
            <a:ext cx="914436" cy="912980"/>
          </a:xfrm>
          <a:custGeom>
            <a:avLst/>
            <a:gdLst>
              <a:gd name="connsiteX0" fmla="*/ 414337 w 998538"/>
              <a:gd name="connsiteY0" fmla="*/ 0 h 996950"/>
              <a:gd name="connsiteX1" fmla="*/ 479337 w 998538"/>
              <a:gd name="connsiteY1" fmla="*/ 109032 h 996950"/>
              <a:gd name="connsiteX2" fmla="*/ 546972 w 998538"/>
              <a:gd name="connsiteY2" fmla="*/ 110548 h 996950"/>
              <a:gd name="connsiteX3" fmla="*/ 620653 w 998538"/>
              <a:gd name="connsiteY3" fmla="*/ 127113 h 996950"/>
              <a:gd name="connsiteX4" fmla="*/ 711201 w 998538"/>
              <a:gd name="connsiteY4" fmla="*/ 39688 h 996950"/>
              <a:gd name="connsiteX5" fmla="*/ 792163 w 998538"/>
              <a:gd name="connsiteY5" fmla="*/ 87313 h 996950"/>
              <a:gd name="connsiteX6" fmla="*/ 760994 w 998538"/>
              <a:gd name="connsiteY6" fmla="*/ 208872 h 996950"/>
              <a:gd name="connsiteX7" fmla="*/ 805799 w 998538"/>
              <a:gd name="connsiteY7" fmla="*/ 254804 h 996950"/>
              <a:gd name="connsiteX8" fmla="*/ 838031 w 998538"/>
              <a:gd name="connsiteY8" fmla="*/ 301428 h 996950"/>
              <a:gd name="connsiteX9" fmla="*/ 847795 w 998538"/>
              <a:gd name="connsiteY9" fmla="*/ 321218 h 996950"/>
              <a:gd name="connsiteX10" fmla="*/ 973138 w 998538"/>
              <a:gd name="connsiteY10" fmla="*/ 322263 h 996950"/>
              <a:gd name="connsiteX11" fmla="*/ 998538 w 998538"/>
              <a:gd name="connsiteY11" fmla="*/ 414338 h 996950"/>
              <a:gd name="connsiteX12" fmla="*/ 890497 w 998538"/>
              <a:gd name="connsiteY12" fmla="*/ 478747 h 996950"/>
              <a:gd name="connsiteX13" fmla="*/ 890774 w 998538"/>
              <a:gd name="connsiteY13" fmla="*/ 527148 h 996950"/>
              <a:gd name="connsiteX14" fmla="*/ 882299 w 998538"/>
              <a:gd name="connsiteY14" fmla="*/ 584940 h 996950"/>
              <a:gd name="connsiteX15" fmla="*/ 871815 w 998538"/>
              <a:gd name="connsiteY15" fmla="*/ 619468 h 996950"/>
              <a:gd name="connsiteX16" fmla="*/ 958851 w 998538"/>
              <a:gd name="connsiteY16" fmla="*/ 709612 h 996950"/>
              <a:gd name="connsiteX17" fmla="*/ 911226 w 998538"/>
              <a:gd name="connsiteY17" fmla="*/ 792162 h 996950"/>
              <a:gd name="connsiteX18" fmla="*/ 787774 w 998538"/>
              <a:gd name="connsiteY18" fmla="*/ 760508 h 996950"/>
              <a:gd name="connsiteX19" fmla="*/ 772513 w 998538"/>
              <a:gd name="connsiteY19" fmla="*/ 780248 h 996950"/>
              <a:gd name="connsiteX20" fmla="*/ 680686 w 998538"/>
              <a:gd name="connsiteY20" fmla="*/ 846352 h 996950"/>
              <a:gd name="connsiteX21" fmla="*/ 677312 w 998538"/>
              <a:gd name="connsiteY21" fmla="*/ 847695 h 996950"/>
              <a:gd name="connsiteX22" fmla="*/ 676276 w 998538"/>
              <a:gd name="connsiteY22" fmla="*/ 973138 h 996950"/>
              <a:gd name="connsiteX23" fmla="*/ 584201 w 998538"/>
              <a:gd name="connsiteY23" fmla="*/ 996950 h 996950"/>
              <a:gd name="connsiteX24" fmla="*/ 519821 w 998538"/>
              <a:gd name="connsiteY24" fmla="*/ 888959 h 996950"/>
              <a:gd name="connsiteX25" fmla="*/ 470892 w 998538"/>
              <a:gd name="connsiteY25" fmla="*/ 889254 h 996950"/>
              <a:gd name="connsiteX26" fmla="*/ 379143 w 998538"/>
              <a:gd name="connsiteY26" fmla="*/ 870730 h 996950"/>
              <a:gd name="connsiteX27" fmla="*/ 288925 w 998538"/>
              <a:gd name="connsiteY27" fmla="*/ 958850 h 996950"/>
              <a:gd name="connsiteX28" fmla="*/ 206375 w 998538"/>
              <a:gd name="connsiteY28" fmla="*/ 911225 h 996950"/>
              <a:gd name="connsiteX29" fmla="*/ 237029 w 998538"/>
              <a:gd name="connsiteY29" fmla="*/ 786493 h 996950"/>
              <a:gd name="connsiteX30" fmla="*/ 207771 w 998538"/>
              <a:gd name="connsiteY30" fmla="*/ 761387 h 996950"/>
              <a:gd name="connsiteX31" fmla="*/ 151139 w 998538"/>
              <a:gd name="connsiteY31" fmla="*/ 680106 h 996950"/>
              <a:gd name="connsiteX32" fmla="*/ 149800 w 998538"/>
              <a:gd name="connsiteY32" fmla="*/ 676770 h 996950"/>
              <a:gd name="connsiteX33" fmla="*/ 23812 w 998538"/>
              <a:gd name="connsiteY33" fmla="*/ 674687 h 996950"/>
              <a:gd name="connsiteX34" fmla="*/ 0 w 998538"/>
              <a:gd name="connsiteY34" fmla="*/ 582612 h 996950"/>
              <a:gd name="connsiteX35" fmla="*/ 108043 w 998538"/>
              <a:gd name="connsiteY35" fmla="*/ 519241 h 996950"/>
              <a:gd name="connsiteX36" fmla="*/ 107765 w 998538"/>
              <a:gd name="connsiteY36" fmla="*/ 470735 h 996950"/>
              <a:gd name="connsiteX37" fmla="*/ 126816 w 998538"/>
              <a:gd name="connsiteY37" fmla="*/ 377577 h 996950"/>
              <a:gd name="connsiteX38" fmla="*/ 39688 w 998538"/>
              <a:gd name="connsiteY38" fmla="*/ 287338 h 996950"/>
              <a:gd name="connsiteX39" fmla="*/ 87313 w 998538"/>
              <a:gd name="connsiteY39" fmla="*/ 206375 h 996950"/>
              <a:gd name="connsiteX40" fmla="*/ 210783 w 998538"/>
              <a:gd name="connsiteY40" fmla="*/ 238034 h 996950"/>
              <a:gd name="connsiteX41" fmla="*/ 236348 w 998538"/>
              <a:gd name="connsiteY41" fmla="*/ 208415 h 996950"/>
              <a:gd name="connsiteX42" fmla="*/ 317853 w 998538"/>
              <a:gd name="connsiteY42" fmla="*/ 151801 h 996950"/>
              <a:gd name="connsiteX43" fmla="*/ 321216 w 998538"/>
              <a:gd name="connsiteY43" fmla="*/ 150452 h 996950"/>
              <a:gd name="connsiteX44" fmla="*/ 322262 w 998538"/>
              <a:gd name="connsiteY44" fmla="*/ 23812 h 9969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Lst>
            <a:rect l="l" t="t" r="r" b="b"/>
            <a:pathLst>
              <a:path w="998538" h="996950">
                <a:moveTo>
                  <a:pt x="414337" y="0"/>
                </a:moveTo>
                <a:lnTo>
                  <a:pt x="479337" y="109032"/>
                </a:lnTo>
                <a:lnTo>
                  <a:pt x="546972" y="110548"/>
                </a:lnTo>
                <a:lnTo>
                  <a:pt x="620653" y="127113"/>
                </a:lnTo>
                <a:lnTo>
                  <a:pt x="711201" y="39688"/>
                </a:lnTo>
                <a:lnTo>
                  <a:pt x="792163" y="87313"/>
                </a:lnTo>
                <a:lnTo>
                  <a:pt x="760994" y="208872"/>
                </a:lnTo>
                <a:lnTo>
                  <a:pt x="805799" y="254804"/>
                </a:lnTo>
                <a:cubicBezTo>
                  <a:pt x="817614" y="269493"/>
                  <a:pt x="828398" y="285067"/>
                  <a:pt x="838031" y="301428"/>
                </a:cubicBezTo>
                <a:lnTo>
                  <a:pt x="847795" y="321218"/>
                </a:lnTo>
                <a:lnTo>
                  <a:pt x="973138" y="322263"/>
                </a:lnTo>
                <a:lnTo>
                  <a:pt x="998538" y="414338"/>
                </a:lnTo>
                <a:lnTo>
                  <a:pt x="890497" y="478747"/>
                </a:lnTo>
                <a:lnTo>
                  <a:pt x="890774" y="527148"/>
                </a:lnTo>
                <a:cubicBezTo>
                  <a:pt x="889384" y="546811"/>
                  <a:pt x="886525" y="566115"/>
                  <a:pt x="882299" y="584940"/>
                </a:cubicBezTo>
                <a:lnTo>
                  <a:pt x="871815" y="619468"/>
                </a:lnTo>
                <a:lnTo>
                  <a:pt x="958851" y="709612"/>
                </a:lnTo>
                <a:lnTo>
                  <a:pt x="911226" y="792162"/>
                </a:lnTo>
                <a:lnTo>
                  <a:pt x="787774" y="760508"/>
                </a:lnTo>
                <a:lnTo>
                  <a:pt x="772513" y="780248"/>
                </a:lnTo>
                <a:cubicBezTo>
                  <a:pt x="745462" y="806425"/>
                  <a:pt x="714580" y="828779"/>
                  <a:pt x="680686" y="846352"/>
                </a:cubicBezTo>
                <a:lnTo>
                  <a:pt x="677312" y="847695"/>
                </a:lnTo>
                <a:lnTo>
                  <a:pt x="676276" y="973138"/>
                </a:lnTo>
                <a:lnTo>
                  <a:pt x="584201" y="996950"/>
                </a:lnTo>
                <a:lnTo>
                  <a:pt x="519821" y="888959"/>
                </a:lnTo>
                <a:lnTo>
                  <a:pt x="470892" y="889254"/>
                </a:lnTo>
                <a:lnTo>
                  <a:pt x="379143" y="870730"/>
                </a:lnTo>
                <a:lnTo>
                  <a:pt x="288925" y="958850"/>
                </a:lnTo>
                <a:lnTo>
                  <a:pt x="206375" y="911225"/>
                </a:lnTo>
                <a:lnTo>
                  <a:pt x="237029" y="786493"/>
                </a:lnTo>
                <a:lnTo>
                  <a:pt x="207771" y="761387"/>
                </a:lnTo>
                <a:cubicBezTo>
                  <a:pt x="185674" y="736979"/>
                  <a:pt x="166586" y="709707"/>
                  <a:pt x="151139" y="680106"/>
                </a:cubicBezTo>
                <a:lnTo>
                  <a:pt x="149800" y="676770"/>
                </a:lnTo>
                <a:lnTo>
                  <a:pt x="23812" y="674687"/>
                </a:lnTo>
                <a:lnTo>
                  <a:pt x="0" y="582612"/>
                </a:lnTo>
                <a:lnTo>
                  <a:pt x="108043" y="519241"/>
                </a:lnTo>
                <a:lnTo>
                  <a:pt x="107765" y="470735"/>
                </a:lnTo>
                <a:lnTo>
                  <a:pt x="126816" y="377577"/>
                </a:lnTo>
                <a:lnTo>
                  <a:pt x="39688" y="287338"/>
                </a:lnTo>
                <a:lnTo>
                  <a:pt x="87313" y="206375"/>
                </a:lnTo>
                <a:lnTo>
                  <a:pt x="210783" y="238034"/>
                </a:lnTo>
                <a:lnTo>
                  <a:pt x="236348" y="208415"/>
                </a:lnTo>
                <a:cubicBezTo>
                  <a:pt x="260844" y="186335"/>
                  <a:pt x="288196" y="167250"/>
                  <a:pt x="317853" y="151801"/>
                </a:cubicBezTo>
                <a:lnTo>
                  <a:pt x="321216" y="150452"/>
                </a:lnTo>
                <a:lnTo>
                  <a:pt x="322262" y="23812"/>
                </a:lnTo>
                <a:close/>
              </a:path>
            </a:pathLst>
          </a:custGeom>
          <a:solidFill>
            <a:schemeClr val="accent1"/>
          </a:solidFill>
          <a:ln>
            <a:noFill/>
          </a:ln>
        </p:spPr>
        <p:txBody>
          <a:bodyPr vert="horz" wrap="square" lIns="83738" tIns="41869" rIns="83738" bIns="41869" numCol="1" anchor="t" anchorCtr="0" compatLnSpc="1">
            <a:noAutofit/>
          </a:bodyPr>
          <a:lstStyle/>
          <a:p>
            <a:pPr algn="just">
              <a:lnSpc>
                <a:spcPct val="120000"/>
              </a:lnSpc>
            </a:pPr>
            <a:endParaRPr lang="en-US" sz="900">
              <a:cs typeface="+mn-ea"/>
              <a:sym typeface="+mn-lt"/>
            </a:endParaRPr>
          </a:p>
        </p:txBody>
      </p:sp>
      <p:sp>
        <p:nvSpPr>
          <p:cNvPr id="6" name="Freeform 5"/>
          <p:cNvSpPr/>
          <p:nvPr/>
        </p:nvSpPr>
        <p:spPr bwMode="auto">
          <a:xfrm>
            <a:off x="6718822" y="2249906"/>
            <a:ext cx="1482868" cy="1481414"/>
          </a:xfrm>
          <a:custGeom>
            <a:avLst/>
            <a:gdLst>
              <a:gd name="connsiteX0" fmla="*/ 847725 w 1619250"/>
              <a:gd name="connsiteY0" fmla="*/ 0 h 1617662"/>
              <a:gd name="connsiteX1" fmla="*/ 949326 w 1619250"/>
              <a:gd name="connsiteY1" fmla="*/ 11113 h 1617662"/>
              <a:gd name="connsiteX2" fmla="*/ 970985 w 1619250"/>
              <a:gd name="connsiteY2" fmla="*/ 154479 h 1617662"/>
              <a:gd name="connsiteX3" fmla="*/ 1020676 w 1619250"/>
              <a:gd name="connsiteY3" fmla="*/ 165666 h 1617662"/>
              <a:gd name="connsiteX4" fmla="*/ 1059385 w 1619250"/>
              <a:gd name="connsiteY4" fmla="*/ 182405 h 1617662"/>
              <a:gd name="connsiteX5" fmla="*/ 1158875 w 1619250"/>
              <a:gd name="connsiteY5" fmla="*/ 77787 h 1617662"/>
              <a:gd name="connsiteX6" fmla="*/ 1249362 w 1619250"/>
              <a:gd name="connsiteY6" fmla="*/ 128587 h 1617662"/>
              <a:gd name="connsiteX7" fmla="*/ 1212628 w 1619250"/>
              <a:gd name="connsiteY7" fmla="*/ 267361 h 1617662"/>
              <a:gd name="connsiteX8" fmla="*/ 1233852 w 1619250"/>
              <a:gd name="connsiteY8" fmla="*/ 281489 h 1617662"/>
              <a:gd name="connsiteX9" fmla="*/ 1276002 w 1619250"/>
              <a:gd name="connsiteY9" fmla="*/ 322146 h 1617662"/>
              <a:gd name="connsiteX10" fmla="*/ 1409700 w 1619250"/>
              <a:gd name="connsiteY10" fmla="*/ 263525 h 1617662"/>
              <a:gd name="connsiteX11" fmla="*/ 1473200 w 1619250"/>
              <a:gd name="connsiteY11" fmla="*/ 344488 h 1617662"/>
              <a:gd name="connsiteX12" fmla="*/ 1387587 w 1619250"/>
              <a:gd name="connsiteY12" fmla="*/ 458303 h 1617662"/>
              <a:gd name="connsiteX13" fmla="*/ 1394228 w 1619250"/>
              <a:gd name="connsiteY13" fmla="*/ 467599 h 1617662"/>
              <a:gd name="connsiteX14" fmla="*/ 1431944 w 1619250"/>
              <a:gd name="connsiteY14" fmla="*/ 542726 h 1617662"/>
              <a:gd name="connsiteX15" fmla="*/ 1574800 w 1619250"/>
              <a:gd name="connsiteY15" fmla="*/ 539750 h 1617662"/>
              <a:gd name="connsiteX16" fmla="*/ 1603375 w 1619250"/>
              <a:gd name="connsiteY16" fmla="*/ 638175 h 1617662"/>
              <a:gd name="connsiteX17" fmla="*/ 1477160 w 1619250"/>
              <a:gd name="connsiteY17" fmla="*/ 710875 h 1617662"/>
              <a:gd name="connsiteX18" fmla="*/ 1483169 w 1619250"/>
              <a:gd name="connsiteY18" fmla="*/ 742768 h 1617662"/>
              <a:gd name="connsiteX19" fmla="*/ 1485310 w 1619250"/>
              <a:gd name="connsiteY19" fmla="*/ 795975 h 1617662"/>
              <a:gd name="connsiteX20" fmla="*/ 1619250 w 1619250"/>
              <a:gd name="connsiteY20" fmla="*/ 847724 h 1617662"/>
              <a:gd name="connsiteX21" fmla="*/ 1606550 w 1619250"/>
              <a:gd name="connsiteY21" fmla="*/ 949324 h 1617662"/>
              <a:gd name="connsiteX22" fmla="*/ 1466784 w 1619250"/>
              <a:gd name="connsiteY22" fmla="*/ 969434 h 1617662"/>
              <a:gd name="connsiteX23" fmla="*/ 1466709 w 1619250"/>
              <a:gd name="connsiteY23" fmla="*/ 969830 h 1617662"/>
              <a:gd name="connsiteX24" fmla="*/ 1444759 w 1619250"/>
              <a:gd name="connsiteY24" fmla="*/ 1041504 h 1617662"/>
              <a:gd name="connsiteX25" fmla="*/ 1436556 w 1619250"/>
              <a:gd name="connsiteY25" fmla="*/ 1059607 h 1617662"/>
              <a:gd name="connsiteX26" fmla="*/ 1539875 w 1619250"/>
              <a:gd name="connsiteY26" fmla="*/ 1158875 h 1617662"/>
              <a:gd name="connsiteX27" fmla="*/ 1490663 w 1619250"/>
              <a:gd name="connsiteY27" fmla="*/ 1247775 h 1617662"/>
              <a:gd name="connsiteX28" fmla="*/ 1352092 w 1619250"/>
              <a:gd name="connsiteY28" fmla="*/ 1212374 h 1617662"/>
              <a:gd name="connsiteX29" fmla="*/ 1349843 w 1619250"/>
              <a:gd name="connsiteY29" fmla="*/ 1215872 h 1617662"/>
              <a:gd name="connsiteX30" fmla="*/ 1294635 w 1619250"/>
              <a:gd name="connsiteY30" fmla="*/ 1274490 h 1617662"/>
              <a:gd name="connsiteX31" fmla="*/ 1354138 w 1619250"/>
              <a:gd name="connsiteY31" fmla="*/ 1408112 h 1617662"/>
              <a:gd name="connsiteX32" fmla="*/ 1273176 w 1619250"/>
              <a:gd name="connsiteY32" fmla="*/ 1473199 h 1617662"/>
              <a:gd name="connsiteX33" fmla="*/ 1157217 w 1619250"/>
              <a:gd name="connsiteY33" fmla="*/ 1385195 h 1617662"/>
              <a:gd name="connsiteX34" fmla="*/ 1120350 w 1619250"/>
              <a:gd name="connsiteY34" fmla="*/ 1409895 h 1617662"/>
              <a:gd name="connsiteX35" fmla="*/ 1075411 w 1619250"/>
              <a:gd name="connsiteY35" fmla="*/ 1427570 h 1617662"/>
              <a:gd name="connsiteX36" fmla="*/ 1079500 w 1619250"/>
              <a:gd name="connsiteY36" fmla="*/ 1574800 h 1617662"/>
              <a:gd name="connsiteX37" fmla="*/ 979488 w 1619250"/>
              <a:gd name="connsiteY37" fmla="*/ 1603375 h 1617662"/>
              <a:gd name="connsiteX38" fmla="*/ 906418 w 1619250"/>
              <a:gd name="connsiteY38" fmla="*/ 1476518 h 1617662"/>
              <a:gd name="connsiteX39" fmla="*/ 874521 w 1619250"/>
              <a:gd name="connsiteY39" fmla="*/ 1482591 h 1617662"/>
              <a:gd name="connsiteX40" fmla="*/ 821659 w 1619250"/>
              <a:gd name="connsiteY40" fmla="*/ 1484809 h 1617662"/>
              <a:gd name="connsiteX41" fmla="*/ 769938 w 1619250"/>
              <a:gd name="connsiteY41" fmla="*/ 1617662 h 1617662"/>
              <a:gd name="connsiteX42" fmla="*/ 668337 w 1619250"/>
              <a:gd name="connsiteY42" fmla="*/ 1606550 h 1617662"/>
              <a:gd name="connsiteX43" fmla="*/ 648200 w 1619250"/>
              <a:gd name="connsiteY43" fmla="*/ 1466596 h 1617662"/>
              <a:gd name="connsiteX44" fmla="*/ 647485 w 1619250"/>
              <a:gd name="connsiteY44" fmla="*/ 1466463 h 1617662"/>
              <a:gd name="connsiteX45" fmla="*/ 575832 w 1619250"/>
              <a:gd name="connsiteY45" fmla="*/ 1444578 h 1617662"/>
              <a:gd name="connsiteX46" fmla="*/ 558072 w 1619250"/>
              <a:gd name="connsiteY46" fmla="*/ 1436539 h 1617662"/>
              <a:gd name="connsiteX47" fmla="*/ 458787 w 1619250"/>
              <a:gd name="connsiteY47" fmla="*/ 1539875 h 1617662"/>
              <a:gd name="connsiteX48" fmla="*/ 368300 w 1619250"/>
              <a:gd name="connsiteY48" fmla="*/ 1489075 h 1617662"/>
              <a:gd name="connsiteX49" fmla="*/ 404648 w 1619250"/>
              <a:gd name="connsiteY49" fmla="*/ 1351758 h 1617662"/>
              <a:gd name="connsiteX50" fmla="*/ 401488 w 1619250"/>
              <a:gd name="connsiteY50" fmla="*/ 1349726 h 1617662"/>
              <a:gd name="connsiteX51" fmla="*/ 342640 w 1619250"/>
              <a:gd name="connsiteY51" fmla="*/ 1294298 h 1617662"/>
              <a:gd name="connsiteX52" fmla="*/ 209550 w 1619250"/>
              <a:gd name="connsiteY52" fmla="*/ 1354137 h 1617662"/>
              <a:gd name="connsiteX53" fmla="*/ 146050 w 1619250"/>
              <a:gd name="connsiteY53" fmla="*/ 1273175 h 1617662"/>
              <a:gd name="connsiteX54" fmla="*/ 232208 w 1619250"/>
              <a:gd name="connsiteY54" fmla="*/ 1157271 h 1617662"/>
              <a:gd name="connsiteX55" fmla="*/ 207227 w 1619250"/>
              <a:gd name="connsiteY55" fmla="*/ 1120016 h 1617662"/>
              <a:gd name="connsiteX56" fmla="*/ 189389 w 1619250"/>
              <a:gd name="connsiteY56" fmla="*/ 1074838 h 1617662"/>
              <a:gd name="connsiteX57" fmla="*/ 42862 w 1619250"/>
              <a:gd name="connsiteY57" fmla="*/ 1077912 h 1617662"/>
              <a:gd name="connsiteX58" fmla="*/ 14287 w 1619250"/>
              <a:gd name="connsiteY58" fmla="*/ 979487 h 1617662"/>
              <a:gd name="connsiteX59" fmla="*/ 140548 w 1619250"/>
              <a:gd name="connsiteY59" fmla="*/ 906174 h 1617662"/>
              <a:gd name="connsiteX60" fmla="*/ 134493 w 1619250"/>
              <a:gd name="connsiteY60" fmla="*/ 874043 h 1617662"/>
              <a:gd name="connsiteX61" fmla="*/ 132361 w 1619250"/>
              <a:gd name="connsiteY61" fmla="*/ 821076 h 1617662"/>
              <a:gd name="connsiteX62" fmla="*/ 0 w 1619250"/>
              <a:gd name="connsiteY62" fmla="*/ 769937 h 1617662"/>
              <a:gd name="connsiteX63" fmla="*/ 11112 w 1619250"/>
              <a:gd name="connsiteY63" fmla="*/ 668337 h 1617662"/>
              <a:gd name="connsiteX64" fmla="*/ 150722 w 1619250"/>
              <a:gd name="connsiteY64" fmla="*/ 648393 h 1617662"/>
              <a:gd name="connsiteX65" fmla="*/ 150953 w 1619250"/>
              <a:gd name="connsiteY65" fmla="*/ 647170 h 1617662"/>
              <a:gd name="connsiteX66" fmla="*/ 172903 w 1619250"/>
              <a:gd name="connsiteY66" fmla="*/ 575583 h 1617662"/>
              <a:gd name="connsiteX67" fmla="*/ 180932 w 1619250"/>
              <a:gd name="connsiteY67" fmla="*/ 557888 h 1617662"/>
              <a:gd name="connsiteX68" fmla="*/ 77787 w 1619250"/>
              <a:gd name="connsiteY68" fmla="*/ 458787 h 1617662"/>
              <a:gd name="connsiteX69" fmla="*/ 128587 w 1619250"/>
              <a:gd name="connsiteY69" fmla="*/ 368300 h 1617662"/>
              <a:gd name="connsiteX70" fmla="*/ 265788 w 1619250"/>
              <a:gd name="connsiteY70" fmla="*/ 404618 h 1617662"/>
              <a:gd name="connsiteX71" fmla="*/ 267819 w 1619250"/>
              <a:gd name="connsiteY71" fmla="*/ 401465 h 1617662"/>
              <a:gd name="connsiteX72" fmla="*/ 323724 w 1619250"/>
              <a:gd name="connsiteY72" fmla="*/ 342199 h 1617662"/>
              <a:gd name="connsiteX73" fmla="*/ 265112 w 1619250"/>
              <a:gd name="connsiteY73" fmla="*/ 209550 h 1617662"/>
              <a:gd name="connsiteX74" fmla="*/ 344487 w 1619250"/>
              <a:gd name="connsiteY74" fmla="*/ 146050 h 1617662"/>
              <a:gd name="connsiteX75" fmla="*/ 460547 w 1619250"/>
              <a:gd name="connsiteY75" fmla="*/ 232325 h 1617662"/>
              <a:gd name="connsiteX76" fmla="*/ 497312 w 1619250"/>
              <a:gd name="connsiteY76" fmla="*/ 207728 h 1617662"/>
              <a:gd name="connsiteX77" fmla="*/ 542279 w 1619250"/>
              <a:gd name="connsiteY77" fmla="*/ 190056 h 1617662"/>
              <a:gd name="connsiteX78" fmla="*/ 538162 w 1619250"/>
              <a:gd name="connsiteY78" fmla="*/ 42862 h 1617662"/>
              <a:gd name="connsiteX79" fmla="*/ 638174 w 1619250"/>
              <a:gd name="connsiteY79" fmla="*/ 14287 h 1617662"/>
              <a:gd name="connsiteX80" fmla="*/ 711825 w 1619250"/>
              <a:gd name="connsiteY80" fmla="*/ 142152 h 1617662"/>
              <a:gd name="connsiteX81" fmla="*/ 759983 w 1619250"/>
              <a:gd name="connsiteY81" fmla="*/ 133603 h 1617662"/>
              <a:gd name="connsiteX82" fmla="*/ 796385 w 1619250"/>
              <a:gd name="connsiteY82" fmla="*/ 134513 h 16176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Lst>
            <a:rect l="l" t="t" r="r" b="b"/>
            <a:pathLst>
              <a:path w="1619250" h="1617662">
                <a:moveTo>
                  <a:pt x="847725" y="0"/>
                </a:moveTo>
                <a:lnTo>
                  <a:pt x="949326" y="11113"/>
                </a:lnTo>
                <a:lnTo>
                  <a:pt x="970985" y="154479"/>
                </a:lnTo>
                <a:lnTo>
                  <a:pt x="1020676" y="165666"/>
                </a:lnTo>
                <a:lnTo>
                  <a:pt x="1059385" y="182405"/>
                </a:lnTo>
                <a:lnTo>
                  <a:pt x="1158875" y="77787"/>
                </a:lnTo>
                <a:lnTo>
                  <a:pt x="1249362" y="128587"/>
                </a:lnTo>
                <a:lnTo>
                  <a:pt x="1212628" y="267361"/>
                </a:lnTo>
                <a:lnTo>
                  <a:pt x="1233852" y="281489"/>
                </a:lnTo>
                <a:lnTo>
                  <a:pt x="1276002" y="322146"/>
                </a:lnTo>
                <a:lnTo>
                  <a:pt x="1409700" y="263525"/>
                </a:lnTo>
                <a:lnTo>
                  <a:pt x="1473200" y="344488"/>
                </a:lnTo>
                <a:lnTo>
                  <a:pt x="1387587" y="458303"/>
                </a:lnTo>
                <a:lnTo>
                  <a:pt x="1394228" y="467599"/>
                </a:lnTo>
                <a:lnTo>
                  <a:pt x="1431944" y="542726"/>
                </a:lnTo>
                <a:lnTo>
                  <a:pt x="1574800" y="539750"/>
                </a:lnTo>
                <a:lnTo>
                  <a:pt x="1603375" y="638175"/>
                </a:lnTo>
                <a:lnTo>
                  <a:pt x="1477160" y="710875"/>
                </a:lnTo>
                <a:lnTo>
                  <a:pt x="1483169" y="742768"/>
                </a:lnTo>
                <a:lnTo>
                  <a:pt x="1485310" y="795975"/>
                </a:lnTo>
                <a:lnTo>
                  <a:pt x="1619250" y="847724"/>
                </a:lnTo>
                <a:lnTo>
                  <a:pt x="1606550" y="949324"/>
                </a:lnTo>
                <a:lnTo>
                  <a:pt x="1466784" y="969434"/>
                </a:lnTo>
                <a:lnTo>
                  <a:pt x="1466709" y="969830"/>
                </a:lnTo>
                <a:cubicBezTo>
                  <a:pt x="1460705" y="994163"/>
                  <a:pt x="1453369" y="1018089"/>
                  <a:pt x="1444759" y="1041504"/>
                </a:cubicBezTo>
                <a:lnTo>
                  <a:pt x="1436556" y="1059607"/>
                </a:lnTo>
                <a:lnTo>
                  <a:pt x="1539875" y="1158875"/>
                </a:lnTo>
                <a:lnTo>
                  <a:pt x="1490663" y="1247775"/>
                </a:lnTo>
                <a:lnTo>
                  <a:pt x="1352092" y="1212374"/>
                </a:lnTo>
                <a:lnTo>
                  <a:pt x="1349843" y="1215872"/>
                </a:lnTo>
                <a:lnTo>
                  <a:pt x="1294635" y="1274490"/>
                </a:lnTo>
                <a:lnTo>
                  <a:pt x="1354138" y="1408112"/>
                </a:lnTo>
                <a:lnTo>
                  <a:pt x="1273176" y="1473199"/>
                </a:lnTo>
                <a:lnTo>
                  <a:pt x="1157217" y="1385195"/>
                </a:lnTo>
                <a:lnTo>
                  <a:pt x="1120350" y="1409895"/>
                </a:lnTo>
                <a:lnTo>
                  <a:pt x="1075411" y="1427570"/>
                </a:lnTo>
                <a:lnTo>
                  <a:pt x="1079500" y="1574800"/>
                </a:lnTo>
                <a:lnTo>
                  <a:pt x="979488" y="1603375"/>
                </a:lnTo>
                <a:lnTo>
                  <a:pt x="906418" y="1476518"/>
                </a:lnTo>
                <a:lnTo>
                  <a:pt x="874521" y="1482591"/>
                </a:lnTo>
                <a:lnTo>
                  <a:pt x="821659" y="1484809"/>
                </a:lnTo>
                <a:lnTo>
                  <a:pt x="769938" y="1617662"/>
                </a:lnTo>
                <a:lnTo>
                  <a:pt x="668337" y="1606550"/>
                </a:lnTo>
                <a:lnTo>
                  <a:pt x="648200" y="1466596"/>
                </a:lnTo>
                <a:lnTo>
                  <a:pt x="647485" y="1466463"/>
                </a:lnTo>
                <a:cubicBezTo>
                  <a:pt x="623160" y="1460484"/>
                  <a:pt x="599240" y="1453170"/>
                  <a:pt x="575832" y="1444578"/>
                </a:cubicBezTo>
                <a:lnTo>
                  <a:pt x="558072" y="1436539"/>
                </a:lnTo>
                <a:lnTo>
                  <a:pt x="458787" y="1539875"/>
                </a:lnTo>
                <a:lnTo>
                  <a:pt x="368300" y="1489075"/>
                </a:lnTo>
                <a:lnTo>
                  <a:pt x="404648" y="1351758"/>
                </a:lnTo>
                <a:lnTo>
                  <a:pt x="401488" y="1349726"/>
                </a:lnTo>
                <a:lnTo>
                  <a:pt x="342640" y="1294298"/>
                </a:lnTo>
                <a:lnTo>
                  <a:pt x="209550" y="1354137"/>
                </a:lnTo>
                <a:lnTo>
                  <a:pt x="146050" y="1273175"/>
                </a:lnTo>
                <a:lnTo>
                  <a:pt x="232208" y="1157271"/>
                </a:lnTo>
                <a:lnTo>
                  <a:pt x="207227" y="1120016"/>
                </a:lnTo>
                <a:lnTo>
                  <a:pt x="189389" y="1074838"/>
                </a:lnTo>
                <a:lnTo>
                  <a:pt x="42862" y="1077912"/>
                </a:lnTo>
                <a:lnTo>
                  <a:pt x="14287" y="979487"/>
                </a:lnTo>
                <a:lnTo>
                  <a:pt x="140548" y="906174"/>
                </a:lnTo>
                <a:lnTo>
                  <a:pt x="134493" y="874043"/>
                </a:lnTo>
                <a:lnTo>
                  <a:pt x="132361" y="821076"/>
                </a:lnTo>
                <a:lnTo>
                  <a:pt x="0" y="769937"/>
                </a:lnTo>
                <a:lnTo>
                  <a:pt x="11112" y="668337"/>
                </a:lnTo>
                <a:lnTo>
                  <a:pt x="150722" y="648393"/>
                </a:lnTo>
                <a:lnTo>
                  <a:pt x="150953" y="647170"/>
                </a:lnTo>
                <a:cubicBezTo>
                  <a:pt x="156957" y="622865"/>
                  <a:pt x="164293" y="598967"/>
                  <a:pt x="172903" y="575583"/>
                </a:cubicBezTo>
                <a:lnTo>
                  <a:pt x="180932" y="557888"/>
                </a:lnTo>
                <a:lnTo>
                  <a:pt x="77787" y="458787"/>
                </a:lnTo>
                <a:lnTo>
                  <a:pt x="128587" y="368300"/>
                </a:lnTo>
                <a:lnTo>
                  <a:pt x="265788" y="404618"/>
                </a:lnTo>
                <a:lnTo>
                  <a:pt x="267819" y="401465"/>
                </a:lnTo>
                <a:lnTo>
                  <a:pt x="323724" y="342199"/>
                </a:lnTo>
                <a:lnTo>
                  <a:pt x="265112" y="209550"/>
                </a:lnTo>
                <a:lnTo>
                  <a:pt x="344487" y="146050"/>
                </a:lnTo>
                <a:lnTo>
                  <a:pt x="460547" y="232325"/>
                </a:lnTo>
                <a:lnTo>
                  <a:pt x="497312" y="207728"/>
                </a:lnTo>
                <a:lnTo>
                  <a:pt x="542279" y="190056"/>
                </a:lnTo>
                <a:lnTo>
                  <a:pt x="538162" y="42862"/>
                </a:lnTo>
                <a:lnTo>
                  <a:pt x="638174" y="14287"/>
                </a:lnTo>
                <a:lnTo>
                  <a:pt x="711825" y="142152"/>
                </a:lnTo>
                <a:lnTo>
                  <a:pt x="759983" y="133603"/>
                </a:lnTo>
                <a:lnTo>
                  <a:pt x="796385" y="134513"/>
                </a:lnTo>
                <a:close/>
              </a:path>
            </a:pathLst>
          </a:custGeom>
          <a:solidFill>
            <a:schemeClr val="accent2"/>
          </a:solidFill>
          <a:ln>
            <a:noFill/>
          </a:ln>
        </p:spPr>
        <p:txBody>
          <a:bodyPr vert="horz" wrap="square" lIns="83738" tIns="41869" rIns="83738" bIns="41869" numCol="1" anchor="t" anchorCtr="0" compatLnSpc="1">
            <a:noAutofit/>
          </a:bodyPr>
          <a:lstStyle/>
          <a:p>
            <a:pPr algn="just">
              <a:lnSpc>
                <a:spcPct val="120000"/>
              </a:lnSpc>
            </a:pPr>
            <a:endParaRPr lang="en-US" sz="900">
              <a:cs typeface="+mn-ea"/>
              <a:sym typeface="+mn-lt"/>
            </a:endParaRPr>
          </a:p>
        </p:txBody>
      </p:sp>
      <p:sp>
        <p:nvSpPr>
          <p:cNvPr id="7" name="Freeform 6"/>
          <p:cNvSpPr/>
          <p:nvPr/>
        </p:nvSpPr>
        <p:spPr bwMode="auto">
          <a:xfrm>
            <a:off x="7951637" y="1761434"/>
            <a:ext cx="1075807" cy="1075807"/>
          </a:xfrm>
          <a:custGeom>
            <a:avLst/>
            <a:gdLst>
              <a:gd name="connsiteX0" fmla="*/ 615950 w 1174750"/>
              <a:gd name="connsiteY0" fmla="*/ 0 h 1174750"/>
              <a:gd name="connsiteX1" fmla="*/ 690562 w 1174750"/>
              <a:gd name="connsiteY1" fmla="*/ 7938 h 1174750"/>
              <a:gd name="connsiteX2" fmla="*/ 704967 w 1174750"/>
              <a:gd name="connsiteY2" fmla="*/ 112884 h 1174750"/>
              <a:gd name="connsiteX3" fmla="*/ 742050 w 1174750"/>
              <a:gd name="connsiteY3" fmla="*/ 121270 h 1174750"/>
              <a:gd name="connsiteX4" fmla="*/ 769468 w 1174750"/>
              <a:gd name="connsiteY4" fmla="*/ 133166 h 1174750"/>
              <a:gd name="connsiteX5" fmla="*/ 841375 w 1174750"/>
              <a:gd name="connsiteY5" fmla="*/ 57150 h 1174750"/>
              <a:gd name="connsiteX6" fmla="*/ 908050 w 1174750"/>
              <a:gd name="connsiteY6" fmla="*/ 93663 h 1174750"/>
              <a:gd name="connsiteX7" fmla="*/ 881353 w 1174750"/>
              <a:gd name="connsiteY7" fmla="*/ 195319 h 1174750"/>
              <a:gd name="connsiteX8" fmla="*/ 896621 w 1174750"/>
              <a:gd name="connsiteY8" fmla="*/ 205513 h 1174750"/>
              <a:gd name="connsiteX9" fmla="*/ 927173 w 1174750"/>
              <a:gd name="connsiteY9" fmla="*/ 235070 h 1174750"/>
              <a:gd name="connsiteX10" fmla="*/ 1022350 w 1174750"/>
              <a:gd name="connsiteY10" fmla="*/ 192087 h 1174750"/>
              <a:gd name="connsiteX11" fmla="*/ 1069975 w 1174750"/>
              <a:gd name="connsiteY11" fmla="*/ 250824 h 1174750"/>
              <a:gd name="connsiteX12" fmla="*/ 1008057 w 1174750"/>
              <a:gd name="connsiteY12" fmla="*/ 334058 h 1174750"/>
              <a:gd name="connsiteX13" fmla="*/ 1012850 w 1174750"/>
              <a:gd name="connsiteY13" fmla="*/ 340787 h 1174750"/>
              <a:gd name="connsiteX14" fmla="*/ 1035896 w 1174750"/>
              <a:gd name="connsiteY14" fmla="*/ 395218 h 1174750"/>
              <a:gd name="connsiteX15" fmla="*/ 1144588 w 1174750"/>
              <a:gd name="connsiteY15" fmla="*/ 392112 h 1174750"/>
              <a:gd name="connsiteX16" fmla="*/ 1165225 w 1174750"/>
              <a:gd name="connsiteY16" fmla="*/ 463549 h 1174750"/>
              <a:gd name="connsiteX17" fmla="*/ 1072819 w 1174750"/>
              <a:gd name="connsiteY17" fmla="*/ 516353 h 1174750"/>
              <a:gd name="connsiteX18" fmla="*/ 1077438 w 1174750"/>
              <a:gd name="connsiteY18" fmla="*/ 540687 h 1174750"/>
              <a:gd name="connsiteX19" fmla="*/ 1076865 w 1174750"/>
              <a:gd name="connsiteY19" fmla="*/ 577826 h 1174750"/>
              <a:gd name="connsiteX20" fmla="*/ 1174750 w 1174750"/>
              <a:gd name="connsiteY20" fmla="*/ 615950 h 1174750"/>
              <a:gd name="connsiteX21" fmla="*/ 1166813 w 1174750"/>
              <a:gd name="connsiteY21" fmla="*/ 690562 h 1174750"/>
              <a:gd name="connsiteX22" fmla="*/ 1062601 w 1174750"/>
              <a:gd name="connsiteY22" fmla="*/ 705007 h 1174750"/>
              <a:gd name="connsiteX23" fmla="*/ 1049710 w 1174750"/>
              <a:gd name="connsiteY23" fmla="*/ 757392 h 1174750"/>
              <a:gd name="connsiteX24" fmla="*/ 1043913 w 1174750"/>
              <a:gd name="connsiteY24" fmla="*/ 770170 h 1174750"/>
              <a:gd name="connsiteX25" fmla="*/ 1119188 w 1174750"/>
              <a:gd name="connsiteY25" fmla="*/ 841375 h 1174750"/>
              <a:gd name="connsiteX26" fmla="*/ 1082676 w 1174750"/>
              <a:gd name="connsiteY26" fmla="*/ 908050 h 1174750"/>
              <a:gd name="connsiteX27" fmla="*/ 982045 w 1174750"/>
              <a:gd name="connsiteY27" fmla="*/ 881886 h 1174750"/>
              <a:gd name="connsiteX28" fmla="*/ 980809 w 1174750"/>
              <a:gd name="connsiteY28" fmla="*/ 883806 h 1174750"/>
              <a:gd name="connsiteX29" fmla="*/ 940450 w 1174750"/>
              <a:gd name="connsiteY29" fmla="*/ 926599 h 1174750"/>
              <a:gd name="connsiteX30" fmla="*/ 982662 w 1174750"/>
              <a:gd name="connsiteY30" fmla="*/ 1022349 h 1174750"/>
              <a:gd name="connsiteX31" fmla="*/ 925512 w 1174750"/>
              <a:gd name="connsiteY31" fmla="*/ 1069974 h 1174750"/>
              <a:gd name="connsiteX32" fmla="*/ 840644 w 1174750"/>
              <a:gd name="connsiteY32" fmla="*/ 1006841 h 1174750"/>
              <a:gd name="connsiteX33" fmla="*/ 814145 w 1174750"/>
              <a:gd name="connsiteY33" fmla="*/ 1024591 h 1174750"/>
              <a:gd name="connsiteX34" fmla="*/ 781185 w 1174750"/>
              <a:gd name="connsiteY34" fmla="*/ 1037594 h 1174750"/>
              <a:gd name="connsiteX35" fmla="*/ 784225 w 1174750"/>
              <a:gd name="connsiteY35" fmla="*/ 1143000 h 1174750"/>
              <a:gd name="connsiteX36" fmla="*/ 711200 w 1174750"/>
              <a:gd name="connsiteY36" fmla="*/ 1163637 h 1174750"/>
              <a:gd name="connsiteX37" fmla="*/ 658868 w 1174750"/>
              <a:gd name="connsiteY37" fmla="*/ 1073062 h 1174750"/>
              <a:gd name="connsiteX38" fmla="*/ 635880 w 1174750"/>
              <a:gd name="connsiteY38" fmla="*/ 1077436 h 1174750"/>
              <a:gd name="connsiteX39" fmla="*/ 597489 w 1174750"/>
              <a:gd name="connsiteY39" fmla="*/ 1076843 h 1174750"/>
              <a:gd name="connsiteX40" fmla="*/ 560387 w 1174750"/>
              <a:gd name="connsiteY40" fmla="*/ 1174750 h 1174750"/>
              <a:gd name="connsiteX41" fmla="*/ 485774 w 1174750"/>
              <a:gd name="connsiteY41" fmla="*/ 1166813 h 1174750"/>
              <a:gd name="connsiteX42" fmla="*/ 470244 w 1174750"/>
              <a:gd name="connsiteY42" fmla="*/ 1062239 h 1174750"/>
              <a:gd name="connsiteX43" fmla="*/ 419327 w 1174750"/>
              <a:gd name="connsiteY43" fmla="*/ 1049708 h 1174750"/>
              <a:gd name="connsiteX44" fmla="*/ 404822 w 1174750"/>
              <a:gd name="connsiteY44" fmla="*/ 1043134 h 1174750"/>
              <a:gd name="connsiteX45" fmla="*/ 333374 w 1174750"/>
              <a:gd name="connsiteY45" fmla="*/ 1117600 h 1174750"/>
              <a:gd name="connsiteX46" fmla="*/ 268287 w 1174750"/>
              <a:gd name="connsiteY46" fmla="*/ 1081088 h 1174750"/>
              <a:gd name="connsiteX47" fmla="*/ 294359 w 1174750"/>
              <a:gd name="connsiteY47" fmla="*/ 981814 h 1174750"/>
              <a:gd name="connsiteX48" fmla="*/ 292795 w 1174750"/>
              <a:gd name="connsiteY48" fmla="*/ 980808 h 1174750"/>
              <a:gd name="connsiteX49" fmla="*/ 249696 w 1174750"/>
              <a:gd name="connsiteY49" fmla="*/ 940224 h 1174750"/>
              <a:gd name="connsiteX50" fmla="*/ 152399 w 1174750"/>
              <a:gd name="connsiteY50" fmla="*/ 982662 h 1174750"/>
              <a:gd name="connsiteX51" fmla="*/ 106362 w 1174750"/>
              <a:gd name="connsiteY51" fmla="*/ 925512 h 1174750"/>
              <a:gd name="connsiteX52" fmla="*/ 169531 w 1174750"/>
              <a:gd name="connsiteY52" fmla="*/ 840597 h 1174750"/>
              <a:gd name="connsiteX53" fmla="*/ 151782 w 1174750"/>
              <a:gd name="connsiteY53" fmla="*/ 814144 h 1174750"/>
              <a:gd name="connsiteX54" fmla="*/ 138529 w 1174750"/>
              <a:gd name="connsiteY54" fmla="*/ 780584 h 1174750"/>
              <a:gd name="connsiteX55" fmla="*/ 31749 w 1174750"/>
              <a:gd name="connsiteY55" fmla="*/ 782637 h 1174750"/>
              <a:gd name="connsiteX56" fmla="*/ 11112 w 1174750"/>
              <a:gd name="connsiteY56" fmla="*/ 712787 h 1174750"/>
              <a:gd name="connsiteX57" fmla="*/ 103243 w 1174750"/>
              <a:gd name="connsiteY57" fmla="*/ 658532 h 1174750"/>
              <a:gd name="connsiteX58" fmla="*/ 98900 w 1174750"/>
              <a:gd name="connsiteY58" fmla="*/ 635651 h 1174750"/>
              <a:gd name="connsiteX59" fmla="*/ 99486 w 1174750"/>
              <a:gd name="connsiteY59" fmla="*/ 597694 h 1174750"/>
              <a:gd name="connsiteX60" fmla="*/ 0 w 1174750"/>
              <a:gd name="connsiteY60" fmla="*/ 560387 h 1174750"/>
              <a:gd name="connsiteX61" fmla="*/ 7937 w 1174750"/>
              <a:gd name="connsiteY61" fmla="*/ 485775 h 1174750"/>
              <a:gd name="connsiteX62" fmla="*/ 114022 w 1174750"/>
              <a:gd name="connsiteY62" fmla="*/ 470174 h 1174750"/>
              <a:gd name="connsiteX63" fmla="*/ 126629 w 1174750"/>
              <a:gd name="connsiteY63" fmla="*/ 418946 h 1174750"/>
              <a:gd name="connsiteX64" fmla="*/ 132605 w 1174750"/>
              <a:gd name="connsiteY64" fmla="*/ 405771 h 1174750"/>
              <a:gd name="connsiteX65" fmla="*/ 57150 w 1174750"/>
              <a:gd name="connsiteY65" fmla="*/ 333375 h 1174750"/>
              <a:gd name="connsiteX66" fmla="*/ 93662 w 1174750"/>
              <a:gd name="connsiteY66" fmla="*/ 268287 h 1174750"/>
              <a:gd name="connsiteX67" fmla="*/ 194147 w 1174750"/>
              <a:gd name="connsiteY67" fmla="*/ 294677 h 1174750"/>
              <a:gd name="connsiteX68" fmla="*/ 195530 w 1174750"/>
              <a:gd name="connsiteY68" fmla="*/ 292531 h 1174750"/>
              <a:gd name="connsiteX69" fmla="*/ 235678 w 1174750"/>
              <a:gd name="connsiteY69" fmla="*/ 249961 h 1174750"/>
              <a:gd name="connsiteX70" fmla="*/ 192087 w 1174750"/>
              <a:gd name="connsiteY70" fmla="*/ 152400 h 1174750"/>
              <a:gd name="connsiteX71" fmla="*/ 250824 w 1174750"/>
              <a:gd name="connsiteY71" fmla="*/ 106362 h 1174750"/>
              <a:gd name="connsiteX72" fmla="*/ 335694 w 1174750"/>
              <a:gd name="connsiteY72" fmla="*/ 169496 h 1174750"/>
              <a:gd name="connsiteX73" fmla="*/ 362193 w 1174750"/>
              <a:gd name="connsiteY73" fmla="*/ 151746 h 1174750"/>
              <a:gd name="connsiteX74" fmla="*/ 395198 w 1174750"/>
              <a:gd name="connsiteY74" fmla="*/ 138726 h 1174750"/>
              <a:gd name="connsiteX75" fmla="*/ 392112 w 1174750"/>
              <a:gd name="connsiteY75" fmla="*/ 31750 h 1174750"/>
              <a:gd name="connsiteX76" fmla="*/ 463549 w 1174750"/>
              <a:gd name="connsiteY76" fmla="*/ 11112 h 1174750"/>
              <a:gd name="connsiteX77" fmla="*/ 518238 w 1174750"/>
              <a:gd name="connsiteY77" fmla="*/ 103979 h 1174750"/>
              <a:gd name="connsiteX78" fmla="*/ 552910 w 1174750"/>
              <a:gd name="connsiteY78" fmla="*/ 97845 h 1174750"/>
              <a:gd name="connsiteX79" fmla="*/ 577990 w 1174750"/>
              <a:gd name="connsiteY79" fmla="*/ 98490 h 11747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Lst>
            <a:rect l="l" t="t" r="r" b="b"/>
            <a:pathLst>
              <a:path w="1174750" h="1174750">
                <a:moveTo>
                  <a:pt x="615950" y="0"/>
                </a:moveTo>
                <a:lnTo>
                  <a:pt x="690562" y="7938"/>
                </a:lnTo>
                <a:lnTo>
                  <a:pt x="704967" y="112884"/>
                </a:lnTo>
                <a:lnTo>
                  <a:pt x="742050" y="121270"/>
                </a:lnTo>
                <a:lnTo>
                  <a:pt x="769468" y="133166"/>
                </a:lnTo>
                <a:lnTo>
                  <a:pt x="841375" y="57150"/>
                </a:lnTo>
                <a:lnTo>
                  <a:pt x="908050" y="93663"/>
                </a:lnTo>
                <a:lnTo>
                  <a:pt x="881353" y="195319"/>
                </a:lnTo>
                <a:lnTo>
                  <a:pt x="896621" y="205513"/>
                </a:lnTo>
                <a:lnTo>
                  <a:pt x="927173" y="235070"/>
                </a:lnTo>
                <a:lnTo>
                  <a:pt x="1022350" y="192087"/>
                </a:lnTo>
                <a:lnTo>
                  <a:pt x="1069975" y="250824"/>
                </a:lnTo>
                <a:lnTo>
                  <a:pt x="1008057" y="334058"/>
                </a:lnTo>
                <a:lnTo>
                  <a:pt x="1012850" y="340787"/>
                </a:lnTo>
                <a:lnTo>
                  <a:pt x="1035896" y="395218"/>
                </a:lnTo>
                <a:lnTo>
                  <a:pt x="1144588" y="392112"/>
                </a:lnTo>
                <a:lnTo>
                  <a:pt x="1165225" y="463549"/>
                </a:lnTo>
                <a:lnTo>
                  <a:pt x="1072819" y="516353"/>
                </a:lnTo>
                <a:lnTo>
                  <a:pt x="1077438" y="540687"/>
                </a:lnTo>
                <a:lnTo>
                  <a:pt x="1076865" y="577826"/>
                </a:lnTo>
                <a:lnTo>
                  <a:pt x="1174750" y="615950"/>
                </a:lnTo>
                <a:lnTo>
                  <a:pt x="1166813" y="690562"/>
                </a:lnTo>
                <a:lnTo>
                  <a:pt x="1062601" y="705007"/>
                </a:lnTo>
                <a:lnTo>
                  <a:pt x="1049710" y="757392"/>
                </a:lnTo>
                <a:lnTo>
                  <a:pt x="1043913" y="770170"/>
                </a:lnTo>
                <a:lnTo>
                  <a:pt x="1119188" y="841375"/>
                </a:lnTo>
                <a:lnTo>
                  <a:pt x="1082676" y="908050"/>
                </a:lnTo>
                <a:lnTo>
                  <a:pt x="982045" y="881886"/>
                </a:lnTo>
                <a:lnTo>
                  <a:pt x="980809" y="883806"/>
                </a:lnTo>
                <a:lnTo>
                  <a:pt x="940450" y="926599"/>
                </a:lnTo>
                <a:lnTo>
                  <a:pt x="982662" y="1022349"/>
                </a:lnTo>
                <a:lnTo>
                  <a:pt x="925512" y="1069974"/>
                </a:lnTo>
                <a:lnTo>
                  <a:pt x="840644" y="1006841"/>
                </a:lnTo>
                <a:lnTo>
                  <a:pt x="814145" y="1024591"/>
                </a:lnTo>
                <a:lnTo>
                  <a:pt x="781185" y="1037594"/>
                </a:lnTo>
                <a:lnTo>
                  <a:pt x="784225" y="1143000"/>
                </a:lnTo>
                <a:lnTo>
                  <a:pt x="711200" y="1163637"/>
                </a:lnTo>
                <a:lnTo>
                  <a:pt x="658868" y="1073062"/>
                </a:lnTo>
                <a:lnTo>
                  <a:pt x="635880" y="1077436"/>
                </a:lnTo>
                <a:lnTo>
                  <a:pt x="597489" y="1076843"/>
                </a:lnTo>
                <a:lnTo>
                  <a:pt x="560387" y="1174750"/>
                </a:lnTo>
                <a:lnTo>
                  <a:pt x="485774" y="1166813"/>
                </a:lnTo>
                <a:lnTo>
                  <a:pt x="470244" y="1062239"/>
                </a:lnTo>
                <a:lnTo>
                  <a:pt x="419327" y="1049708"/>
                </a:lnTo>
                <a:lnTo>
                  <a:pt x="404822" y="1043134"/>
                </a:lnTo>
                <a:lnTo>
                  <a:pt x="333374" y="1117600"/>
                </a:lnTo>
                <a:lnTo>
                  <a:pt x="268287" y="1081088"/>
                </a:lnTo>
                <a:lnTo>
                  <a:pt x="294359" y="981814"/>
                </a:lnTo>
                <a:lnTo>
                  <a:pt x="292795" y="980808"/>
                </a:lnTo>
                <a:lnTo>
                  <a:pt x="249696" y="940224"/>
                </a:lnTo>
                <a:lnTo>
                  <a:pt x="152399" y="982662"/>
                </a:lnTo>
                <a:lnTo>
                  <a:pt x="106362" y="925512"/>
                </a:lnTo>
                <a:lnTo>
                  <a:pt x="169531" y="840597"/>
                </a:lnTo>
                <a:lnTo>
                  <a:pt x="151782" y="814144"/>
                </a:lnTo>
                <a:lnTo>
                  <a:pt x="138529" y="780584"/>
                </a:lnTo>
                <a:lnTo>
                  <a:pt x="31749" y="782637"/>
                </a:lnTo>
                <a:lnTo>
                  <a:pt x="11112" y="712787"/>
                </a:lnTo>
                <a:lnTo>
                  <a:pt x="103243" y="658532"/>
                </a:lnTo>
                <a:lnTo>
                  <a:pt x="98900" y="635651"/>
                </a:lnTo>
                <a:lnTo>
                  <a:pt x="99486" y="597694"/>
                </a:lnTo>
                <a:lnTo>
                  <a:pt x="0" y="560387"/>
                </a:lnTo>
                <a:lnTo>
                  <a:pt x="7937" y="485775"/>
                </a:lnTo>
                <a:lnTo>
                  <a:pt x="114022" y="470174"/>
                </a:lnTo>
                <a:lnTo>
                  <a:pt x="126629" y="418946"/>
                </a:lnTo>
                <a:lnTo>
                  <a:pt x="132605" y="405771"/>
                </a:lnTo>
                <a:lnTo>
                  <a:pt x="57150" y="333375"/>
                </a:lnTo>
                <a:lnTo>
                  <a:pt x="93662" y="268287"/>
                </a:lnTo>
                <a:lnTo>
                  <a:pt x="194147" y="294677"/>
                </a:lnTo>
                <a:lnTo>
                  <a:pt x="195530" y="292531"/>
                </a:lnTo>
                <a:lnTo>
                  <a:pt x="235678" y="249961"/>
                </a:lnTo>
                <a:lnTo>
                  <a:pt x="192087" y="152400"/>
                </a:lnTo>
                <a:lnTo>
                  <a:pt x="250824" y="106362"/>
                </a:lnTo>
                <a:lnTo>
                  <a:pt x="335694" y="169496"/>
                </a:lnTo>
                <a:lnTo>
                  <a:pt x="362193" y="151746"/>
                </a:lnTo>
                <a:lnTo>
                  <a:pt x="395198" y="138726"/>
                </a:lnTo>
                <a:lnTo>
                  <a:pt x="392112" y="31750"/>
                </a:lnTo>
                <a:lnTo>
                  <a:pt x="463549" y="11112"/>
                </a:lnTo>
                <a:lnTo>
                  <a:pt x="518238" y="103979"/>
                </a:lnTo>
                <a:lnTo>
                  <a:pt x="552910" y="97845"/>
                </a:lnTo>
                <a:lnTo>
                  <a:pt x="577990" y="98490"/>
                </a:lnTo>
                <a:close/>
              </a:path>
            </a:pathLst>
          </a:custGeom>
          <a:solidFill>
            <a:schemeClr val="accent1"/>
          </a:solidFill>
          <a:ln>
            <a:noFill/>
          </a:ln>
        </p:spPr>
        <p:txBody>
          <a:bodyPr vert="horz" wrap="square" lIns="83738" tIns="41869" rIns="83738" bIns="41869" numCol="1" anchor="t" anchorCtr="0" compatLnSpc="1">
            <a:noAutofit/>
          </a:bodyPr>
          <a:lstStyle/>
          <a:p>
            <a:pPr algn="just">
              <a:lnSpc>
                <a:spcPct val="120000"/>
              </a:lnSpc>
            </a:pPr>
            <a:endParaRPr lang="en-US" sz="900">
              <a:cs typeface="+mn-ea"/>
              <a:sym typeface="+mn-lt"/>
            </a:endParaRPr>
          </a:p>
        </p:txBody>
      </p:sp>
      <p:sp>
        <p:nvSpPr>
          <p:cNvPr id="8" name="Freeform 7"/>
          <p:cNvSpPr/>
          <p:nvPr/>
        </p:nvSpPr>
        <p:spPr bwMode="auto">
          <a:xfrm>
            <a:off x="8883517" y="2386565"/>
            <a:ext cx="594602" cy="594600"/>
          </a:xfrm>
          <a:custGeom>
            <a:avLst/>
            <a:gdLst>
              <a:gd name="connsiteX0" fmla="*/ 317500 w 649288"/>
              <a:gd name="connsiteY0" fmla="*/ 0 h 649287"/>
              <a:gd name="connsiteX1" fmla="*/ 393700 w 649288"/>
              <a:gd name="connsiteY1" fmla="*/ 7937 h 649287"/>
              <a:gd name="connsiteX2" fmla="*/ 412438 w 649288"/>
              <a:gd name="connsiteY2" fmla="*/ 93737 h 649287"/>
              <a:gd name="connsiteX3" fmla="*/ 433195 w 649288"/>
              <a:gd name="connsiteY3" fmla="*/ 101206 h 649287"/>
              <a:gd name="connsiteX4" fmla="*/ 466681 w 649288"/>
              <a:gd name="connsiteY4" fmla="*/ 121501 h 649287"/>
              <a:gd name="connsiteX5" fmla="*/ 547689 w 649288"/>
              <a:gd name="connsiteY5" fmla="*/ 88900 h 649287"/>
              <a:gd name="connsiteX6" fmla="*/ 596901 w 649288"/>
              <a:gd name="connsiteY6" fmla="*/ 147638 h 649287"/>
              <a:gd name="connsiteX7" fmla="*/ 550055 w 649288"/>
              <a:gd name="connsiteY7" fmla="*/ 220835 h 649287"/>
              <a:gd name="connsiteX8" fmla="*/ 559211 w 649288"/>
              <a:gd name="connsiteY8" fmla="*/ 239961 h 649287"/>
              <a:gd name="connsiteX9" fmla="*/ 569814 w 649288"/>
              <a:gd name="connsiteY9" fmla="*/ 280966 h 649287"/>
              <a:gd name="connsiteX10" fmla="*/ 649288 w 649288"/>
              <a:gd name="connsiteY10" fmla="*/ 314325 h 649287"/>
              <a:gd name="connsiteX11" fmla="*/ 642938 w 649288"/>
              <a:gd name="connsiteY11" fmla="*/ 392113 h 649287"/>
              <a:gd name="connsiteX12" fmla="*/ 556964 w 649288"/>
              <a:gd name="connsiteY12" fmla="*/ 410889 h 649287"/>
              <a:gd name="connsiteX13" fmla="*/ 549457 w 649288"/>
              <a:gd name="connsiteY13" fmla="*/ 431560 h 649287"/>
              <a:gd name="connsiteX14" fmla="*/ 527263 w 649288"/>
              <a:gd name="connsiteY14" fmla="*/ 467798 h 649287"/>
              <a:gd name="connsiteX15" fmla="*/ 560388 w 649288"/>
              <a:gd name="connsiteY15" fmla="*/ 547687 h 649287"/>
              <a:gd name="connsiteX16" fmla="*/ 500063 w 649288"/>
              <a:gd name="connsiteY16" fmla="*/ 598487 h 649287"/>
              <a:gd name="connsiteX17" fmla="*/ 424873 w 649288"/>
              <a:gd name="connsiteY17" fmla="*/ 549715 h 649287"/>
              <a:gd name="connsiteX18" fmla="*/ 410120 w 649288"/>
              <a:gd name="connsiteY18" fmla="*/ 556698 h 649287"/>
              <a:gd name="connsiteX19" fmla="*/ 368313 w 649288"/>
              <a:gd name="connsiteY19" fmla="*/ 567433 h 649287"/>
              <a:gd name="connsiteX20" fmla="*/ 333375 w 649288"/>
              <a:gd name="connsiteY20" fmla="*/ 649287 h 649287"/>
              <a:gd name="connsiteX21" fmla="*/ 255588 w 649288"/>
              <a:gd name="connsiteY21" fmla="*/ 642937 h 649287"/>
              <a:gd name="connsiteX22" fmla="*/ 237274 w 649288"/>
              <a:gd name="connsiteY22" fmla="*/ 554423 h 649287"/>
              <a:gd name="connsiteX23" fmla="*/ 217680 w 649288"/>
              <a:gd name="connsiteY23" fmla="*/ 547372 h 649287"/>
              <a:gd name="connsiteX24" fmla="*/ 184265 w 649288"/>
              <a:gd name="connsiteY24" fmla="*/ 527120 h 649287"/>
              <a:gd name="connsiteX25" fmla="*/ 101600 w 649288"/>
              <a:gd name="connsiteY25" fmla="*/ 560387 h 649287"/>
              <a:gd name="connsiteX26" fmla="*/ 52388 w 649288"/>
              <a:gd name="connsiteY26" fmla="*/ 501650 h 649287"/>
              <a:gd name="connsiteX27" fmla="*/ 100335 w 649288"/>
              <a:gd name="connsiteY27" fmla="*/ 426731 h 649287"/>
              <a:gd name="connsiteX28" fmla="*/ 91664 w 649288"/>
              <a:gd name="connsiteY28" fmla="*/ 408618 h 649287"/>
              <a:gd name="connsiteX29" fmla="*/ 81166 w 649288"/>
              <a:gd name="connsiteY29" fmla="*/ 368019 h 649287"/>
              <a:gd name="connsiteX30" fmla="*/ 0 w 649288"/>
              <a:gd name="connsiteY30" fmla="*/ 333375 h 649287"/>
              <a:gd name="connsiteX31" fmla="*/ 7937 w 649288"/>
              <a:gd name="connsiteY31" fmla="*/ 257175 h 649287"/>
              <a:gd name="connsiteX32" fmla="*/ 93624 w 649288"/>
              <a:gd name="connsiteY32" fmla="*/ 238462 h 649287"/>
              <a:gd name="connsiteX33" fmla="*/ 101418 w 649288"/>
              <a:gd name="connsiteY33" fmla="*/ 216983 h 649287"/>
              <a:gd name="connsiteX34" fmla="*/ 122826 w 649288"/>
              <a:gd name="connsiteY34" fmla="*/ 181954 h 649287"/>
              <a:gd name="connsiteX35" fmla="*/ 90488 w 649288"/>
              <a:gd name="connsiteY35" fmla="*/ 101599 h 649287"/>
              <a:gd name="connsiteX36" fmla="*/ 149225 w 649288"/>
              <a:gd name="connsiteY36" fmla="*/ 52387 h 649287"/>
              <a:gd name="connsiteX37" fmla="*/ 223287 w 649288"/>
              <a:gd name="connsiteY37" fmla="*/ 99786 h 649287"/>
              <a:gd name="connsiteX38" fmla="*/ 240755 w 649288"/>
              <a:gd name="connsiteY38" fmla="*/ 91494 h 649287"/>
              <a:gd name="connsiteX39" fmla="*/ 283081 w 649288"/>
              <a:gd name="connsiteY39" fmla="*/ 80640 h 6492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649288" h="649287">
                <a:moveTo>
                  <a:pt x="317500" y="0"/>
                </a:moveTo>
                <a:lnTo>
                  <a:pt x="393700" y="7937"/>
                </a:lnTo>
                <a:lnTo>
                  <a:pt x="412438" y="93737"/>
                </a:lnTo>
                <a:lnTo>
                  <a:pt x="433195" y="101206"/>
                </a:lnTo>
                <a:lnTo>
                  <a:pt x="466681" y="121501"/>
                </a:lnTo>
                <a:lnTo>
                  <a:pt x="547689" y="88900"/>
                </a:lnTo>
                <a:lnTo>
                  <a:pt x="596901" y="147638"/>
                </a:lnTo>
                <a:lnTo>
                  <a:pt x="550055" y="220835"/>
                </a:lnTo>
                <a:lnTo>
                  <a:pt x="559211" y="239961"/>
                </a:lnTo>
                <a:lnTo>
                  <a:pt x="569814" y="280966"/>
                </a:lnTo>
                <a:lnTo>
                  <a:pt x="649288" y="314325"/>
                </a:lnTo>
                <a:lnTo>
                  <a:pt x="642938" y="392113"/>
                </a:lnTo>
                <a:lnTo>
                  <a:pt x="556964" y="410889"/>
                </a:lnTo>
                <a:lnTo>
                  <a:pt x="549457" y="431560"/>
                </a:lnTo>
                <a:lnTo>
                  <a:pt x="527263" y="467798"/>
                </a:lnTo>
                <a:lnTo>
                  <a:pt x="560388" y="547687"/>
                </a:lnTo>
                <a:lnTo>
                  <a:pt x="500063" y="598487"/>
                </a:lnTo>
                <a:lnTo>
                  <a:pt x="424873" y="549715"/>
                </a:lnTo>
                <a:lnTo>
                  <a:pt x="410120" y="556698"/>
                </a:lnTo>
                <a:lnTo>
                  <a:pt x="368313" y="567433"/>
                </a:lnTo>
                <a:lnTo>
                  <a:pt x="333375" y="649287"/>
                </a:lnTo>
                <a:lnTo>
                  <a:pt x="255588" y="642937"/>
                </a:lnTo>
                <a:lnTo>
                  <a:pt x="237274" y="554423"/>
                </a:lnTo>
                <a:lnTo>
                  <a:pt x="217680" y="547372"/>
                </a:lnTo>
                <a:lnTo>
                  <a:pt x="184265" y="527120"/>
                </a:lnTo>
                <a:lnTo>
                  <a:pt x="101600" y="560387"/>
                </a:lnTo>
                <a:lnTo>
                  <a:pt x="52388" y="501650"/>
                </a:lnTo>
                <a:lnTo>
                  <a:pt x="100335" y="426731"/>
                </a:lnTo>
                <a:lnTo>
                  <a:pt x="91664" y="408618"/>
                </a:lnTo>
                <a:lnTo>
                  <a:pt x="81166" y="368019"/>
                </a:lnTo>
                <a:lnTo>
                  <a:pt x="0" y="333375"/>
                </a:lnTo>
                <a:lnTo>
                  <a:pt x="7937" y="257175"/>
                </a:lnTo>
                <a:lnTo>
                  <a:pt x="93624" y="238462"/>
                </a:lnTo>
                <a:lnTo>
                  <a:pt x="101418" y="216983"/>
                </a:lnTo>
                <a:lnTo>
                  <a:pt x="122826" y="181954"/>
                </a:lnTo>
                <a:lnTo>
                  <a:pt x="90488" y="101599"/>
                </a:lnTo>
                <a:lnTo>
                  <a:pt x="149225" y="52387"/>
                </a:lnTo>
                <a:lnTo>
                  <a:pt x="223287" y="99786"/>
                </a:lnTo>
                <a:lnTo>
                  <a:pt x="240755" y="91494"/>
                </a:lnTo>
                <a:lnTo>
                  <a:pt x="283081" y="80640"/>
                </a:lnTo>
                <a:close/>
              </a:path>
            </a:pathLst>
          </a:custGeom>
          <a:solidFill>
            <a:schemeClr val="accent3"/>
          </a:solidFill>
          <a:ln>
            <a:noFill/>
          </a:ln>
        </p:spPr>
        <p:txBody>
          <a:bodyPr vert="horz" wrap="square" lIns="83738" tIns="41869" rIns="83738" bIns="41869" numCol="1" anchor="t" anchorCtr="0" compatLnSpc="1">
            <a:noAutofit/>
          </a:bodyPr>
          <a:lstStyle/>
          <a:p>
            <a:pPr algn="just">
              <a:lnSpc>
                <a:spcPct val="120000"/>
              </a:lnSpc>
            </a:pPr>
            <a:endParaRPr lang="en-US" sz="900">
              <a:cs typeface="+mn-ea"/>
              <a:sym typeface="+mn-lt"/>
            </a:endParaRPr>
          </a:p>
        </p:txBody>
      </p:sp>
      <p:sp>
        <p:nvSpPr>
          <p:cNvPr id="9" name="Freeform 8"/>
          <p:cNvSpPr/>
          <p:nvPr/>
        </p:nvSpPr>
        <p:spPr bwMode="auto">
          <a:xfrm>
            <a:off x="7919655" y="2879398"/>
            <a:ext cx="1705298" cy="1703844"/>
          </a:xfrm>
          <a:custGeom>
            <a:avLst/>
            <a:gdLst>
              <a:gd name="connsiteX0" fmla="*/ 925512 w 1862137"/>
              <a:gd name="connsiteY0" fmla="*/ 0 h 1860550"/>
              <a:gd name="connsiteX1" fmla="*/ 978984 w 1862137"/>
              <a:gd name="connsiteY1" fmla="*/ 157330 h 1860550"/>
              <a:gd name="connsiteX2" fmla="*/ 1037671 w 1862137"/>
              <a:gd name="connsiteY2" fmla="*/ 159757 h 1860550"/>
              <a:gd name="connsiteX3" fmla="*/ 1083692 w 1862137"/>
              <a:gd name="connsiteY3" fmla="*/ 170718 h 1860550"/>
              <a:gd name="connsiteX4" fmla="*/ 1176338 w 1862137"/>
              <a:gd name="connsiteY4" fmla="*/ 31750 h 1860550"/>
              <a:gd name="connsiteX5" fmla="*/ 1289050 w 1862137"/>
              <a:gd name="connsiteY5" fmla="*/ 69850 h 1860550"/>
              <a:gd name="connsiteX6" fmla="*/ 1275692 w 1862137"/>
              <a:gd name="connsiteY6" fmla="*/ 236320 h 1860550"/>
              <a:gd name="connsiteX7" fmla="*/ 1319008 w 1862137"/>
              <a:gd name="connsiteY7" fmla="*/ 255918 h 1860550"/>
              <a:gd name="connsiteX8" fmla="*/ 1358662 w 1862137"/>
              <a:gd name="connsiteY8" fmla="*/ 284075 h 1860550"/>
              <a:gd name="connsiteX9" fmla="*/ 1495425 w 1862137"/>
              <a:gd name="connsiteY9" fmla="*/ 190500 h 1860550"/>
              <a:gd name="connsiteX10" fmla="*/ 1585912 w 1862137"/>
              <a:gd name="connsiteY10" fmla="*/ 268288 h 1860550"/>
              <a:gd name="connsiteX11" fmla="*/ 1511895 w 1862137"/>
              <a:gd name="connsiteY11" fmla="*/ 417350 h 1860550"/>
              <a:gd name="connsiteX12" fmla="*/ 1546743 w 1862137"/>
              <a:gd name="connsiteY12" fmla="*/ 454238 h 1860550"/>
              <a:gd name="connsiteX13" fmla="*/ 1576521 w 1862137"/>
              <a:gd name="connsiteY13" fmla="*/ 502126 h 1860550"/>
              <a:gd name="connsiteX14" fmla="*/ 1741488 w 1862137"/>
              <a:gd name="connsiteY14" fmla="*/ 468313 h 1860550"/>
              <a:gd name="connsiteX15" fmla="*/ 1793875 w 1862137"/>
              <a:gd name="connsiteY15" fmla="*/ 573088 h 1860550"/>
              <a:gd name="connsiteX16" fmla="*/ 1667696 w 1862137"/>
              <a:gd name="connsiteY16" fmla="*/ 681097 h 1860550"/>
              <a:gd name="connsiteX17" fmla="*/ 1684884 w 1862137"/>
              <a:gd name="connsiteY17" fmla="*/ 735702 h 1860550"/>
              <a:gd name="connsiteX18" fmla="*/ 1693262 w 1862137"/>
              <a:gd name="connsiteY18" fmla="*/ 776085 h 1860550"/>
              <a:gd name="connsiteX19" fmla="*/ 1854200 w 1862137"/>
              <a:gd name="connsiteY19" fmla="*/ 806450 h 1860550"/>
              <a:gd name="connsiteX20" fmla="*/ 1862137 w 1862137"/>
              <a:gd name="connsiteY20" fmla="*/ 925513 h 1860550"/>
              <a:gd name="connsiteX21" fmla="*/ 1704727 w 1862137"/>
              <a:gd name="connsiteY21" fmla="*/ 977642 h 1860550"/>
              <a:gd name="connsiteX22" fmla="*/ 1702277 w 1862137"/>
              <a:gd name="connsiteY22" fmla="*/ 1036783 h 1860550"/>
              <a:gd name="connsiteX23" fmla="*/ 1691105 w 1862137"/>
              <a:gd name="connsiteY23" fmla="*/ 1083603 h 1860550"/>
              <a:gd name="connsiteX24" fmla="*/ 1830387 w 1862137"/>
              <a:gd name="connsiteY24" fmla="*/ 1174750 h 1860550"/>
              <a:gd name="connsiteX25" fmla="*/ 1792287 w 1862137"/>
              <a:gd name="connsiteY25" fmla="*/ 1285875 h 1860550"/>
              <a:gd name="connsiteX26" fmla="*/ 1625658 w 1862137"/>
              <a:gd name="connsiteY26" fmla="*/ 1274561 h 1860550"/>
              <a:gd name="connsiteX27" fmla="*/ 1606030 w 1862137"/>
              <a:gd name="connsiteY27" fmla="*/ 1317868 h 1860550"/>
              <a:gd name="connsiteX28" fmla="*/ 1577382 w 1862137"/>
              <a:gd name="connsiteY28" fmla="*/ 1358141 h 1860550"/>
              <a:gd name="connsiteX29" fmla="*/ 1671637 w 1862137"/>
              <a:gd name="connsiteY29" fmla="*/ 1495425 h 1860550"/>
              <a:gd name="connsiteX30" fmla="*/ 1593850 w 1862137"/>
              <a:gd name="connsiteY30" fmla="*/ 1584325 h 1860550"/>
              <a:gd name="connsiteX31" fmla="*/ 1444760 w 1862137"/>
              <a:gd name="connsiteY31" fmla="*/ 1510294 h 1860550"/>
              <a:gd name="connsiteX32" fmla="*/ 1407533 w 1862137"/>
              <a:gd name="connsiteY32" fmla="*/ 1545400 h 1860550"/>
              <a:gd name="connsiteX33" fmla="*/ 1359818 w 1862137"/>
              <a:gd name="connsiteY33" fmla="*/ 1575017 h 1860550"/>
              <a:gd name="connsiteX34" fmla="*/ 1393825 w 1862137"/>
              <a:gd name="connsiteY34" fmla="*/ 1739900 h 1860550"/>
              <a:gd name="connsiteX35" fmla="*/ 1289050 w 1862137"/>
              <a:gd name="connsiteY35" fmla="*/ 1792287 h 1860550"/>
              <a:gd name="connsiteX36" fmla="*/ 1181011 w 1862137"/>
              <a:gd name="connsiteY36" fmla="*/ 1666074 h 1860550"/>
              <a:gd name="connsiteX37" fmla="*/ 1125816 w 1862137"/>
              <a:gd name="connsiteY37" fmla="*/ 1683417 h 1860550"/>
              <a:gd name="connsiteX38" fmla="*/ 1086058 w 1862137"/>
              <a:gd name="connsiteY38" fmla="*/ 1691651 h 1860550"/>
              <a:gd name="connsiteX39" fmla="*/ 1055688 w 1862137"/>
              <a:gd name="connsiteY39" fmla="*/ 1852613 h 1860550"/>
              <a:gd name="connsiteX40" fmla="*/ 936625 w 1862137"/>
              <a:gd name="connsiteY40" fmla="*/ 1860550 h 1860550"/>
              <a:gd name="connsiteX41" fmla="*/ 883154 w 1862137"/>
              <a:gd name="connsiteY41" fmla="*/ 1703221 h 1860550"/>
              <a:gd name="connsiteX42" fmla="*/ 824467 w 1862137"/>
              <a:gd name="connsiteY42" fmla="*/ 1700794 h 1860550"/>
              <a:gd name="connsiteX43" fmla="*/ 777857 w 1862137"/>
              <a:gd name="connsiteY43" fmla="*/ 1689693 h 1860550"/>
              <a:gd name="connsiteX44" fmla="*/ 685800 w 1862137"/>
              <a:gd name="connsiteY44" fmla="*/ 1828800 h 1860550"/>
              <a:gd name="connsiteX45" fmla="*/ 574675 w 1862137"/>
              <a:gd name="connsiteY45" fmla="*/ 1789113 h 1860550"/>
              <a:gd name="connsiteX46" fmla="*/ 586948 w 1862137"/>
              <a:gd name="connsiteY46" fmla="*/ 1624458 h 1860550"/>
              <a:gd name="connsiteX47" fmla="*/ 543130 w 1862137"/>
              <a:gd name="connsiteY47" fmla="*/ 1604634 h 1860550"/>
              <a:gd name="connsiteX48" fmla="*/ 502741 w 1862137"/>
              <a:gd name="connsiteY48" fmla="*/ 1575955 h 1860550"/>
              <a:gd name="connsiteX49" fmla="*/ 366712 w 1862137"/>
              <a:gd name="connsiteY49" fmla="*/ 1670050 h 1860550"/>
              <a:gd name="connsiteX50" fmla="*/ 276225 w 1862137"/>
              <a:gd name="connsiteY50" fmla="*/ 1592263 h 1860550"/>
              <a:gd name="connsiteX51" fmla="*/ 350241 w 1862137"/>
              <a:gd name="connsiteY51" fmla="*/ 1443201 h 1860550"/>
              <a:gd name="connsiteX52" fmla="*/ 315394 w 1862137"/>
              <a:gd name="connsiteY52" fmla="*/ 1406314 h 1860550"/>
              <a:gd name="connsiteX53" fmla="*/ 285679 w 1862137"/>
              <a:gd name="connsiteY53" fmla="*/ 1358527 h 1860550"/>
              <a:gd name="connsiteX54" fmla="*/ 122237 w 1862137"/>
              <a:gd name="connsiteY54" fmla="*/ 1392237 h 1860550"/>
              <a:gd name="connsiteX55" fmla="*/ 68262 w 1862137"/>
              <a:gd name="connsiteY55" fmla="*/ 1285875 h 1860550"/>
              <a:gd name="connsiteX56" fmla="*/ 194297 w 1862137"/>
              <a:gd name="connsiteY56" fmla="*/ 1178997 h 1860550"/>
              <a:gd name="connsiteX57" fmla="*/ 177253 w 1862137"/>
              <a:gd name="connsiteY57" fmla="*/ 1124849 h 1860550"/>
              <a:gd name="connsiteX58" fmla="*/ 168617 w 1862137"/>
              <a:gd name="connsiteY58" fmla="*/ 1083223 h 1860550"/>
              <a:gd name="connsiteX59" fmla="*/ 7937 w 1862137"/>
              <a:gd name="connsiteY59" fmla="*/ 1054100 h 1860550"/>
              <a:gd name="connsiteX60" fmla="*/ 0 w 1862137"/>
              <a:gd name="connsiteY60" fmla="*/ 935037 h 1860550"/>
              <a:gd name="connsiteX61" fmla="*/ 157410 w 1862137"/>
              <a:gd name="connsiteY61" fmla="*/ 882908 h 1860550"/>
              <a:gd name="connsiteX62" fmla="*/ 159860 w 1862137"/>
              <a:gd name="connsiteY62" fmla="*/ 823769 h 1860550"/>
              <a:gd name="connsiteX63" fmla="*/ 171108 w 1862137"/>
              <a:gd name="connsiteY63" fmla="*/ 776628 h 1860550"/>
              <a:gd name="connsiteX64" fmla="*/ 33337 w 1862137"/>
              <a:gd name="connsiteY64" fmla="*/ 685801 h 1860550"/>
              <a:gd name="connsiteX65" fmla="*/ 71437 w 1862137"/>
              <a:gd name="connsiteY65" fmla="*/ 573088 h 1860550"/>
              <a:gd name="connsiteX66" fmla="*/ 236742 w 1862137"/>
              <a:gd name="connsiteY66" fmla="*/ 585409 h 1860550"/>
              <a:gd name="connsiteX67" fmla="*/ 256107 w 1862137"/>
              <a:gd name="connsiteY67" fmla="*/ 542684 h 1860550"/>
              <a:gd name="connsiteX68" fmla="*/ 284755 w 1862137"/>
              <a:gd name="connsiteY68" fmla="*/ 502410 h 1860550"/>
              <a:gd name="connsiteX69" fmla="*/ 190500 w 1862137"/>
              <a:gd name="connsiteY69" fmla="*/ 365125 h 1860550"/>
              <a:gd name="connsiteX70" fmla="*/ 268287 w 1862137"/>
              <a:gd name="connsiteY70" fmla="*/ 276225 h 1860550"/>
              <a:gd name="connsiteX71" fmla="*/ 417378 w 1862137"/>
              <a:gd name="connsiteY71" fmla="*/ 350256 h 1860550"/>
              <a:gd name="connsiteX72" fmla="*/ 454604 w 1862137"/>
              <a:gd name="connsiteY72" fmla="*/ 315152 h 1860550"/>
              <a:gd name="connsiteX73" fmla="*/ 502320 w 1862137"/>
              <a:gd name="connsiteY73" fmla="*/ 285534 h 1860550"/>
              <a:gd name="connsiteX74" fmla="*/ 468312 w 1862137"/>
              <a:gd name="connsiteY74" fmla="*/ 120651 h 1860550"/>
              <a:gd name="connsiteX75" fmla="*/ 574675 w 1862137"/>
              <a:gd name="connsiteY75" fmla="*/ 68263 h 1860550"/>
              <a:gd name="connsiteX76" fmla="*/ 682378 w 1862137"/>
              <a:gd name="connsiteY76" fmla="*/ 194084 h 1860550"/>
              <a:gd name="connsiteX77" fmla="*/ 736321 w 1862137"/>
              <a:gd name="connsiteY77" fmla="*/ 177134 h 1860550"/>
              <a:gd name="connsiteX78" fmla="*/ 777732 w 1862137"/>
              <a:gd name="connsiteY78" fmla="*/ 168558 h 1860550"/>
              <a:gd name="connsiteX79" fmla="*/ 808037 w 1862137"/>
              <a:gd name="connsiteY79" fmla="*/ 7937 h 1860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Lst>
            <a:rect l="l" t="t" r="r" b="b"/>
            <a:pathLst>
              <a:path w="1862137" h="1860550">
                <a:moveTo>
                  <a:pt x="925512" y="0"/>
                </a:moveTo>
                <a:lnTo>
                  <a:pt x="978984" y="157330"/>
                </a:lnTo>
                <a:lnTo>
                  <a:pt x="1037671" y="159757"/>
                </a:lnTo>
                <a:lnTo>
                  <a:pt x="1083692" y="170718"/>
                </a:lnTo>
                <a:lnTo>
                  <a:pt x="1176338" y="31750"/>
                </a:lnTo>
                <a:lnTo>
                  <a:pt x="1289050" y="69850"/>
                </a:lnTo>
                <a:lnTo>
                  <a:pt x="1275692" y="236320"/>
                </a:lnTo>
                <a:lnTo>
                  <a:pt x="1319008" y="255918"/>
                </a:lnTo>
                <a:lnTo>
                  <a:pt x="1358662" y="284075"/>
                </a:lnTo>
                <a:lnTo>
                  <a:pt x="1495425" y="190500"/>
                </a:lnTo>
                <a:lnTo>
                  <a:pt x="1585912" y="268288"/>
                </a:lnTo>
                <a:lnTo>
                  <a:pt x="1511895" y="417350"/>
                </a:lnTo>
                <a:lnTo>
                  <a:pt x="1546743" y="454238"/>
                </a:lnTo>
                <a:lnTo>
                  <a:pt x="1576521" y="502126"/>
                </a:lnTo>
                <a:lnTo>
                  <a:pt x="1741488" y="468313"/>
                </a:lnTo>
                <a:lnTo>
                  <a:pt x="1793875" y="573088"/>
                </a:lnTo>
                <a:lnTo>
                  <a:pt x="1667696" y="681097"/>
                </a:lnTo>
                <a:lnTo>
                  <a:pt x="1684884" y="735702"/>
                </a:lnTo>
                <a:lnTo>
                  <a:pt x="1693262" y="776085"/>
                </a:lnTo>
                <a:lnTo>
                  <a:pt x="1854200" y="806450"/>
                </a:lnTo>
                <a:lnTo>
                  <a:pt x="1862137" y="925513"/>
                </a:lnTo>
                <a:lnTo>
                  <a:pt x="1704727" y="977642"/>
                </a:lnTo>
                <a:lnTo>
                  <a:pt x="1702277" y="1036783"/>
                </a:lnTo>
                <a:lnTo>
                  <a:pt x="1691105" y="1083603"/>
                </a:lnTo>
                <a:lnTo>
                  <a:pt x="1830387" y="1174750"/>
                </a:lnTo>
                <a:lnTo>
                  <a:pt x="1792287" y="1285875"/>
                </a:lnTo>
                <a:lnTo>
                  <a:pt x="1625658" y="1274561"/>
                </a:lnTo>
                <a:lnTo>
                  <a:pt x="1606030" y="1317868"/>
                </a:lnTo>
                <a:lnTo>
                  <a:pt x="1577382" y="1358141"/>
                </a:lnTo>
                <a:lnTo>
                  <a:pt x="1671637" y="1495425"/>
                </a:lnTo>
                <a:lnTo>
                  <a:pt x="1593850" y="1584325"/>
                </a:lnTo>
                <a:lnTo>
                  <a:pt x="1444760" y="1510294"/>
                </a:lnTo>
                <a:lnTo>
                  <a:pt x="1407533" y="1545400"/>
                </a:lnTo>
                <a:lnTo>
                  <a:pt x="1359818" y="1575017"/>
                </a:lnTo>
                <a:lnTo>
                  <a:pt x="1393825" y="1739900"/>
                </a:lnTo>
                <a:lnTo>
                  <a:pt x="1289050" y="1792287"/>
                </a:lnTo>
                <a:lnTo>
                  <a:pt x="1181011" y="1666074"/>
                </a:lnTo>
                <a:lnTo>
                  <a:pt x="1125816" y="1683417"/>
                </a:lnTo>
                <a:lnTo>
                  <a:pt x="1086058" y="1691651"/>
                </a:lnTo>
                <a:lnTo>
                  <a:pt x="1055688" y="1852613"/>
                </a:lnTo>
                <a:lnTo>
                  <a:pt x="936625" y="1860550"/>
                </a:lnTo>
                <a:lnTo>
                  <a:pt x="883154" y="1703221"/>
                </a:lnTo>
                <a:lnTo>
                  <a:pt x="824467" y="1700794"/>
                </a:lnTo>
                <a:lnTo>
                  <a:pt x="777857" y="1689693"/>
                </a:lnTo>
                <a:lnTo>
                  <a:pt x="685800" y="1828800"/>
                </a:lnTo>
                <a:lnTo>
                  <a:pt x="574675" y="1789113"/>
                </a:lnTo>
                <a:lnTo>
                  <a:pt x="586948" y="1624458"/>
                </a:lnTo>
                <a:lnTo>
                  <a:pt x="543130" y="1604634"/>
                </a:lnTo>
                <a:lnTo>
                  <a:pt x="502741" y="1575955"/>
                </a:lnTo>
                <a:lnTo>
                  <a:pt x="366712" y="1670050"/>
                </a:lnTo>
                <a:lnTo>
                  <a:pt x="276225" y="1592263"/>
                </a:lnTo>
                <a:lnTo>
                  <a:pt x="350241" y="1443201"/>
                </a:lnTo>
                <a:lnTo>
                  <a:pt x="315394" y="1406314"/>
                </a:lnTo>
                <a:lnTo>
                  <a:pt x="285679" y="1358527"/>
                </a:lnTo>
                <a:lnTo>
                  <a:pt x="122237" y="1392237"/>
                </a:lnTo>
                <a:lnTo>
                  <a:pt x="68262" y="1285875"/>
                </a:lnTo>
                <a:lnTo>
                  <a:pt x="194297" y="1178997"/>
                </a:lnTo>
                <a:lnTo>
                  <a:pt x="177253" y="1124849"/>
                </a:lnTo>
                <a:lnTo>
                  <a:pt x="168617" y="1083223"/>
                </a:lnTo>
                <a:lnTo>
                  <a:pt x="7937" y="1054100"/>
                </a:lnTo>
                <a:lnTo>
                  <a:pt x="0" y="935037"/>
                </a:lnTo>
                <a:lnTo>
                  <a:pt x="157410" y="882908"/>
                </a:lnTo>
                <a:lnTo>
                  <a:pt x="159860" y="823769"/>
                </a:lnTo>
                <a:lnTo>
                  <a:pt x="171108" y="776628"/>
                </a:lnTo>
                <a:lnTo>
                  <a:pt x="33337" y="685801"/>
                </a:lnTo>
                <a:lnTo>
                  <a:pt x="71437" y="573088"/>
                </a:lnTo>
                <a:lnTo>
                  <a:pt x="236742" y="585409"/>
                </a:lnTo>
                <a:lnTo>
                  <a:pt x="256107" y="542684"/>
                </a:lnTo>
                <a:lnTo>
                  <a:pt x="284755" y="502410"/>
                </a:lnTo>
                <a:lnTo>
                  <a:pt x="190500" y="365125"/>
                </a:lnTo>
                <a:lnTo>
                  <a:pt x="268287" y="276225"/>
                </a:lnTo>
                <a:lnTo>
                  <a:pt x="417378" y="350256"/>
                </a:lnTo>
                <a:lnTo>
                  <a:pt x="454604" y="315152"/>
                </a:lnTo>
                <a:lnTo>
                  <a:pt x="502320" y="285534"/>
                </a:lnTo>
                <a:lnTo>
                  <a:pt x="468312" y="120651"/>
                </a:lnTo>
                <a:lnTo>
                  <a:pt x="574675" y="68263"/>
                </a:lnTo>
                <a:lnTo>
                  <a:pt x="682378" y="194084"/>
                </a:lnTo>
                <a:lnTo>
                  <a:pt x="736321" y="177134"/>
                </a:lnTo>
                <a:lnTo>
                  <a:pt x="777732" y="168558"/>
                </a:lnTo>
                <a:lnTo>
                  <a:pt x="808037" y="7937"/>
                </a:lnTo>
                <a:close/>
              </a:path>
            </a:pathLst>
          </a:custGeom>
          <a:solidFill>
            <a:schemeClr val="accent4"/>
          </a:solidFill>
          <a:ln>
            <a:noFill/>
          </a:ln>
        </p:spPr>
        <p:txBody>
          <a:bodyPr vert="horz" wrap="square" lIns="83738" tIns="41869" rIns="83738" bIns="41869" numCol="1" anchor="t" anchorCtr="0" compatLnSpc="1">
            <a:noAutofit/>
          </a:bodyPr>
          <a:lstStyle/>
          <a:p>
            <a:pPr algn="just">
              <a:lnSpc>
                <a:spcPct val="120000"/>
              </a:lnSpc>
            </a:pPr>
            <a:endParaRPr lang="en-US" sz="900">
              <a:cs typeface="+mn-ea"/>
              <a:sym typeface="+mn-lt"/>
            </a:endParaRPr>
          </a:p>
        </p:txBody>
      </p:sp>
      <p:grpSp>
        <p:nvGrpSpPr>
          <p:cNvPr id="10" name="Group 9"/>
          <p:cNvGrpSpPr/>
          <p:nvPr/>
        </p:nvGrpSpPr>
        <p:grpSpPr>
          <a:xfrm>
            <a:off x="6484760" y="3846172"/>
            <a:ext cx="1199380" cy="2384218"/>
            <a:chOff x="3987801" y="4254500"/>
            <a:chExt cx="1309688" cy="2603499"/>
          </a:xfrm>
          <a:solidFill>
            <a:schemeClr val="accent1"/>
          </a:solidFill>
        </p:grpSpPr>
        <p:sp>
          <p:nvSpPr>
            <p:cNvPr id="11" name="Oval 6"/>
            <p:cNvSpPr>
              <a:spLocks noChangeArrowheads="1"/>
            </p:cNvSpPr>
            <p:nvPr/>
          </p:nvSpPr>
          <p:spPr bwMode="auto">
            <a:xfrm>
              <a:off x="4241801" y="4419599"/>
              <a:ext cx="469900" cy="471487"/>
            </a:xfrm>
            <a:prstGeom prst="ellipse">
              <a:avLst/>
            </a:prstGeom>
            <a:grpFill/>
            <a:ln>
              <a:noFill/>
            </a:ln>
          </p:spPr>
          <p:txBody>
            <a:bodyPr vert="horz" wrap="square" lIns="83738" tIns="41869" rIns="83738" bIns="41869" numCol="1" anchor="t" anchorCtr="0" compatLnSpc="1"/>
            <a:lstStyle/>
            <a:p>
              <a:pPr algn="just">
                <a:lnSpc>
                  <a:spcPct val="120000"/>
                </a:lnSpc>
              </a:pPr>
              <a:endParaRPr lang="en-US" sz="900">
                <a:cs typeface="+mn-ea"/>
                <a:sym typeface="+mn-lt"/>
              </a:endParaRPr>
            </a:p>
          </p:txBody>
        </p:sp>
        <p:sp>
          <p:nvSpPr>
            <p:cNvPr id="12" name="Freeform 7"/>
            <p:cNvSpPr/>
            <p:nvPr/>
          </p:nvSpPr>
          <p:spPr bwMode="auto">
            <a:xfrm>
              <a:off x="3987801" y="4348162"/>
              <a:ext cx="1309688" cy="2509837"/>
            </a:xfrm>
            <a:custGeom>
              <a:avLst/>
              <a:gdLst>
                <a:gd name="T0" fmla="*/ 835 w 1488"/>
                <a:gd name="T1" fmla="*/ 717 h 2854"/>
                <a:gd name="T2" fmla="*/ 851 w 1488"/>
                <a:gd name="T3" fmla="*/ 708 h 2854"/>
                <a:gd name="T4" fmla="*/ 1249 w 1488"/>
                <a:gd name="T5" fmla="*/ 68 h 2854"/>
                <a:gd name="T6" fmla="*/ 1417 w 1488"/>
                <a:gd name="T7" fmla="*/ 36 h 2854"/>
                <a:gd name="T8" fmla="*/ 1451 w 1488"/>
                <a:gd name="T9" fmla="*/ 199 h 2854"/>
                <a:gd name="T10" fmla="*/ 890 w 1488"/>
                <a:gd name="T11" fmla="*/ 1074 h 2854"/>
                <a:gd name="T12" fmla="*/ 887 w 1488"/>
                <a:gd name="T13" fmla="*/ 1085 h 2854"/>
                <a:gd name="T14" fmla="*/ 887 w 1488"/>
                <a:gd name="T15" fmla="*/ 1839 h 2854"/>
                <a:gd name="T16" fmla="*/ 887 w 1488"/>
                <a:gd name="T17" fmla="*/ 1906 h 2854"/>
                <a:gd name="T18" fmla="*/ 887 w 1488"/>
                <a:gd name="T19" fmla="*/ 2723 h 2854"/>
                <a:gd name="T20" fmla="*/ 751 w 1488"/>
                <a:gd name="T21" fmla="*/ 2854 h 2854"/>
                <a:gd name="T22" fmla="*/ 749 w 1488"/>
                <a:gd name="T23" fmla="*/ 2854 h 2854"/>
                <a:gd name="T24" fmla="*/ 614 w 1488"/>
                <a:gd name="T25" fmla="*/ 2723 h 2854"/>
                <a:gd name="T26" fmla="*/ 614 w 1488"/>
                <a:gd name="T27" fmla="*/ 1925 h 2854"/>
                <a:gd name="T28" fmla="*/ 595 w 1488"/>
                <a:gd name="T29" fmla="*/ 1906 h 2854"/>
                <a:gd name="T30" fmla="*/ 576 w 1488"/>
                <a:gd name="T31" fmla="*/ 1906 h 2854"/>
                <a:gd name="T32" fmla="*/ 557 w 1488"/>
                <a:gd name="T33" fmla="*/ 1925 h 2854"/>
                <a:gd name="T34" fmla="*/ 557 w 1488"/>
                <a:gd name="T35" fmla="*/ 2723 h 2854"/>
                <a:gd name="T36" fmla="*/ 421 w 1488"/>
                <a:gd name="T37" fmla="*/ 2854 h 2854"/>
                <a:gd name="T38" fmla="*/ 419 w 1488"/>
                <a:gd name="T39" fmla="*/ 2854 h 2854"/>
                <a:gd name="T40" fmla="*/ 283 w 1488"/>
                <a:gd name="T41" fmla="*/ 2723 h 2854"/>
                <a:gd name="T42" fmla="*/ 283 w 1488"/>
                <a:gd name="T43" fmla="*/ 1906 h 2854"/>
                <a:gd name="T44" fmla="*/ 283 w 1488"/>
                <a:gd name="T45" fmla="*/ 1839 h 2854"/>
                <a:gd name="T46" fmla="*/ 283 w 1488"/>
                <a:gd name="T47" fmla="*/ 1103 h 2854"/>
                <a:gd name="T48" fmla="*/ 263 w 1488"/>
                <a:gd name="T49" fmla="*/ 1085 h 2854"/>
                <a:gd name="T50" fmla="*/ 263 w 1488"/>
                <a:gd name="T51" fmla="*/ 1085 h 2854"/>
                <a:gd name="T52" fmla="*/ 246 w 1488"/>
                <a:gd name="T53" fmla="*/ 1103 h 2854"/>
                <a:gd name="T54" fmla="*/ 246 w 1488"/>
                <a:gd name="T55" fmla="*/ 1712 h 2854"/>
                <a:gd name="T56" fmla="*/ 123 w 1488"/>
                <a:gd name="T57" fmla="*/ 1830 h 2854"/>
                <a:gd name="T58" fmla="*/ 0 w 1488"/>
                <a:gd name="T59" fmla="*/ 1712 h 2854"/>
                <a:gd name="T60" fmla="*/ 0 w 1488"/>
                <a:gd name="T61" fmla="*/ 1170 h 2854"/>
                <a:gd name="T62" fmla="*/ 0 w 1488"/>
                <a:gd name="T63" fmla="*/ 1024 h 2854"/>
                <a:gd name="T64" fmla="*/ 0 w 1488"/>
                <a:gd name="T65" fmla="*/ 736 h 2854"/>
                <a:gd name="T66" fmla="*/ 19 w 1488"/>
                <a:gd name="T67" fmla="*/ 717 h 2854"/>
                <a:gd name="T68" fmla="*/ 835 w 1488"/>
                <a:gd name="T69" fmla="*/ 717 h 28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488" h="2854">
                  <a:moveTo>
                    <a:pt x="835" y="717"/>
                  </a:moveTo>
                  <a:cubicBezTo>
                    <a:pt x="841" y="717"/>
                    <a:pt x="847" y="714"/>
                    <a:pt x="851" y="708"/>
                  </a:cubicBezTo>
                  <a:cubicBezTo>
                    <a:pt x="1249" y="68"/>
                    <a:pt x="1249" y="68"/>
                    <a:pt x="1249" y="68"/>
                  </a:cubicBezTo>
                  <a:cubicBezTo>
                    <a:pt x="1286" y="14"/>
                    <a:pt x="1361" y="0"/>
                    <a:pt x="1417" y="36"/>
                  </a:cubicBezTo>
                  <a:cubicBezTo>
                    <a:pt x="1473" y="72"/>
                    <a:pt x="1488" y="145"/>
                    <a:pt x="1451" y="199"/>
                  </a:cubicBezTo>
                  <a:cubicBezTo>
                    <a:pt x="890" y="1074"/>
                    <a:pt x="890" y="1074"/>
                    <a:pt x="890" y="1074"/>
                  </a:cubicBezTo>
                  <a:cubicBezTo>
                    <a:pt x="888" y="1077"/>
                    <a:pt x="887" y="1081"/>
                    <a:pt x="887" y="1085"/>
                  </a:cubicBezTo>
                  <a:cubicBezTo>
                    <a:pt x="887" y="1839"/>
                    <a:pt x="887" y="1839"/>
                    <a:pt x="887" y="1839"/>
                  </a:cubicBezTo>
                  <a:cubicBezTo>
                    <a:pt x="887" y="1906"/>
                    <a:pt x="887" y="1906"/>
                    <a:pt x="887" y="1906"/>
                  </a:cubicBezTo>
                  <a:cubicBezTo>
                    <a:pt x="887" y="2723"/>
                    <a:pt x="887" y="2723"/>
                    <a:pt x="887" y="2723"/>
                  </a:cubicBezTo>
                  <a:cubicBezTo>
                    <a:pt x="887" y="2795"/>
                    <a:pt x="826" y="2854"/>
                    <a:pt x="751" y="2854"/>
                  </a:cubicBezTo>
                  <a:cubicBezTo>
                    <a:pt x="749" y="2854"/>
                    <a:pt x="749" y="2854"/>
                    <a:pt x="749" y="2854"/>
                  </a:cubicBezTo>
                  <a:cubicBezTo>
                    <a:pt x="675" y="2854"/>
                    <a:pt x="614" y="2795"/>
                    <a:pt x="614" y="2723"/>
                  </a:cubicBezTo>
                  <a:cubicBezTo>
                    <a:pt x="614" y="1925"/>
                    <a:pt x="614" y="1925"/>
                    <a:pt x="614" y="1925"/>
                  </a:cubicBezTo>
                  <a:cubicBezTo>
                    <a:pt x="614" y="1914"/>
                    <a:pt x="605" y="1906"/>
                    <a:pt x="595" y="1906"/>
                  </a:cubicBezTo>
                  <a:cubicBezTo>
                    <a:pt x="576" y="1906"/>
                    <a:pt x="576" y="1906"/>
                    <a:pt x="576" y="1906"/>
                  </a:cubicBezTo>
                  <a:cubicBezTo>
                    <a:pt x="565" y="1906"/>
                    <a:pt x="557" y="1914"/>
                    <a:pt x="557" y="1925"/>
                  </a:cubicBezTo>
                  <a:cubicBezTo>
                    <a:pt x="557" y="2723"/>
                    <a:pt x="557" y="2723"/>
                    <a:pt x="557" y="2723"/>
                  </a:cubicBezTo>
                  <a:cubicBezTo>
                    <a:pt x="557" y="2795"/>
                    <a:pt x="495" y="2854"/>
                    <a:pt x="421" y="2854"/>
                  </a:cubicBezTo>
                  <a:cubicBezTo>
                    <a:pt x="419" y="2854"/>
                    <a:pt x="419" y="2854"/>
                    <a:pt x="419" y="2854"/>
                  </a:cubicBezTo>
                  <a:cubicBezTo>
                    <a:pt x="344" y="2854"/>
                    <a:pt x="283" y="2795"/>
                    <a:pt x="283" y="2723"/>
                  </a:cubicBezTo>
                  <a:cubicBezTo>
                    <a:pt x="283" y="1906"/>
                    <a:pt x="283" y="1906"/>
                    <a:pt x="283" y="1906"/>
                  </a:cubicBezTo>
                  <a:cubicBezTo>
                    <a:pt x="283" y="1839"/>
                    <a:pt x="283" y="1839"/>
                    <a:pt x="283" y="1839"/>
                  </a:cubicBezTo>
                  <a:cubicBezTo>
                    <a:pt x="283" y="1103"/>
                    <a:pt x="283" y="1103"/>
                    <a:pt x="283" y="1103"/>
                  </a:cubicBezTo>
                  <a:cubicBezTo>
                    <a:pt x="283" y="1092"/>
                    <a:pt x="274" y="1084"/>
                    <a:pt x="263" y="1085"/>
                  </a:cubicBezTo>
                  <a:cubicBezTo>
                    <a:pt x="263" y="1085"/>
                    <a:pt x="263" y="1085"/>
                    <a:pt x="263" y="1085"/>
                  </a:cubicBezTo>
                  <a:cubicBezTo>
                    <a:pt x="253" y="1086"/>
                    <a:pt x="246" y="1094"/>
                    <a:pt x="246" y="1103"/>
                  </a:cubicBezTo>
                  <a:cubicBezTo>
                    <a:pt x="246" y="1712"/>
                    <a:pt x="246" y="1712"/>
                    <a:pt x="246" y="1712"/>
                  </a:cubicBezTo>
                  <a:cubicBezTo>
                    <a:pt x="246" y="1778"/>
                    <a:pt x="190" y="1830"/>
                    <a:pt x="123" y="1830"/>
                  </a:cubicBezTo>
                  <a:cubicBezTo>
                    <a:pt x="56" y="1830"/>
                    <a:pt x="0" y="1778"/>
                    <a:pt x="0" y="1712"/>
                  </a:cubicBezTo>
                  <a:cubicBezTo>
                    <a:pt x="0" y="1170"/>
                    <a:pt x="0" y="1170"/>
                    <a:pt x="0" y="1170"/>
                  </a:cubicBezTo>
                  <a:cubicBezTo>
                    <a:pt x="0" y="1024"/>
                    <a:pt x="0" y="1024"/>
                    <a:pt x="0" y="1024"/>
                  </a:cubicBezTo>
                  <a:cubicBezTo>
                    <a:pt x="0" y="736"/>
                    <a:pt x="0" y="736"/>
                    <a:pt x="0" y="736"/>
                  </a:cubicBezTo>
                  <a:cubicBezTo>
                    <a:pt x="0" y="726"/>
                    <a:pt x="9" y="717"/>
                    <a:pt x="19" y="717"/>
                  </a:cubicBezTo>
                  <a:lnTo>
                    <a:pt x="835" y="717"/>
                  </a:lnTo>
                  <a:close/>
                </a:path>
              </a:pathLst>
            </a:custGeom>
            <a:grpFill/>
            <a:ln>
              <a:noFill/>
            </a:ln>
          </p:spPr>
          <p:txBody>
            <a:bodyPr vert="horz" wrap="square" lIns="83738" tIns="41869" rIns="83738" bIns="41869" numCol="1" anchor="t" anchorCtr="0" compatLnSpc="1"/>
            <a:lstStyle/>
            <a:p>
              <a:pPr algn="just">
                <a:lnSpc>
                  <a:spcPct val="120000"/>
                </a:lnSpc>
              </a:pPr>
              <a:endParaRPr lang="en-US" sz="900">
                <a:cs typeface="+mn-ea"/>
                <a:sym typeface="+mn-lt"/>
              </a:endParaRPr>
            </a:p>
          </p:txBody>
        </p:sp>
        <p:sp>
          <p:nvSpPr>
            <p:cNvPr id="13" name="Freeform 8"/>
            <p:cNvSpPr/>
            <p:nvPr/>
          </p:nvSpPr>
          <p:spPr bwMode="auto">
            <a:xfrm>
              <a:off x="4176714" y="4281487"/>
              <a:ext cx="625475" cy="330200"/>
            </a:xfrm>
            <a:custGeom>
              <a:avLst/>
              <a:gdLst>
                <a:gd name="T0" fmla="*/ 51 w 711"/>
                <a:gd name="T1" fmla="*/ 375 h 375"/>
                <a:gd name="T2" fmla="*/ 0 w 711"/>
                <a:gd name="T3" fmla="*/ 323 h 375"/>
                <a:gd name="T4" fmla="*/ 21 w 711"/>
                <a:gd name="T5" fmla="*/ 281 h 375"/>
                <a:gd name="T6" fmla="*/ 334 w 711"/>
                <a:gd name="T7" fmla="*/ 0 h 375"/>
                <a:gd name="T8" fmla="*/ 646 w 711"/>
                <a:gd name="T9" fmla="*/ 271 h 375"/>
                <a:gd name="T10" fmla="*/ 660 w 711"/>
                <a:gd name="T11" fmla="*/ 271 h 375"/>
                <a:gd name="T12" fmla="*/ 711 w 711"/>
                <a:gd name="T13" fmla="*/ 323 h 375"/>
                <a:gd name="T14" fmla="*/ 660 w 711"/>
                <a:gd name="T15" fmla="*/ 375 h 375"/>
                <a:gd name="T16" fmla="*/ 51 w 711"/>
                <a:gd name="T17" fmla="*/ 375 h 3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11" h="375">
                  <a:moveTo>
                    <a:pt x="51" y="375"/>
                  </a:moveTo>
                  <a:cubicBezTo>
                    <a:pt x="23" y="375"/>
                    <a:pt x="0" y="351"/>
                    <a:pt x="0" y="323"/>
                  </a:cubicBezTo>
                  <a:cubicBezTo>
                    <a:pt x="0" y="306"/>
                    <a:pt x="8" y="291"/>
                    <a:pt x="21" y="281"/>
                  </a:cubicBezTo>
                  <a:cubicBezTo>
                    <a:pt x="41" y="120"/>
                    <a:pt x="172" y="0"/>
                    <a:pt x="334" y="0"/>
                  </a:cubicBezTo>
                  <a:cubicBezTo>
                    <a:pt x="492" y="0"/>
                    <a:pt x="622" y="115"/>
                    <a:pt x="646" y="271"/>
                  </a:cubicBezTo>
                  <a:cubicBezTo>
                    <a:pt x="660" y="271"/>
                    <a:pt x="660" y="271"/>
                    <a:pt x="660" y="271"/>
                  </a:cubicBezTo>
                  <a:cubicBezTo>
                    <a:pt x="688" y="271"/>
                    <a:pt x="711" y="295"/>
                    <a:pt x="711" y="323"/>
                  </a:cubicBezTo>
                  <a:cubicBezTo>
                    <a:pt x="711" y="351"/>
                    <a:pt x="688" y="375"/>
                    <a:pt x="660" y="375"/>
                  </a:cubicBezTo>
                  <a:lnTo>
                    <a:pt x="51" y="375"/>
                  </a:lnTo>
                  <a:close/>
                </a:path>
              </a:pathLst>
            </a:custGeom>
            <a:grpFill/>
            <a:ln>
              <a:noFill/>
            </a:ln>
          </p:spPr>
          <p:txBody>
            <a:bodyPr vert="horz" wrap="square" lIns="83738" tIns="41869" rIns="83738" bIns="41869" numCol="1" anchor="t" anchorCtr="0" compatLnSpc="1"/>
            <a:lstStyle/>
            <a:p>
              <a:pPr algn="just">
                <a:lnSpc>
                  <a:spcPct val="120000"/>
                </a:lnSpc>
              </a:pPr>
              <a:endParaRPr lang="en-US" sz="900">
                <a:cs typeface="+mn-ea"/>
                <a:sym typeface="+mn-lt"/>
              </a:endParaRPr>
            </a:p>
          </p:txBody>
        </p:sp>
        <p:sp>
          <p:nvSpPr>
            <p:cNvPr id="14" name="Freeform 9"/>
            <p:cNvSpPr>
              <a:spLocks noEditPoints="1"/>
            </p:cNvSpPr>
            <p:nvPr/>
          </p:nvSpPr>
          <p:spPr bwMode="auto">
            <a:xfrm>
              <a:off x="4149726" y="4254500"/>
              <a:ext cx="679450" cy="381000"/>
            </a:xfrm>
            <a:custGeom>
              <a:avLst/>
              <a:gdLst>
                <a:gd name="T0" fmla="*/ 364 w 771"/>
                <a:gd name="T1" fmla="*/ 60 h 433"/>
                <a:gd name="T2" fmla="*/ 649 w 771"/>
                <a:gd name="T3" fmla="*/ 333 h 433"/>
                <a:gd name="T4" fmla="*/ 690 w 771"/>
                <a:gd name="T5" fmla="*/ 333 h 433"/>
                <a:gd name="T6" fmla="*/ 711 w 771"/>
                <a:gd name="T7" fmla="*/ 353 h 433"/>
                <a:gd name="T8" fmla="*/ 690 w 771"/>
                <a:gd name="T9" fmla="*/ 373 h 433"/>
                <a:gd name="T10" fmla="*/ 81 w 771"/>
                <a:gd name="T11" fmla="*/ 373 h 433"/>
                <a:gd name="T12" fmla="*/ 60 w 771"/>
                <a:gd name="T13" fmla="*/ 352 h 433"/>
                <a:gd name="T14" fmla="*/ 79 w 771"/>
                <a:gd name="T15" fmla="*/ 331 h 433"/>
                <a:gd name="T16" fmla="*/ 364 w 771"/>
                <a:gd name="T17" fmla="*/ 60 h 433"/>
                <a:gd name="T18" fmla="*/ 364 w 771"/>
                <a:gd name="T19" fmla="*/ 0 h 433"/>
                <a:gd name="T20" fmla="*/ 128 w 771"/>
                <a:gd name="T21" fmla="*/ 94 h 433"/>
                <a:gd name="T22" fmla="*/ 23 w 771"/>
                <a:gd name="T23" fmla="*/ 296 h 433"/>
                <a:gd name="T24" fmla="*/ 0 w 771"/>
                <a:gd name="T25" fmla="*/ 352 h 433"/>
                <a:gd name="T26" fmla="*/ 81 w 771"/>
                <a:gd name="T27" fmla="*/ 433 h 433"/>
                <a:gd name="T28" fmla="*/ 690 w 771"/>
                <a:gd name="T29" fmla="*/ 433 h 433"/>
                <a:gd name="T30" fmla="*/ 771 w 771"/>
                <a:gd name="T31" fmla="*/ 353 h 433"/>
                <a:gd name="T32" fmla="*/ 701 w 771"/>
                <a:gd name="T33" fmla="*/ 273 h 433"/>
                <a:gd name="T34" fmla="*/ 600 w 771"/>
                <a:gd name="T35" fmla="*/ 93 h 433"/>
                <a:gd name="T36" fmla="*/ 364 w 771"/>
                <a:gd name="T37" fmla="*/ 0 h 4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771" h="433">
                  <a:moveTo>
                    <a:pt x="364" y="60"/>
                  </a:moveTo>
                  <a:cubicBezTo>
                    <a:pt x="514" y="60"/>
                    <a:pt x="638" y="173"/>
                    <a:pt x="649" y="333"/>
                  </a:cubicBezTo>
                  <a:cubicBezTo>
                    <a:pt x="690" y="333"/>
                    <a:pt x="690" y="333"/>
                    <a:pt x="690" y="333"/>
                  </a:cubicBezTo>
                  <a:cubicBezTo>
                    <a:pt x="702" y="333"/>
                    <a:pt x="711" y="342"/>
                    <a:pt x="711" y="353"/>
                  </a:cubicBezTo>
                  <a:cubicBezTo>
                    <a:pt x="711" y="364"/>
                    <a:pt x="702" y="373"/>
                    <a:pt x="690" y="373"/>
                  </a:cubicBezTo>
                  <a:cubicBezTo>
                    <a:pt x="81" y="373"/>
                    <a:pt x="81" y="373"/>
                    <a:pt x="81" y="373"/>
                  </a:cubicBezTo>
                  <a:cubicBezTo>
                    <a:pt x="70" y="373"/>
                    <a:pt x="60" y="363"/>
                    <a:pt x="60" y="352"/>
                  </a:cubicBezTo>
                  <a:cubicBezTo>
                    <a:pt x="60" y="341"/>
                    <a:pt x="69" y="332"/>
                    <a:pt x="79" y="331"/>
                  </a:cubicBezTo>
                  <a:cubicBezTo>
                    <a:pt x="90" y="176"/>
                    <a:pt x="213" y="60"/>
                    <a:pt x="364" y="60"/>
                  </a:cubicBezTo>
                  <a:moveTo>
                    <a:pt x="364" y="0"/>
                  </a:moveTo>
                  <a:cubicBezTo>
                    <a:pt x="275" y="0"/>
                    <a:pt x="192" y="33"/>
                    <a:pt x="128" y="94"/>
                  </a:cubicBezTo>
                  <a:cubicBezTo>
                    <a:pt x="71" y="147"/>
                    <a:pt x="35" y="218"/>
                    <a:pt x="23" y="296"/>
                  </a:cubicBezTo>
                  <a:cubicBezTo>
                    <a:pt x="9" y="311"/>
                    <a:pt x="0" y="331"/>
                    <a:pt x="0" y="352"/>
                  </a:cubicBezTo>
                  <a:cubicBezTo>
                    <a:pt x="0" y="397"/>
                    <a:pt x="37" y="433"/>
                    <a:pt x="81" y="433"/>
                  </a:cubicBezTo>
                  <a:cubicBezTo>
                    <a:pt x="690" y="433"/>
                    <a:pt x="690" y="433"/>
                    <a:pt x="690" y="433"/>
                  </a:cubicBezTo>
                  <a:cubicBezTo>
                    <a:pt x="735" y="433"/>
                    <a:pt x="771" y="397"/>
                    <a:pt x="771" y="353"/>
                  </a:cubicBezTo>
                  <a:cubicBezTo>
                    <a:pt x="771" y="312"/>
                    <a:pt x="740" y="278"/>
                    <a:pt x="701" y="273"/>
                  </a:cubicBezTo>
                  <a:cubicBezTo>
                    <a:pt x="685" y="203"/>
                    <a:pt x="651" y="141"/>
                    <a:pt x="600" y="93"/>
                  </a:cubicBezTo>
                  <a:cubicBezTo>
                    <a:pt x="536" y="33"/>
                    <a:pt x="453" y="0"/>
                    <a:pt x="364" y="0"/>
                  </a:cubicBezTo>
                  <a:close/>
                </a:path>
              </a:pathLst>
            </a:custGeom>
            <a:grpFill/>
            <a:ln>
              <a:noFill/>
            </a:ln>
          </p:spPr>
          <p:txBody>
            <a:bodyPr vert="horz" wrap="square" lIns="83738" tIns="41869" rIns="83738" bIns="41869" numCol="1" anchor="t" anchorCtr="0" compatLnSpc="1"/>
            <a:lstStyle/>
            <a:p>
              <a:pPr algn="just">
                <a:lnSpc>
                  <a:spcPct val="120000"/>
                </a:lnSpc>
              </a:pPr>
              <a:endParaRPr lang="en-US" sz="900">
                <a:cs typeface="+mn-ea"/>
                <a:sym typeface="+mn-lt"/>
              </a:endParaRPr>
            </a:p>
          </p:txBody>
        </p:sp>
      </p:grpSp>
      <p:sp>
        <p:nvSpPr>
          <p:cNvPr id="15" name="Freeform 12"/>
          <p:cNvSpPr/>
          <p:nvPr/>
        </p:nvSpPr>
        <p:spPr bwMode="auto">
          <a:xfrm>
            <a:off x="8146446" y="3106191"/>
            <a:ext cx="1251716" cy="1250262"/>
          </a:xfrm>
          <a:custGeom>
            <a:avLst/>
            <a:gdLst>
              <a:gd name="T0" fmla="*/ 165 w 1552"/>
              <a:gd name="T1" fmla="*/ 1075 h 1552"/>
              <a:gd name="T2" fmla="*/ 1076 w 1552"/>
              <a:gd name="T3" fmla="*/ 1387 h 1552"/>
              <a:gd name="T4" fmla="*/ 1387 w 1552"/>
              <a:gd name="T5" fmla="*/ 477 h 1552"/>
              <a:gd name="T6" fmla="*/ 477 w 1552"/>
              <a:gd name="T7" fmla="*/ 165 h 1552"/>
              <a:gd name="T8" fmla="*/ 165 w 1552"/>
              <a:gd name="T9" fmla="*/ 1075 h 1552"/>
            </a:gdLst>
            <a:ahLst/>
            <a:cxnLst>
              <a:cxn ang="0">
                <a:pos x="T0" y="T1"/>
              </a:cxn>
              <a:cxn ang="0">
                <a:pos x="T2" y="T3"/>
              </a:cxn>
              <a:cxn ang="0">
                <a:pos x="T4" y="T5"/>
              </a:cxn>
              <a:cxn ang="0">
                <a:pos x="T6" y="T7"/>
              </a:cxn>
              <a:cxn ang="0">
                <a:pos x="T8" y="T9"/>
              </a:cxn>
            </a:cxnLst>
            <a:rect l="0" t="0" r="r" b="b"/>
            <a:pathLst>
              <a:path w="1552" h="1552">
                <a:moveTo>
                  <a:pt x="165" y="1075"/>
                </a:moveTo>
                <a:cubicBezTo>
                  <a:pt x="331" y="1413"/>
                  <a:pt x="738" y="1552"/>
                  <a:pt x="1076" y="1387"/>
                </a:cubicBezTo>
                <a:cubicBezTo>
                  <a:pt x="1413" y="1221"/>
                  <a:pt x="1552" y="814"/>
                  <a:pt x="1387" y="477"/>
                </a:cubicBezTo>
                <a:cubicBezTo>
                  <a:pt x="1222" y="139"/>
                  <a:pt x="814" y="0"/>
                  <a:pt x="477" y="165"/>
                </a:cubicBezTo>
                <a:cubicBezTo>
                  <a:pt x="139" y="331"/>
                  <a:pt x="0" y="738"/>
                  <a:pt x="165" y="1075"/>
                </a:cubicBezTo>
                <a:close/>
              </a:path>
            </a:pathLst>
          </a:custGeom>
          <a:solidFill>
            <a:schemeClr val="bg1"/>
          </a:solidFill>
          <a:ln>
            <a:noFill/>
          </a:ln>
        </p:spPr>
        <p:txBody>
          <a:bodyPr vert="horz" wrap="square" lIns="83738" tIns="41869" rIns="83738" bIns="41869" numCol="1" anchor="t" anchorCtr="0" compatLnSpc="1"/>
          <a:lstStyle/>
          <a:p>
            <a:pPr algn="just">
              <a:lnSpc>
                <a:spcPct val="120000"/>
              </a:lnSpc>
            </a:pPr>
            <a:endParaRPr lang="en-US" sz="900">
              <a:cs typeface="+mn-ea"/>
              <a:sym typeface="+mn-lt"/>
            </a:endParaRPr>
          </a:p>
        </p:txBody>
      </p:sp>
      <p:sp>
        <p:nvSpPr>
          <p:cNvPr id="16" name="Freeform 30"/>
          <p:cNvSpPr/>
          <p:nvPr/>
        </p:nvSpPr>
        <p:spPr bwMode="auto">
          <a:xfrm>
            <a:off x="6929622" y="2460709"/>
            <a:ext cx="1061268" cy="1059814"/>
          </a:xfrm>
          <a:custGeom>
            <a:avLst/>
            <a:gdLst>
              <a:gd name="T0" fmla="*/ 88 w 1317"/>
              <a:gd name="T1" fmla="*/ 819 h 1317"/>
              <a:gd name="T2" fmla="*/ 819 w 1317"/>
              <a:gd name="T3" fmla="*/ 1228 h 1317"/>
              <a:gd name="T4" fmla="*/ 1228 w 1317"/>
              <a:gd name="T5" fmla="*/ 498 h 1317"/>
              <a:gd name="T6" fmla="*/ 497 w 1317"/>
              <a:gd name="T7" fmla="*/ 89 h 1317"/>
              <a:gd name="T8" fmla="*/ 88 w 1317"/>
              <a:gd name="T9" fmla="*/ 819 h 1317"/>
            </a:gdLst>
            <a:ahLst/>
            <a:cxnLst>
              <a:cxn ang="0">
                <a:pos x="T0" y="T1"/>
              </a:cxn>
              <a:cxn ang="0">
                <a:pos x="T2" y="T3"/>
              </a:cxn>
              <a:cxn ang="0">
                <a:pos x="T4" y="T5"/>
              </a:cxn>
              <a:cxn ang="0">
                <a:pos x="T6" y="T7"/>
              </a:cxn>
              <a:cxn ang="0">
                <a:pos x="T8" y="T9"/>
              </a:cxn>
            </a:cxnLst>
            <a:rect l="0" t="0" r="r" b="b"/>
            <a:pathLst>
              <a:path w="1317" h="1317">
                <a:moveTo>
                  <a:pt x="88" y="819"/>
                </a:moveTo>
                <a:cubicBezTo>
                  <a:pt x="177" y="1134"/>
                  <a:pt x="504" y="1317"/>
                  <a:pt x="819" y="1228"/>
                </a:cubicBezTo>
                <a:cubicBezTo>
                  <a:pt x="1134" y="1139"/>
                  <a:pt x="1317" y="812"/>
                  <a:pt x="1228" y="498"/>
                </a:cubicBezTo>
                <a:cubicBezTo>
                  <a:pt x="1139" y="183"/>
                  <a:pt x="812" y="0"/>
                  <a:pt x="497" y="89"/>
                </a:cubicBezTo>
                <a:cubicBezTo>
                  <a:pt x="183" y="177"/>
                  <a:pt x="0" y="505"/>
                  <a:pt x="88" y="819"/>
                </a:cubicBezTo>
                <a:close/>
              </a:path>
            </a:pathLst>
          </a:custGeom>
          <a:solidFill>
            <a:schemeClr val="bg1"/>
          </a:solidFill>
          <a:ln>
            <a:noFill/>
          </a:ln>
        </p:spPr>
        <p:txBody>
          <a:bodyPr vert="horz" wrap="square" lIns="83738" tIns="41869" rIns="83738" bIns="41869" numCol="1" anchor="t" anchorCtr="0" compatLnSpc="1"/>
          <a:lstStyle/>
          <a:p>
            <a:pPr algn="just">
              <a:lnSpc>
                <a:spcPct val="120000"/>
              </a:lnSpc>
            </a:pPr>
            <a:endParaRPr lang="en-US" sz="900">
              <a:cs typeface="+mn-ea"/>
              <a:sym typeface="+mn-lt"/>
            </a:endParaRPr>
          </a:p>
        </p:txBody>
      </p:sp>
      <p:sp>
        <p:nvSpPr>
          <p:cNvPr id="17" name="Freeform 48"/>
          <p:cNvSpPr/>
          <p:nvPr/>
        </p:nvSpPr>
        <p:spPr bwMode="auto">
          <a:xfrm>
            <a:off x="8134815" y="1944613"/>
            <a:ext cx="710905" cy="710903"/>
          </a:xfrm>
          <a:custGeom>
            <a:avLst/>
            <a:gdLst>
              <a:gd name="T0" fmla="*/ 60 w 883"/>
              <a:gd name="T1" fmla="*/ 549 h 883"/>
              <a:gd name="T2" fmla="*/ 550 w 883"/>
              <a:gd name="T3" fmla="*/ 824 h 883"/>
              <a:gd name="T4" fmla="*/ 824 w 883"/>
              <a:gd name="T5" fmla="*/ 334 h 883"/>
              <a:gd name="T6" fmla="*/ 334 w 883"/>
              <a:gd name="T7" fmla="*/ 60 h 883"/>
              <a:gd name="T8" fmla="*/ 60 w 883"/>
              <a:gd name="T9" fmla="*/ 549 h 883"/>
            </a:gdLst>
            <a:ahLst/>
            <a:cxnLst>
              <a:cxn ang="0">
                <a:pos x="T0" y="T1"/>
              </a:cxn>
              <a:cxn ang="0">
                <a:pos x="T2" y="T3"/>
              </a:cxn>
              <a:cxn ang="0">
                <a:pos x="T4" y="T5"/>
              </a:cxn>
              <a:cxn ang="0">
                <a:pos x="T6" y="T7"/>
              </a:cxn>
              <a:cxn ang="0">
                <a:pos x="T8" y="T9"/>
              </a:cxn>
            </a:cxnLst>
            <a:rect l="0" t="0" r="r" b="b"/>
            <a:pathLst>
              <a:path w="883" h="883">
                <a:moveTo>
                  <a:pt x="60" y="549"/>
                </a:moveTo>
                <a:cubicBezTo>
                  <a:pt x="119" y="760"/>
                  <a:pt x="339" y="883"/>
                  <a:pt x="550" y="824"/>
                </a:cubicBezTo>
                <a:cubicBezTo>
                  <a:pt x="761" y="764"/>
                  <a:pt x="883" y="545"/>
                  <a:pt x="824" y="334"/>
                </a:cubicBezTo>
                <a:cubicBezTo>
                  <a:pt x="764" y="123"/>
                  <a:pt x="545" y="0"/>
                  <a:pt x="334" y="60"/>
                </a:cubicBezTo>
                <a:cubicBezTo>
                  <a:pt x="123" y="119"/>
                  <a:pt x="0" y="338"/>
                  <a:pt x="60" y="549"/>
                </a:cubicBezTo>
                <a:close/>
              </a:path>
            </a:pathLst>
          </a:custGeom>
          <a:solidFill>
            <a:schemeClr val="bg1"/>
          </a:solidFill>
          <a:ln>
            <a:noFill/>
          </a:ln>
        </p:spPr>
        <p:txBody>
          <a:bodyPr vert="horz" wrap="square" lIns="83738" tIns="41869" rIns="83738" bIns="41869" numCol="1" anchor="t" anchorCtr="0" compatLnSpc="1"/>
          <a:lstStyle/>
          <a:p>
            <a:pPr algn="just">
              <a:lnSpc>
                <a:spcPct val="120000"/>
              </a:lnSpc>
            </a:pPr>
            <a:endParaRPr lang="en-US" sz="900">
              <a:cs typeface="+mn-ea"/>
              <a:sym typeface="+mn-lt"/>
            </a:endParaRPr>
          </a:p>
        </p:txBody>
      </p:sp>
      <p:sp>
        <p:nvSpPr>
          <p:cNvPr id="18" name="Freeform 66"/>
          <p:cNvSpPr/>
          <p:nvPr/>
        </p:nvSpPr>
        <p:spPr bwMode="auto">
          <a:xfrm>
            <a:off x="7894939" y="4538176"/>
            <a:ext cx="524820" cy="524819"/>
          </a:xfrm>
          <a:custGeom>
            <a:avLst/>
            <a:gdLst>
              <a:gd name="T0" fmla="*/ 13 w 650"/>
              <a:gd name="T1" fmla="*/ 351 h 651"/>
              <a:gd name="T2" fmla="*/ 350 w 650"/>
              <a:gd name="T3" fmla="*/ 637 h 651"/>
              <a:gd name="T4" fmla="*/ 636 w 650"/>
              <a:gd name="T5" fmla="*/ 300 h 651"/>
              <a:gd name="T6" fmla="*/ 300 w 650"/>
              <a:gd name="T7" fmla="*/ 14 h 651"/>
              <a:gd name="T8" fmla="*/ 13 w 650"/>
              <a:gd name="T9" fmla="*/ 351 h 651"/>
            </a:gdLst>
            <a:ahLst/>
            <a:cxnLst>
              <a:cxn ang="0">
                <a:pos x="T0" y="T1"/>
              </a:cxn>
              <a:cxn ang="0">
                <a:pos x="T2" y="T3"/>
              </a:cxn>
              <a:cxn ang="0">
                <a:pos x="T4" y="T5"/>
              </a:cxn>
              <a:cxn ang="0">
                <a:pos x="T6" y="T7"/>
              </a:cxn>
              <a:cxn ang="0">
                <a:pos x="T8" y="T9"/>
              </a:cxn>
            </a:cxnLst>
            <a:rect l="0" t="0" r="r" b="b"/>
            <a:pathLst>
              <a:path w="650" h="651">
                <a:moveTo>
                  <a:pt x="13" y="351"/>
                </a:moveTo>
                <a:cubicBezTo>
                  <a:pt x="27" y="522"/>
                  <a:pt x="178" y="651"/>
                  <a:pt x="350" y="637"/>
                </a:cubicBezTo>
                <a:cubicBezTo>
                  <a:pt x="522" y="623"/>
                  <a:pt x="650" y="472"/>
                  <a:pt x="636" y="300"/>
                </a:cubicBezTo>
                <a:cubicBezTo>
                  <a:pt x="622" y="128"/>
                  <a:pt x="471" y="0"/>
                  <a:pt x="300" y="14"/>
                </a:cubicBezTo>
                <a:cubicBezTo>
                  <a:pt x="128" y="28"/>
                  <a:pt x="0" y="179"/>
                  <a:pt x="13" y="351"/>
                </a:cubicBezTo>
                <a:close/>
              </a:path>
            </a:pathLst>
          </a:custGeom>
          <a:solidFill>
            <a:schemeClr val="bg1"/>
          </a:solidFill>
          <a:ln>
            <a:noFill/>
          </a:ln>
        </p:spPr>
        <p:txBody>
          <a:bodyPr vert="horz" wrap="square" lIns="83738" tIns="41869" rIns="83738" bIns="41869" numCol="1" anchor="t" anchorCtr="0" compatLnSpc="1"/>
          <a:lstStyle/>
          <a:p>
            <a:pPr algn="just">
              <a:lnSpc>
                <a:spcPct val="120000"/>
              </a:lnSpc>
            </a:pPr>
            <a:endParaRPr lang="en-US" sz="900">
              <a:cs typeface="+mn-ea"/>
              <a:sym typeface="+mn-lt"/>
            </a:endParaRPr>
          </a:p>
        </p:txBody>
      </p:sp>
      <p:sp>
        <p:nvSpPr>
          <p:cNvPr id="19" name="Freeform 76"/>
          <p:cNvSpPr>
            <a:spLocks noEditPoints="1"/>
          </p:cNvSpPr>
          <p:nvPr/>
        </p:nvSpPr>
        <p:spPr bwMode="auto">
          <a:xfrm>
            <a:off x="8459011" y="5222912"/>
            <a:ext cx="238422" cy="222430"/>
          </a:xfrm>
          <a:custGeom>
            <a:avLst/>
            <a:gdLst>
              <a:gd name="T0" fmla="*/ 153 w 296"/>
              <a:gd name="T1" fmla="*/ 276 h 276"/>
              <a:gd name="T2" fmla="*/ 153 w 296"/>
              <a:gd name="T3" fmla="*/ 276 h 276"/>
              <a:gd name="T4" fmla="*/ 119 w 296"/>
              <a:gd name="T5" fmla="*/ 273 h 276"/>
              <a:gd name="T6" fmla="*/ 18 w 296"/>
              <a:gd name="T7" fmla="*/ 105 h 276"/>
              <a:gd name="T8" fmla="*/ 153 w 296"/>
              <a:gd name="T9" fmla="*/ 0 h 276"/>
              <a:gd name="T10" fmla="*/ 187 w 296"/>
              <a:gd name="T11" fmla="*/ 4 h 276"/>
              <a:gd name="T12" fmla="*/ 272 w 296"/>
              <a:gd name="T13" fmla="*/ 68 h 276"/>
              <a:gd name="T14" fmla="*/ 287 w 296"/>
              <a:gd name="T15" fmla="*/ 172 h 276"/>
              <a:gd name="T16" fmla="*/ 153 w 296"/>
              <a:gd name="T17" fmla="*/ 276 h 276"/>
              <a:gd name="T18" fmla="*/ 153 w 296"/>
              <a:gd name="T19" fmla="*/ 44 h 276"/>
              <a:gd name="T20" fmla="*/ 61 w 296"/>
              <a:gd name="T21" fmla="*/ 116 h 276"/>
              <a:gd name="T22" fmla="*/ 130 w 296"/>
              <a:gd name="T23" fmla="*/ 230 h 276"/>
              <a:gd name="T24" fmla="*/ 153 w 296"/>
              <a:gd name="T25" fmla="*/ 232 h 276"/>
              <a:gd name="T26" fmla="*/ 153 w 296"/>
              <a:gd name="T27" fmla="*/ 232 h 276"/>
              <a:gd name="T28" fmla="*/ 245 w 296"/>
              <a:gd name="T29" fmla="*/ 161 h 276"/>
              <a:gd name="T30" fmla="*/ 234 w 296"/>
              <a:gd name="T31" fmla="*/ 90 h 276"/>
              <a:gd name="T32" fmla="*/ 176 w 296"/>
              <a:gd name="T33" fmla="*/ 47 h 276"/>
              <a:gd name="T34" fmla="*/ 153 w 296"/>
              <a:gd name="T35" fmla="*/ 44 h 2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96" h="276">
                <a:moveTo>
                  <a:pt x="153" y="276"/>
                </a:moveTo>
                <a:cubicBezTo>
                  <a:pt x="153" y="276"/>
                  <a:pt x="153" y="276"/>
                  <a:pt x="153" y="276"/>
                </a:cubicBezTo>
                <a:cubicBezTo>
                  <a:pt x="142" y="276"/>
                  <a:pt x="130" y="275"/>
                  <a:pt x="119" y="273"/>
                </a:cubicBezTo>
                <a:cubicBezTo>
                  <a:pt x="45" y="254"/>
                  <a:pt x="0" y="179"/>
                  <a:pt x="18" y="105"/>
                </a:cubicBezTo>
                <a:cubicBezTo>
                  <a:pt x="34" y="43"/>
                  <a:pt x="89" y="0"/>
                  <a:pt x="153" y="0"/>
                </a:cubicBezTo>
                <a:cubicBezTo>
                  <a:pt x="164" y="0"/>
                  <a:pt x="176" y="2"/>
                  <a:pt x="187" y="4"/>
                </a:cubicBezTo>
                <a:cubicBezTo>
                  <a:pt x="223" y="13"/>
                  <a:pt x="253" y="36"/>
                  <a:pt x="272" y="68"/>
                </a:cubicBezTo>
                <a:cubicBezTo>
                  <a:pt x="291" y="99"/>
                  <a:pt x="296" y="136"/>
                  <a:pt x="287" y="172"/>
                </a:cubicBezTo>
                <a:cubicBezTo>
                  <a:pt x="272" y="234"/>
                  <a:pt x="217" y="276"/>
                  <a:pt x="153" y="276"/>
                </a:cubicBezTo>
                <a:close/>
                <a:moveTo>
                  <a:pt x="153" y="44"/>
                </a:moveTo>
                <a:cubicBezTo>
                  <a:pt x="109" y="44"/>
                  <a:pt x="72" y="74"/>
                  <a:pt x="61" y="116"/>
                </a:cubicBezTo>
                <a:cubicBezTo>
                  <a:pt x="49" y="166"/>
                  <a:pt x="79" y="217"/>
                  <a:pt x="130" y="230"/>
                </a:cubicBezTo>
                <a:cubicBezTo>
                  <a:pt x="138" y="232"/>
                  <a:pt x="145" y="232"/>
                  <a:pt x="153" y="232"/>
                </a:cubicBezTo>
                <a:cubicBezTo>
                  <a:pt x="153" y="232"/>
                  <a:pt x="153" y="232"/>
                  <a:pt x="153" y="232"/>
                </a:cubicBezTo>
                <a:cubicBezTo>
                  <a:pt x="196" y="232"/>
                  <a:pt x="234" y="203"/>
                  <a:pt x="245" y="161"/>
                </a:cubicBezTo>
                <a:cubicBezTo>
                  <a:pt x="251" y="137"/>
                  <a:pt x="247" y="112"/>
                  <a:pt x="234" y="90"/>
                </a:cubicBezTo>
                <a:cubicBezTo>
                  <a:pt x="221" y="68"/>
                  <a:pt x="200" y="53"/>
                  <a:pt x="176" y="47"/>
                </a:cubicBezTo>
                <a:cubicBezTo>
                  <a:pt x="168" y="45"/>
                  <a:pt x="161" y="44"/>
                  <a:pt x="153" y="44"/>
                </a:cubicBezTo>
                <a:close/>
              </a:path>
            </a:pathLst>
          </a:custGeom>
          <a:solidFill>
            <a:schemeClr val="bg1"/>
          </a:solidFill>
          <a:ln>
            <a:noFill/>
          </a:ln>
        </p:spPr>
        <p:txBody>
          <a:bodyPr vert="horz" wrap="square" lIns="83738" tIns="41869" rIns="83738" bIns="41869" numCol="1" anchor="t" anchorCtr="0" compatLnSpc="1"/>
          <a:lstStyle/>
          <a:p>
            <a:pPr algn="just">
              <a:lnSpc>
                <a:spcPct val="120000"/>
              </a:lnSpc>
            </a:pPr>
            <a:endParaRPr lang="en-US" sz="900">
              <a:cs typeface="+mn-ea"/>
              <a:sym typeface="+mn-lt"/>
            </a:endParaRPr>
          </a:p>
        </p:txBody>
      </p:sp>
      <p:sp>
        <p:nvSpPr>
          <p:cNvPr id="20" name="Freeform 86"/>
          <p:cNvSpPr>
            <a:spLocks noEditPoints="1"/>
          </p:cNvSpPr>
          <p:nvPr/>
        </p:nvSpPr>
        <p:spPr bwMode="auto">
          <a:xfrm>
            <a:off x="9057971" y="2572650"/>
            <a:ext cx="238422" cy="222430"/>
          </a:xfrm>
          <a:custGeom>
            <a:avLst/>
            <a:gdLst>
              <a:gd name="T0" fmla="*/ 153 w 296"/>
              <a:gd name="T1" fmla="*/ 277 h 277"/>
              <a:gd name="T2" fmla="*/ 153 w 296"/>
              <a:gd name="T3" fmla="*/ 277 h 277"/>
              <a:gd name="T4" fmla="*/ 119 w 296"/>
              <a:gd name="T5" fmla="*/ 273 h 277"/>
              <a:gd name="T6" fmla="*/ 18 w 296"/>
              <a:gd name="T7" fmla="*/ 105 h 277"/>
              <a:gd name="T8" fmla="*/ 152 w 296"/>
              <a:gd name="T9" fmla="*/ 0 h 277"/>
              <a:gd name="T10" fmla="*/ 186 w 296"/>
              <a:gd name="T11" fmla="*/ 4 h 277"/>
              <a:gd name="T12" fmla="*/ 271 w 296"/>
              <a:gd name="T13" fmla="*/ 67 h 277"/>
              <a:gd name="T14" fmla="*/ 287 w 296"/>
              <a:gd name="T15" fmla="*/ 172 h 277"/>
              <a:gd name="T16" fmla="*/ 153 w 296"/>
              <a:gd name="T17" fmla="*/ 277 h 277"/>
              <a:gd name="T18" fmla="*/ 152 w 296"/>
              <a:gd name="T19" fmla="*/ 44 h 277"/>
              <a:gd name="T20" fmla="*/ 61 w 296"/>
              <a:gd name="T21" fmla="*/ 115 h 277"/>
              <a:gd name="T22" fmla="*/ 130 w 296"/>
              <a:gd name="T23" fmla="*/ 230 h 277"/>
              <a:gd name="T24" fmla="*/ 153 w 296"/>
              <a:gd name="T25" fmla="*/ 233 h 277"/>
              <a:gd name="T26" fmla="*/ 244 w 296"/>
              <a:gd name="T27" fmla="*/ 161 h 277"/>
              <a:gd name="T28" fmla="*/ 234 w 296"/>
              <a:gd name="T29" fmla="*/ 90 h 277"/>
              <a:gd name="T30" fmla="*/ 176 w 296"/>
              <a:gd name="T31" fmla="*/ 47 h 277"/>
              <a:gd name="T32" fmla="*/ 152 w 296"/>
              <a:gd name="T33" fmla="*/ 44 h 2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96" h="277">
                <a:moveTo>
                  <a:pt x="153" y="277"/>
                </a:moveTo>
                <a:cubicBezTo>
                  <a:pt x="153" y="277"/>
                  <a:pt x="153" y="277"/>
                  <a:pt x="153" y="277"/>
                </a:cubicBezTo>
                <a:cubicBezTo>
                  <a:pt x="141" y="277"/>
                  <a:pt x="130" y="276"/>
                  <a:pt x="119" y="273"/>
                </a:cubicBezTo>
                <a:cubicBezTo>
                  <a:pt x="45" y="254"/>
                  <a:pt x="0" y="179"/>
                  <a:pt x="18" y="105"/>
                </a:cubicBezTo>
                <a:cubicBezTo>
                  <a:pt x="34" y="43"/>
                  <a:pt x="89" y="0"/>
                  <a:pt x="152" y="0"/>
                </a:cubicBezTo>
                <a:cubicBezTo>
                  <a:pt x="164" y="0"/>
                  <a:pt x="175" y="1"/>
                  <a:pt x="186" y="4"/>
                </a:cubicBezTo>
                <a:cubicBezTo>
                  <a:pt x="222" y="13"/>
                  <a:pt x="252" y="35"/>
                  <a:pt x="271" y="67"/>
                </a:cubicBezTo>
                <a:cubicBezTo>
                  <a:pt x="291" y="99"/>
                  <a:pt x="296" y="136"/>
                  <a:pt x="287" y="172"/>
                </a:cubicBezTo>
                <a:cubicBezTo>
                  <a:pt x="272" y="234"/>
                  <a:pt x="216" y="277"/>
                  <a:pt x="153" y="277"/>
                </a:cubicBezTo>
                <a:close/>
                <a:moveTo>
                  <a:pt x="152" y="44"/>
                </a:moveTo>
                <a:cubicBezTo>
                  <a:pt x="109" y="44"/>
                  <a:pt x="71" y="73"/>
                  <a:pt x="61" y="115"/>
                </a:cubicBezTo>
                <a:cubicBezTo>
                  <a:pt x="48" y="166"/>
                  <a:pt x="79" y="217"/>
                  <a:pt x="130" y="230"/>
                </a:cubicBezTo>
                <a:cubicBezTo>
                  <a:pt x="137" y="232"/>
                  <a:pt x="145" y="233"/>
                  <a:pt x="153" y="233"/>
                </a:cubicBezTo>
                <a:cubicBezTo>
                  <a:pt x="196" y="233"/>
                  <a:pt x="234" y="204"/>
                  <a:pt x="244" y="161"/>
                </a:cubicBezTo>
                <a:cubicBezTo>
                  <a:pt x="250" y="137"/>
                  <a:pt x="247" y="111"/>
                  <a:pt x="234" y="90"/>
                </a:cubicBezTo>
                <a:cubicBezTo>
                  <a:pt x="221" y="68"/>
                  <a:pt x="200" y="53"/>
                  <a:pt x="176" y="47"/>
                </a:cubicBezTo>
                <a:cubicBezTo>
                  <a:pt x="168" y="45"/>
                  <a:pt x="160" y="44"/>
                  <a:pt x="152" y="44"/>
                </a:cubicBezTo>
                <a:close/>
              </a:path>
            </a:pathLst>
          </a:custGeom>
          <a:solidFill>
            <a:schemeClr val="bg1"/>
          </a:solidFill>
          <a:ln>
            <a:noFill/>
          </a:ln>
        </p:spPr>
        <p:txBody>
          <a:bodyPr vert="horz" wrap="square" lIns="83738" tIns="41869" rIns="83738" bIns="41869" numCol="1" anchor="t" anchorCtr="0" compatLnSpc="1"/>
          <a:lstStyle/>
          <a:p>
            <a:pPr algn="just">
              <a:lnSpc>
                <a:spcPct val="120000"/>
              </a:lnSpc>
            </a:pPr>
            <a:endParaRPr lang="en-US" sz="900">
              <a:cs typeface="+mn-ea"/>
              <a:sym typeface="+mn-lt"/>
            </a:endParaRPr>
          </a:p>
        </p:txBody>
      </p:sp>
      <p:sp>
        <p:nvSpPr>
          <p:cNvPr id="21" name="Oval 20"/>
          <p:cNvSpPr>
            <a:spLocks noChangeArrowheads="1"/>
          </p:cNvSpPr>
          <p:nvPr/>
        </p:nvSpPr>
        <p:spPr bwMode="auto">
          <a:xfrm>
            <a:off x="7314878" y="2845962"/>
            <a:ext cx="289305" cy="289305"/>
          </a:xfrm>
          <a:prstGeom prst="ellipse">
            <a:avLst/>
          </a:prstGeom>
          <a:noFill/>
          <a:ln w="122238" cap="flat">
            <a:solidFill>
              <a:schemeClr val="accent2"/>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83738" tIns="41869" rIns="83738" bIns="41869" numCol="1" anchor="t" anchorCtr="0" compatLnSpc="1"/>
          <a:lstStyle/>
          <a:p>
            <a:pPr algn="just">
              <a:lnSpc>
                <a:spcPct val="120000"/>
              </a:lnSpc>
            </a:pPr>
            <a:endParaRPr lang="en-US" sz="900">
              <a:cs typeface="+mn-ea"/>
              <a:sym typeface="+mn-lt"/>
            </a:endParaRPr>
          </a:p>
        </p:txBody>
      </p:sp>
      <p:sp>
        <p:nvSpPr>
          <p:cNvPr id="22" name="Oval 21"/>
          <p:cNvSpPr>
            <a:spLocks noChangeArrowheads="1"/>
          </p:cNvSpPr>
          <p:nvPr/>
        </p:nvSpPr>
        <p:spPr bwMode="auto">
          <a:xfrm>
            <a:off x="8614567" y="3564137"/>
            <a:ext cx="332918" cy="334372"/>
          </a:xfrm>
          <a:prstGeom prst="ellipse">
            <a:avLst/>
          </a:prstGeom>
          <a:noFill/>
          <a:ln w="139700" cap="flat">
            <a:solidFill>
              <a:schemeClr val="accent4"/>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83738" tIns="41869" rIns="83738" bIns="41869" numCol="1" anchor="t" anchorCtr="0" compatLnSpc="1"/>
          <a:lstStyle/>
          <a:p>
            <a:pPr algn="just">
              <a:lnSpc>
                <a:spcPct val="120000"/>
              </a:lnSpc>
            </a:pPr>
            <a:endParaRPr lang="en-US" sz="900">
              <a:cs typeface="+mn-ea"/>
              <a:sym typeface="+mn-lt"/>
            </a:endParaRPr>
          </a:p>
        </p:txBody>
      </p:sp>
      <p:sp>
        <p:nvSpPr>
          <p:cNvPr id="23" name="Oval 22"/>
          <p:cNvSpPr>
            <a:spLocks noChangeArrowheads="1"/>
          </p:cNvSpPr>
          <p:nvPr/>
        </p:nvSpPr>
        <p:spPr bwMode="auto">
          <a:xfrm>
            <a:off x="8418303" y="2161108"/>
            <a:ext cx="196262" cy="196261"/>
          </a:xfrm>
          <a:prstGeom prst="ellipse">
            <a:avLst/>
          </a:prstGeom>
          <a:noFill/>
          <a:ln w="104775" cap="flat">
            <a:solidFill>
              <a:schemeClr val="accent1"/>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83738" tIns="41869" rIns="83738" bIns="41869" numCol="1" anchor="t" anchorCtr="0" compatLnSpc="1"/>
          <a:lstStyle/>
          <a:p>
            <a:pPr algn="just">
              <a:lnSpc>
                <a:spcPct val="120000"/>
              </a:lnSpc>
            </a:pPr>
            <a:endParaRPr lang="en-US" sz="900">
              <a:cs typeface="+mn-ea"/>
              <a:sym typeface="+mn-lt"/>
            </a:endParaRPr>
          </a:p>
        </p:txBody>
      </p:sp>
      <p:sp>
        <p:nvSpPr>
          <p:cNvPr id="24" name="Oval 23"/>
          <p:cNvSpPr>
            <a:spLocks noChangeArrowheads="1"/>
          </p:cNvSpPr>
          <p:nvPr/>
        </p:nvSpPr>
        <p:spPr bwMode="auto">
          <a:xfrm>
            <a:off x="8057766" y="4703908"/>
            <a:ext cx="196262" cy="194808"/>
          </a:xfrm>
          <a:prstGeom prst="ellipse">
            <a:avLst/>
          </a:prstGeom>
          <a:noFill/>
          <a:ln w="87313" cap="flat">
            <a:solidFill>
              <a:schemeClr val="accent1"/>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83738" tIns="41869" rIns="83738" bIns="41869" numCol="1" anchor="t" anchorCtr="0" compatLnSpc="1"/>
          <a:lstStyle/>
          <a:p>
            <a:pPr algn="just">
              <a:lnSpc>
                <a:spcPct val="120000"/>
              </a:lnSpc>
            </a:pPr>
            <a:endParaRPr lang="en-US" sz="900">
              <a:cs typeface="+mn-ea"/>
              <a:sym typeface="+mn-lt"/>
            </a:endParaRPr>
          </a:p>
        </p:txBody>
      </p:sp>
      <p:grpSp>
        <p:nvGrpSpPr>
          <p:cNvPr id="25" name="Group 24"/>
          <p:cNvGrpSpPr/>
          <p:nvPr/>
        </p:nvGrpSpPr>
        <p:grpSpPr>
          <a:xfrm>
            <a:off x="8954409" y="4001727"/>
            <a:ext cx="1391626" cy="2222848"/>
            <a:chOff x="6684587" y="4424362"/>
            <a:chExt cx="1519615" cy="2427287"/>
          </a:xfrm>
          <a:solidFill>
            <a:schemeClr val="accent1"/>
          </a:solidFill>
        </p:grpSpPr>
        <p:sp>
          <p:nvSpPr>
            <p:cNvPr id="26" name="Freeform 25"/>
            <p:cNvSpPr/>
            <p:nvPr/>
          </p:nvSpPr>
          <p:spPr bwMode="auto">
            <a:xfrm>
              <a:off x="6684587" y="4970462"/>
              <a:ext cx="1519615" cy="1881187"/>
            </a:xfrm>
            <a:custGeom>
              <a:avLst/>
              <a:gdLst>
                <a:gd name="connsiteX0" fmla="*/ 687119 w 1519615"/>
                <a:gd name="connsiteY0" fmla="*/ 0 h 1881187"/>
                <a:gd name="connsiteX1" fmla="*/ 954208 w 1519615"/>
                <a:gd name="connsiteY1" fmla="*/ 0 h 1881187"/>
                <a:gd name="connsiteX2" fmla="*/ 965811 w 1519615"/>
                <a:gd name="connsiteY2" fmla="*/ 0 h 1881187"/>
                <a:gd name="connsiteX3" fmla="*/ 945837 w 1519615"/>
                <a:gd name="connsiteY3" fmla="*/ 26046 h 1881187"/>
                <a:gd name="connsiteX4" fmla="*/ 945837 w 1519615"/>
                <a:gd name="connsiteY4" fmla="*/ 60981 h 1881187"/>
                <a:gd name="connsiteX5" fmla="*/ 971550 w 1519615"/>
                <a:gd name="connsiteY5" fmla="*/ 94142 h 1881187"/>
                <a:gd name="connsiteX6" fmla="*/ 991717 w 1519615"/>
                <a:gd name="connsiteY6" fmla="*/ 120151 h 1881187"/>
                <a:gd name="connsiteX7" fmla="*/ 987968 w 1519615"/>
                <a:gd name="connsiteY7" fmla="*/ 141878 h 1881187"/>
                <a:gd name="connsiteX8" fmla="*/ 928461 w 1519615"/>
                <a:gd name="connsiteY8" fmla="*/ 489711 h 1881187"/>
                <a:gd name="connsiteX9" fmla="*/ 930224 w 1519615"/>
                <a:gd name="connsiteY9" fmla="*/ 501057 h 1881187"/>
                <a:gd name="connsiteX10" fmla="*/ 934632 w 1519615"/>
                <a:gd name="connsiteY10" fmla="*/ 510658 h 1881187"/>
                <a:gd name="connsiteX11" fmla="*/ 1005159 w 1519615"/>
                <a:gd name="connsiteY11" fmla="*/ 602301 h 1881187"/>
                <a:gd name="connsiteX12" fmla="*/ 1035133 w 1519615"/>
                <a:gd name="connsiteY12" fmla="*/ 602301 h 1881187"/>
                <a:gd name="connsiteX13" fmla="*/ 1104780 w 1519615"/>
                <a:gd name="connsiteY13" fmla="*/ 510658 h 1881187"/>
                <a:gd name="connsiteX14" fmla="*/ 1110951 w 1519615"/>
                <a:gd name="connsiteY14" fmla="*/ 485347 h 1881187"/>
                <a:gd name="connsiteX15" fmla="*/ 1077450 w 1519615"/>
                <a:gd name="connsiteY15" fmla="*/ 302935 h 1881187"/>
                <a:gd name="connsiteX16" fmla="*/ 1077450 w 1519615"/>
                <a:gd name="connsiteY16" fmla="*/ 302062 h 1881187"/>
                <a:gd name="connsiteX17" fmla="*/ 1051884 w 1519615"/>
                <a:gd name="connsiteY17" fmla="*/ 144088 h 1881187"/>
                <a:gd name="connsiteX18" fmla="*/ 1047870 w 1519615"/>
                <a:gd name="connsiteY18" fmla="*/ 119635 h 1881187"/>
                <a:gd name="connsiteX19" fmla="*/ 1058114 w 1519615"/>
                <a:gd name="connsiteY19" fmla="*/ 106423 h 1881187"/>
                <a:gd name="connsiteX20" fmla="*/ 1093350 w 1519615"/>
                <a:gd name="connsiteY20" fmla="*/ 60981 h 1881187"/>
                <a:gd name="connsiteX21" fmla="*/ 1093350 w 1519615"/>
                <a:gd name="connsiteY21" fmla="*/ 26046 h 1881187"/>
                <a:gd name="connsiteX22" fmla="*/ 1085732 w 1519615"/>
                <a:gd name="connsiteY22" fmla="*/ 16111 h 1881187"/>
                <a:gd name="connsiteX23" fmla="*/ 1073377 w 1519615"/>
                <a:gd name="connsiteY23" fmla="*/ 0 h 1881187"/>
                <a:gd name="connsiteX24" fmla="*/ 1127987 w 1519615"/>
                <a:gd name="connsiteY24" fmla="*/ 0 h 1881187"/>
                <a:gd name="connsiteX25" fmla="*/ 1509055 w 1519615"/>
                <a:gd name="connsiteY25" fmla="*/ 0 h 1881187"/>
                <a:gd name="connsiteX26" fmla="*/ 1519615 w 1519615"/>
                <a:gd name="connsiteY26" fmla="*/ 10549 h 1881187"/>
                <a:gd name="connsiteX27" fmla="*/ 1519615 w 1519615"/>
                <a:gd name="connsiteY27" fmla="*/ 271630 h 1881187"/>
                <a:gd name="connsiteX28" fmla="*/ 1519615 w 1519615"/>
                <a:gd name="connsiteY28" fmla="*/ 399972 h 1881187"/>
                <a:gd name="connsiteX29" fmla="*/ 1519615 w 1519615"/>
                <a:gd name="connsiteY29" fmla="*/ 876422 h 1881187"/>
                <a:gd name="connsiteX30" fmla="*/ 1411373 w 1519615"/>
                <a:gd name="connsiteY30" fmla="*/ 980151 h 1881187"/>
                <a:gd name="connsiteX31" fmla="*/ 1302251 w 1519615"/>
                <a:gd name="connsiteY31" fmla="*/ 876422 h 1881187"/>
                <a:gd name="connsiteX32" fmla="*/ 1302251 w 1519615"/>
                <a:gd name="connsiteY32" fmla="*/ 341075 h 1881187"/>
                <a:gd name="connsiteX33" fmla="*/ 1288171 w 1519615"/>
                <a:gd name="connsiteY33" fmla="*/ 325252 h 1881187"/>
                <a:gd name="connsiteX34" fmla="*/ 1270570 w 1519615"/>
                <a:gd name="connsiteY34" fmla="*/ 341075 h 1881187"/>
                <a:gd name="connsiteX35" fmla="*/ 1270570 w 1519615"/>
                <a:gd name="connsiteY35" fmla="*/ 988063 h 1881187"/>
                <a:gd name="connsiteX36" fmla="*/ 1270570 w 1519615"/>
                <a:gd name="connsiteY36" fmla="*/ 1046960 h 1881187"/>
                <a:gd name="connsiteX37" fmla="*/ 1270570 w 1519615"/>
                <a:gd name="connsiteY37" fmla="*/ 1765151 h 1881187"/>
                <a:gd name="connsiteX38" fmla="*/ 1151768 w 1519615"/>
                <a:gd name="connsiteY38" fmla="*/ 1881187 h 1881187"/>
                <a:gd name="connsiteX39" fmla="*/ 1150008 w 1519615"/>
                <a:gd name="connsiteY39" fmla="*/ 1881187 h 1881187"/>
                <a:gd name="connsiteX40" fmla="*/ 1031206 w 1519615"/>
                <a:gd name="connsiteY40" fmla="*/ 1765151 h 1881187"/>
                <a:gd name="connsiteX41" fmla="*/ 1031206 w 1519615"/>
                <a:gd name="connsiteY41" fmla="*/ 1058388 h 1881187"/>
                <a:gd name="connsiteX42" fmla="*/ 1020645 w 1519615"/>
                <a:gd name="connsiteY42" fmla="*/ 1047839 h 1881187"/>
                <a:gd name="connsiteX43" fmla="*/ 992485 w 1519615"/>
                <a:gd name="connsiteY43" fmla="*/ 1047839 h 1881187"/>
                <a:gd name="connsiteX44" fmla="*/ 981045 w 1519615"/>
                <a:gd name="connsiteY44" fmla="*/ 1058388 h 1881187"/>
                <a:gd name="connsiteX45" fmla="*/ 981045 w 1519615"/>
                <a:gd name="connsiteY45" fmla="*/ 1765151 h 1881187"/>
                <a:gd name="connsiteX46" fmla="*/ 860482 w 1519615"/>
                <a:gd name="connsiteY46" fmla="*/ 1881187 h 1881187"/>
                <a:gd name="connsiteX47" fmla="*/ 859602 w 1519615"/>
                <a:gd name="connsiteY47" fmla="*/ 1881187 h 1881187"/>
                <a:gd name="connsiteX48" fmla="*/ 739040 w 1519615"/>
                <a:gd name="connsiteY48" fmla="*/ 1765151 h 1881187"/>
                <a:gd name="connsiteX49" fmla="*/ 739040 w 1519615"/>
                <a:gd name="connsiteY49" fmla="*/ 1046960 h 1881187"/>
                <a:gd name="connsiteX50" fmla="*/ 739040 w 1519615"/>
                <a:gd name="connsiteY50" fmla="*/ 988063 h 1881187"/>
                <a:gd name="connsiteX51" fmla="*/ 739920 w 1519615"/>
                <a:gd name="connsiteY51" fmla="*/ 356898 h 1881187"/>
                <a:gd name="connsiteX52" fmla="*/ 721440 w 1519615"/>
                <a:gd name="connsiteY52" fmla="*/ 349866 h 1881187"/>
                <a:gd name="connsiteX53" fmla="*/ 537516 w 1519615"/>
                <a:gd name="connsiteY53" fmla="*/ 563477 h 1881187"/>
                <a:gd name="connsiteX54" fmla="*/ 126548 w 1519615"/>
                <a:gd name="connsiteY54" fmla="*/ 712038 h 1881187"/>
                <a:gd name="connsiteX55" fmla="*/ 3346 w 1519615"/>
                <a:gd name="connsiteY55" fmla="*/ 640834 h 1881187"/>
                <a:gd name="connsiteX56" fmla="*/ 73747 w 1519615"/>
                <a:gd name="connsiteY56" fmla="*/ 514250 h 1881187"/>
                <a:gd name="connsiteX57" fmla="*/ 386153 w 1519615"/>
                <a:gd name="connsiteY57" fmla="*/ 410521 h 1881187"/>
                <a:gd name="connsiteX58" fmla="*/ 391433 w 1519615"/>
                <a:gd name="connsiteY58" fmla="*/ 407884 h 1881187"/>
                <a:gd name="connsiteX59" fmla="*/ 687119 w 1519615"/>
                <a:gd name="connsiteY59" fmla="*/ 0 h 18811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1519615" h="1881187">
                  <a:moveTo>
                    <a:pt x="687119" y="0"/>
                  </a:moveTo>
                  <a:cubicBezTo>
                    <a:pt x="687119" y="0"/>
                    <a:pt x="687119" y="0"/>
                    <a:pt x="954208" y="0"/>
                  </a:cubicBezTo>
                  <a:lnTo>
                    <a:pt x="965811" y="0"/>
                  </a:lnTo>
                  <a:lnTo>
                    <a:pt x="945837" y="26046"/>
                  </a:lnTo>
                  <a:cubicBezTo>
                    <a:pt x="938771" y="35653"/>
                    <a:pt x="938771" y="51374"/>
                    <a:pt x="945837" y="60981"/>
                  </a:cubicBezTo>
                  <a:cubicBezTo>
                    <a:pt x="945837" y="60981"/>
                    <a:pt x="945837" y="60981"/>
                    <a:pt x="971550" y="94142"/>
                  </a:cubicBezTo>
                  <a:lnTo>
                    <a:pt x="991717" y="120151"/>
                  </a:lnTo>
                  <a:lnTo>
                    <a:pt x="987968" y="141878"/>
                  </a:lnTo>
                  <a:cubicBezTo>
                    <a:pt x="967141" y="262241"/>
                    <a:pt x="928461" y="484474"/>
                    <a:pt x="928461" y="489711"/>
                  </a:cubicBezTo>
                  <a:cubicBezTo>
                    <a:pt x="928461" y="494075"/>
                    <a:pt x="928461" y="497566"/>
                    <a:pt x="930224" y="501057"/>
                  </a:cubicBezTo>
                  <a:cubicBezTo>
                    <a:pt x="930224" y="502803"/>
                    <a:pt x="932869" y="510658"/>
                    <a:pt x="934632" y="510658"/>
                  </a:cubicBezTo>
                  <a:cubicBezTo>
                    <a:pt x="1005159" y="602301"/>
                    <a:pt x="1005159" y="602301"/>
                    <a:pt x="1005159" y="602301"/>
                  </a:cubicBezTo>
                  <a:cubicBezTo>
                    <a:pt x="1013094" y="612774"/>
                    <a:pt x="1026317" y="612774"/>
                    <a:pt x="1035133" y="602301"/>
                  </a:cubicBezTo>
                  <a:cubicBezTo>
                    <a:pt x="1104780" y="510658"/>
                    <a:pt x="1104780" y="510658"/>
                    <a:pt x="1104780" y="510658"/>
                  </a:cubicBezTo>
                  <a:cubicBezTo>
                    <a:pt x="1110069" y="503676"/>
                    <a:pt x="1111832" y="494075"/>
                    <a:pt x="1110951" y="485347"/>
                  </a:cubicBezTo>
                  <a:cubicBezTo>
                    <a:pt x="1110069" y="478365"/>
                    <a:pt x="1086266" y="357048"/>
                    <a:pt x="1077450" y="302935"/>
                  </a:cubicBezTo>
                  <a:cubicBezTo>
                    <a:pt x="1077450" y="302935"/>
                    <a:pt x="1077450" y="302062"/>
                    <a:pt x="1077450" y="302062"/>
                  </a:cubicBezTo>
                  <a:cubicBezTo>
                    <a:pt x="1073923" y="279370"/>
                    <a:pt x="1056291" y="173762"/>
                    <a:pt x="1051884" y="144088"/>
                  </a:cubicBezTo>
                  <a:lnTo>
                    <a:pt x="1047870" y="119635"/>
                  </a:lnTo>
                  <a:lnTo>
                    <a:pt x="1058114" y="106423"/>
                  </a:lnTo>
                  <a:cubicBezTo>
                    <a:pt x="1066685" y="95370"/>
                    <a:pt x="1078113" y="80632"/>
                    <a:pt x="1093350" y="60981"/>
                  </a:cubicBezTo>
                  <a:cubicBezTo>
                    <a:pt x="1100417" y="51374"/>
                    <a:pt x="1100417" y="35653"/>
                    <a:pt x="1093350" y="26046"/>
                  </a:cubicBezTo>
                  <a:cubicBezTo>
                    <a:pt x="1093350" y="26046"/>
                    <a:pt x="1093350" y="26046"/>
                    <a:pt x="1085732" y="16111"/>
                  </a:cubicBezTo>
                  <a:lnTo>
                    <a:pt x="1073377" y="0"/>
                  </a:lnTo>
                  <a:lnTo>
                    <a:pt x="1127987" y="0"/>
                  </a:lnTo>
                  <a:cubicBezTo>
                    <a:pt x="1229725" y="0"/>
                    <a:pt x="1354942" y="0"/>
                    <a:pt x="1509055" y="0"/>
                  </a:cubicBezTo>
                  <a:cubicBezTo>
                    <a:pt x="1515215" y="0"/>
                    <a:pt x="1519615" y="5275"/>
                    <a:pt x="1519615" y="10549"/>
                  </a:cubicBezTo>
                  <a:cubicBezTo>
                    <a:pt x="1519615" y="10549"/>
                    <a:pt x="1519615" y="10549"/>
                    <a:pt x="1519615" y="271630"/>
                  </a:cubicBezTo>
                  <a:cubicBezTo>
                    <a:pt x="1519615" y="271630"/>
                    <a:pt x="1519615" y="271630"/>
                    <a:pt x="1519615" y="399972"/>
                  </a:cubicBezTo>
                  <a:cubicBezTo>
                    <a:pt x="1519615" y="399972"/>
                    <a:pt x="1519615" y="399972"/>
                    <a:pt x="1519615" y="876422"/>
                  </a:cubicBezTo>
                  <a:cubicBezTo>
                    <a:pt x="1519615" y="933561"/>
                    <a:pt x="1470334" y="980151"/>
                    <a:pt x="1411373" y="980151"/>
                  </a:cubicBezTo>
                  <a:cubicBezTo>
                    <a:pt x="1352412" y="980151"/>
                    <a:pt x="1302251" y="933561"/>
                    <a:pt x="1302251" y="876422"/>
                  </a:cubicBezTo>
                  <a:cubicBezTo>
                    <a:pt x="1302251" y="876422"/>
                    <a:pt x="1302251" y="876422"/>
                    <a:pt x="1302251" y="341075"/>
                  </a:cubicBezTo>
                  <a:cubicBezTo>
                    <a:pt x="1302251" y="333164"/>
                    <a:pt x="1296091" y="325252"/>
                    <a:pt x="1288171" y="325252"/>
                  </a:cubicBezTo>
                  <a:cubicBezTo>
                    <a:pt x="1278490" y="324373"/>
                    <a:pt x="1270570" y="331406"/>
                    <a:pt x="1270570" y="341075"/>
                  </a:cubicBezTo>
                  <a:cubicBezTo>
                    <a:pt x="1270570" y="341075"/>
                    <a:pt x="1270570" y="341075"/>
                    <a:pt x="1270570" y="988063"/>
                  </a:cubicBezTo>
                  <a:cubicBezTo>
                    <a:pt x="1270570" y="988063"/>
                    <a:pt x="1270570" y="988063"/>
                    <a:pt x="1270570" y="1046960"/>
                  </a:cubicBezTo>
                  <a:cubicBezTo>
                    <a:pt x="1270570" y="1046960"/>
                    <a:pt x="1270570" y="1046960"/>
                    <a:pt x="1270570" y="1765151"/>
                  </a:cubicBezTo>
                  <a:cubicBezTo>
                    <a:pt x="1270570" y="1828444"/>
                    <a:pt x="1216889" y="1881187"/>
                    <a:pt x="1151768" y="1881187"/>
                  </a:cubicBezTo>
                  <a:cubicBezTo>
                    <a:pt x="1151768" y="1881187"/>
                    <a:pt x="1151768" y="1881187"/>
                    <a:pt x="1150008" y="1881187"/>
                  </a:cubicBezTo>
                  <a:cubicBezTo>
                    <a:pt x="1084007" y="1881187"/>
                    <a:pt x="1031206" y="1828444"/>
                    <a:pt x="1031206" y="1765151"/>
                  </a:cubicBezTo>
                  <a:cubicBezTo>
                    <a:pt x="1031206" y="1765151"/>
                    <a:pt x="1031206" y="1765151"/>
                    <a:pt x="1031206" y="1058388"/>
                  </a:cubicBezTo>
                  <a:cubicBezTo>
                    <a:pt x="1031206" y="1052234"/>
                    <a:pt x="1026806" y="1047839"/>
                    <a:pt x="1020645" y="1047839"/>
                  </a:cubicBezTo>
                  <a:cubicBezTo>
                    <a:pt x="1020645" y="1047839"/>
                    <a:pt x="1020645" y="1047839"/>
                    <a:pt x="992485" y="1047839"/>
                  </a:cubicBezTo>
                  <a:cubicBezTo>
                    <a:pt x="986325" y="1047839"/>
                    <a:pt x="981045" y="1052234"/>
                    <a:pt x="981045" y="1058388"/>
                  </a:cubicBezTo>
                  <a:cubicBezTo>
                    <a:pt x="981045" y="1058388"/>
                    <a:pt x="981045" y="1058388"/>
                    <a:pt x="981045" y="1765151"/>
                  </a:cubicBezTo>
                  <a:cubicBezTo>
                    <a:pt x="981045" y="1828444"/>
                    <a:pt x="926484" y="1881187"/>
                    <a:pt x="860482" y="1881187"/>
                  </a:cubicBezTo>
                  <a:cubicBezTo>
                    <a:pt x="860482" y="1881187"/>
                    <a:pt x="860482" y="1881187"/>
                    <a:pt x="859602" y="1881187"/>
                  </a:cubicBezTo>
                  <a:cubicBezTo>
                    <a:pt x="793601" y="1881187"/>
                    <a:pt x="739040" y="1828444"/>
                    <a:pt x="739040" y="1765151"/>
                  </a:cubicBezTo>
                  <a:cubicBezTo>
                    <a:pt x="739040" y="1765151"/>
                    <a:pt x="739040" y="1765151"/>
                    <a:pt x="739040" y="1046960"/>
                  </a:cubicBezTo>
                  <a:cubicBezTo>
                    <a:pt x="739040" y="1046960"/>
                    <a:pt x="739040" y="1046960"/>
                    <a:pt x="739040" y="988063"/>
                  </a:cubicBezTo>
                  <a:cubicBezTo>
                    <a:pt x="739040" y="988063"/>
                    <a:pt x="739040" y="988063"/>
                    <a:pt x="739920" y="356898"/>
                  </a:cubicBezTo>
                  <a:cubicBezTo>
                    <a:pt x="739920" y="347229"/>
                    <a:pt x="727600" y="341954"/>
                    <a:pt x="721440" y="349866"/>
                  </a:cubicBezTo>
                  <a:cubicBezTo>
                    <a:pt x="658958" y="418432"/>
                    <a:pt x="537516" y="562598"/>
                    <a:pt x="537516" y="563477"/>
                  </a:cubicBezTo>
                  <a:cubicBezTo>
                    <a:pt x="516396" y="585454"/>
                    <a:pt x="202229" y="686546"/>
                    <a:pt x="126548" y="712038"/>
                  </a:cubicBezTo>
                  <a:cubicBezTo>
                    <a:pt x="72867" y="726982"/>
                    <a:pt x="17426" y="695336"/>
                    <a:pt x="3346" y="640834"/>
                  </a:cubicBezTo>
                  <a:cubicBezTo>
                    <a:pt x="-10735" y="586333"/>
                    <a:pt x="20946" y="529194"/>
                    <a:pt x="73747" y="514250"/>
                  </a:cubicBezTo>
                  <a:cubicBezTo>
                    <a:pt x="74627" y="514250"/>
                    <a:pt x="349192" y="423707"/>
                    <a:pt x="386153" y="410521"/>
                  </a:cubicBezTo>
                  <a:cubicBezTo>
                    <a:pt x="387913" y="410521"/>
                    <a:pt x="389673" y="408763"/>
                    <a:pt x="391433" y="407884"/>
                  </a:cubicBezTo>
                  <a:cubicBezTo>
                    <a:pt x="391433" y="407884"/>
                    <a:pt x="391433" y="407884"/>
                    <a:pt x="687119" y="0"/>
                  </a:cubicBezTo>
                  <a:close/>
                </a:path>
              </a:pathLst>
            </a:custGeom>
            <a:grpFill/>
            <a:ln>
              <a:noFill/>
            </a:ln>
          </p:spPr>
          <p:txBody>
            <a:bodyPr vert="horz" wrap="square" lIns="83738" tIns="41869" rIns="83738" bIns="41869" numCol="1" anchor="t" anchorCtr="0" compatLnSpc="1">
              <a:noAutofit/>
            </a:bodyPr>
            <a:lstStyle/>
            <a:p>
              <a:pPr algn="just">
                <a:lnSpc>
                  <a:spcPct val="120000"/>
                </a:lnSpc>
              </a:pPr>
              <a:endParaRPr lang="en-US" sz="900">
                <a:cs typeface="+mn-ea"/>
                <a:sym typeface="+mn-lt"/>
              </a:endParaRPr>
            </a:p>
          </p:txBody>
        </p:sp>
        <p:sp>
          <p:nvSpPr>
            <p:cNvPr id="27" name="Oval 10"/>
            <p:cNvSpPr>
              <a:spLocks noChangeArrowheads="1"/>
            </p:cNvSpPr>
            <p:nvPr/>
          </p:nvSpPr>
          <p:spPr bwMode="auto">
            <a:xfrm>
              <a:off x="7470776" y="4424362"/>
              <a:ext cx="469900" cy="469900"/>
            </a:xfrm>
            <a:prstGeom prst="ellipse">
              <a:avLst/>
            </a:prstGeom>
            <a:grpFill/>
            <a:ln>
              <a:noFill/>
            </a:ln>
          </p:spPr>
          <p:txBody>
            <a:bodyPr vert="horz" wrap="square" lIns="83738" tIns="41869" rIns="83738" bIns="41869" numCol="1" anchor="t" anchorCtr="0" compatLnSpc="1"/>
            <a:lstStyle/>
            <a:p>
              <a:pPr algn="just">
                <a:lnSpc>
                  <a:spcPct val="120000"/>
                </a:lnSpc>
              </a:pPr>
              <a:endParaRPr lang="en-US" sz="900">
                <a:cs typeface="+mn-ea"/>
                <a:sym typeface="+mn-lt"/>
              </a:endParaRPr>
            </a:p>
          </p:txBody>
        </p:sp>
      </p:grpSp>
      <p:grpSp>
        <p:nvGrpSpPr>
          <p:cNvPr id="70" name="Group 69"/>
          <p:cNvGrpSpPr/>
          <p:nvPr/>
        </p:nvGrpSpPr>
        <p:grpSpPr>
          <a:xfrm>
            <a:off x="2410089" y="5937760"/>
            <a:ext cx="425235" cy="425962"/>
            <a:chOff x="9145588" y="4435475"/>
            <a:chExt cx="464344" cy="465138"/>
          </a:xfrm>
          <a:solidFill>
            <a:schemeClr val="tx2"/>
          </a:solidFill>
        </p:grpSpPr>
        <p:sp>
          <p:nvSpPr>
            <p:cNvPr id="71" name="AutoShape 7"/>
            <p:cNvSpPr/>
            <p:nvPr/>
          </p:nvSpPr>
          <p:spPr bwMode="auto">
            <a:xfrm>
              <a:off x="9145588" y="4435475"/>
              <a:ext cx="464344" cy="465138"/>
            </a:xfrm>
            <a:custGeom>
              <a:avLst/>
              <a:gdLst>
                <a:gd name="T0" fmla="+- 0 10800 1271"/>
                <a:gd name="T1" fmla="*/ T0 w 19058"/>
                <a:gd name="T2" fmla="+- 0 10799 1270"/>
                <a:gd name="T3" fmla="*/ 10799 h 19059"/>
                <a:gd name="T4" fmla="+- 0 10800 1271"/>
                <a:gd name="T5" fmla="*/ T4 w 19058"/>
                <a:gd name="T6" fmla="+- 0 10799 1270"/>
                <a:gd name="T7" fmla="*/ 10799 h 19059"/>
                <a:gd name="T8" fmla="+- 0 10800 1271"/>
                <a:gd name="T9" fmla="*/ T8 w 19058"/>
                <a:gd name="T10" fmla="+- 0 10799 1270"/>
                <a:gd name="T11" fmla="*/ 10799 h 19059"/>
                <a:gd name="T12" fmla="+- 0 10800 1271"/>
                <a:gd name="T13" fmla="*/ T12 w 19058"/>
                <a:gd name="T14" fmla="+- 0 10799 1270"/>
                <a:gd name="T15" fmla="*/ 10799 h 19059"/>
              </a:gdLst>
              <a:ahLst/>
              <a:cxnLst>
                <a:cxn ang="0">
                  <a:pos x="T1" y="T3"/>
                </a:cxn>
                <a:cxn ang="0">
                  <a:pos x="T5" y="T7"/>
                </a:cxn>
                <a:cxn ang="0">
                  <a:pos x="T9" y="T11"/>
                </a:cxn>
                <a:cxn ang="0">
                  <a:pos x="T13" y="T15"/>
                </a:cxn>
              </a:cxnLst>
              <a:rect l="0" t="0" r="r" b="b"/>
              <a:pathLst>
                <a:path w="19058" h="19059">
                  <a:moveTo>
                    <a:pt x="6430" y="17268"/>
                  </a:moveTo>
                  <a:cubicBezTo>
                    <a:pt x="2162" y="15559"/>
                    <a:pt x="82" y="10698"/>
                    <a:pt x="1790" y="6431"/>
                  </a:cubicBezTo>
                  <a:cubicBezTo>
                    <a:pt x="3499" y="2164"/>
                    <a:pt x="8360" y="81"/>
                    <a:pt x="12627" y="1791"/>
                  </a:cubicBezTo>
                  <a:cubicBezTo>
                    <a:pt x="16894" y="3499"/>
                    <a:pt x="18975" y="8361"/>
                    <a:pt x="17267" y="12628"/>
                  </a:cubicBezTo>
                  <a:cubicBezTo>
                    <a:pt x="15558" y="16895"/>
                    <a:pt x="10696" y="18976"/>
                    <a:pt x="6430" y="17268"/>
                  </a:cubicBezTo>
                  <a:moveTo>
                    <a:pt x="13070" y="685"/>
                  </a:moveTo>
                  <a:cubicBezTo>
                    <a:pt x="8186" y="-1270"/>
                    <a:pt x="2641" y="1103"/>
                    <a:pt x="685" y="5987"/>
                  </a:cubicBezTo>
                  <a:cubicBezTo>
                    <a:pt x="-1271" y="10872"/>
                    <a:pt x="1103" y="16418"/>
                    <a:pt x="5987" y="18373"/>
                  </a:cubicBezTo>
                  <a:cubicBezTo>
                    <a:pt x="10871" y="20330"/>
                    <a:pt x="16416" y="17955"/>
                    <a:pt x="18373" y="13071"/>
                  </a:cubicBezTo>
                  <a:cubicBezTo>
                    <a:pt x="20329" y="8186"/>
                    <a:pt x="17954" y="2641"/>
                    <a:pt x="13070" y="685"/>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8947" hangingPunct="0">
                <a:lnSpc>
                  <a:spcPct val="120000"/>
                </a:lnSpc>
              </a:pPr>
              <a:endParaRPr lang="en-US" sz="900">
                <a:cs typeface="+mn-ea"/>
                <a:sym typeface="+mn-lt"/>
              </a:endParaRPr>
            </a:p>
          </p:txBody>
        </p:sp>
        <p:sp>
          <p:nvSpPr>
            <p:cNvPr id="72" name="AutoShape 8"/>
            <p:cNvSpPr/>
            <p:nvPr/>
          </p:nvSpPr>
          <p:spPr bwMode="auto">
            <a:xfrm>
              <a:off x="9348788" y="4638675"/>
              <a:ext cx="57944" cy="57944"/>
            </a:xfrm>
            <a:custGeom>
              <a:avLst/>
              <a:gdLst>
                <a:gd name="T0" fmla="+- 0 10801 1272"/>
                <a:gd name="T1" fmla="*/ T0 w 19059"/>
                <a:gd name="T2" fmla="+- 0 10800 1272"/>
                <a:gd name="T3" fmla="*/ 10800 h 19056"/>
                <a:gd name="T4" fmla="+- 0 10801 1272"/>
                <a:gd name="T5" fmla="*/ T4 w 19059"/>
                <a:gd name="T6" fmla="+- 0 10800 1272"/>
                <a:gd name="T7" fmla="*/ 10800 h 19056"/>
                <a:gd name="T8" fmla="+- 0 10801 1272"/>
                <a:gd name="T9" fmla="*/ T8 w 19059"/>
                <a:gd name="T10" fmla="+- 0 10800 1272"/>
                <a:gd name="T11" fmla="*/ 10800 h 19056"/>
                <a:gd name="T12" fmla="+- 0 10801 1272"/>
                <a:gd name="T13" fmla="*/ T12 w 19059"/>
                <a:gd name="T14" fmla="+- 0 10800 1272"/>
                <a:gd name="T15" fmla="*/ 10800 h 19056"/>
              </a:gdLst>
              <a:ahLst/>
              <a:cxnLst>
                <a:cxn ang="0">
                  <a:pos x="T1" y="T3"/>
                </a:cxn>
                <a:cxn ang="0">
                  <a:pos x="T5" y="T7"/>
                </a:cxn>
                <a:cxn ang="0">
                  <a:pos x="T9" y="T11"/>
                </a:cxn>
                <a:cxn ang="0">
                  <a:pos x="T13" y="T15"/>
                </a:cxn>
              </a:cxnLst>
              <a:rect l="0" t="0" r="r" b="b"/>
              <a:pathLst>
                <a:path w="19059" h="19056">
                  <a:moveTo>
                    <a:pt x="7753" y="13951"/>
                  </a:moveTo>
                  <a:cubicBezTo>
                    <a:pt x="5315" y="12969"/>
                    <a:pt x="4129" y="10197"/>
                    <a:pt x="5101" y="7755"/>
                  </a:cubicBezTo>
                  <a:cubicBezTo>
                    <a:pt x="6083" y="5323"/>
                    <a:pt x="8860" y="4132"/>
                    <a:pt x="11298" y="5104"/>
                  </a:cubicBezTo>
                  <a:cubicBezTo>
                    <a:pt x="13735" y="6081"/>
                    <a:pt x="14926" y="8858"/>
                    <a:pt x="13949" y="11300"/>
                  </a:cubicBezTo>
                  <a:cubicBezTo>
                    <a:pt x="12972" y="13737"/>
                    <a:pt x="10195" y="14923"/>
                    <a:pt x="7753" y="13951"/>
                  </a:cubicBezTo>
                  <a:moveTo>
                    <a:pt x="13070" y="686"/>
                  </a:moveTo>
                  <a:cubicBezTo>
                    <a:pt x="8190" y="-1272"/>
                    <a:pt x="2640" y="1104"/>
                    <a:pt x="686" y="5988"/>
                  </a:cubicBezTo>
                  <a:cubicBezTo>
                    <a:pt x="-1272" y="10872"/>
                    <a:pt x="1105" y="16416"/>
                    <a:pt x="5985" y="18369"/>
                  </a:cubicBezTo>
                  <a:cubicBezTo>
                    <a:pt x="10870" y="20328"/>
                    <a:pt x="16415" y="17951"/>
                    <a:pt x="18374" y="13072"/>
                  </a:cubicBezTo>
                  <a:cubicBezTo>
                    <a:pt x="20328" y="8188"/>
                    <a:pt x="17960" y="2644"/>
                    <a:pt x="13070" y="686"/>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8947" hangingPunct="0">
                <a:lnSpc>
                  <a:spcPct val="120000"/>
                </a:lnSpc>
              </a:pPr>
              <a:endParaRPr lang="en-US" sz="900">
                <a:cs typeface="+mn-ea"/>
                <a:sym typeface="+mn-lt"/>
              </a:endParaRPr>
            </a:p>
          </p:txBody>
        </p:sp>
        <p:sp>
          <p:nvSpPr>
            <p:cNvPr id="73" name="AutoShape 9"/>
            <p:cNvSpPr/>
            <p:nvPr/>
          </p:nvSpPr>
          <p:spPr bwMode="auto">
            <a:xfrm>
              <a:off x="9290050" y="4580732"/>
              <a:ext cx="174625" cy="174625"/>
            </a:xfrm>
            <a:custGeom>
              <a:avLst/>
              <a:gdLst>
                <a:gd name="T0" fmla="+- 0 10800 1271"/>
                <a:gd name="T1" fmla="*/ T0 w 19059"/>
                <a:gd name="T2" fmla="+- 0 10800 1271"/>
                <a:gd name="T3" fmla="*/ 10800 h 19058"/>
                <a:gd name="T4" fmla="+- 0 10800 1271"/>
                <a:gd name="T5" fmla="*/ T4 w 19059"/>
                <a:gd name="T6" fmla="+- 0 10800 1271"/>
                <a:gd name="T7" fmla="*/ 10800 h 19058"/>
                <a:gd name="T8" fmla="+- 0 10800 1271"/>
                <a:gd name="T9" fmla="*/ T8 w 19059"/>
                <a:gd name="T10" fmla="+- 0 10800 1271"/>
                <a:gd name="T11" fmla="*/ 10800 h 19058"/>
                <a:gd name="T12" fmla="+- 0 10800 1271"/>
                <a:gd name="T13" fmla="*/ T12 w 19059"/>
                <a:gd name="T14" fmla="+- 0 10800 1271"/>
                <a:gd name="T15" fmla="*/ 10800 h 19058"/>
              </a:gdLst>
              <a:ahLst/>
              <a:cxnLst>
                <a:cxn ang="0">
                  <a:pos x="T1" y="T3"/>
                </a:cxn>
                <a:cxn ang="0">
                  <a:pos x="T5" y="T7"/>
                </a:cxn>
                <a:cxn ang="0">
                  <a:pos x="T9" y="T11"/>
                </a:cxn>
                <a:cxn ang="0">
                  <a:pos x="T13" y="T15"/>
                </a:cxn>
              </a:cxnLst>
              <a:rect l="0" t="0" r="r" b="b"/>
              <a:pathLst>
                <a:path w="19059" h="19058">
                  <a:moveTo>
                    <a:pt x="7169" y="15424"/>
                  </a:moveTo>
                  <a:cubicBezTo>
                    <a:pt x="3916" y="14123"/>
                    <a:pt x="2331" y="10417"/>
                    <a:pt x="3632" y="7167"/>
                  </a:cubicBezTo>
                  <a:cubicBezTo>
                    <a:pt x="4934" y="3917"/>
                    <a:pt x="8638" y="2331"/>
                    <a:pt x="11889" y="3632"/>
                  </a:cubicBezTo>
                  <a:cubicBezTo>
                    <a:pt x="15141" y="4934"/>
                    <a:pt x="16728" y="8640"/>
                    <a:pt x="15425" y="11890"/>
                  </a:cubicBezTo>
                  <a:cubicBezTo>
                    <a:pt x="14124" y="15140"/>
                    <a:pt x="10419" y="16728"/>
                    <a:pt x="7169" y="15424"/>
                  </a:cubicBezTo>
                  <a:moveTo>
                    <a:pt x="13071" y="685"/>
                  </a:moveTo>
                  <a:cubicBezTo>
                    <a:pt x="8186" y="-1271"/>
                    <a:pt x="2639" y="1104"/>
                    <a:pt x="686" y="5987"/>
                  </a:cubicBezTo>
                  <a:cubicBezTo>
                    <a:pt x="-1271" y="10871"/>
                    <a:pt x="1104" y="16416"/>
                    <a:pt x="5987" y="18372"/>
                  </a:cubicBezTo>
                  <a:cubicBezTo>
                    <a:pt x="10874" y="20329"/>
                    <a:pt x="16418" y="17955"/>
                    <a:pt x="18375" y="13070"/>
                  </a:cubicBezTo>
                  <a:cubicBezTo>
                    <a:pt x="20328" y="8186"/>
                    <a:pt x="17956" y="2641"/>
                    <a:pt x="13071" y="685"/>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8947" hangingPunct="0">
                <a:lnSpc>
                  <a:spcPct val="120000"/>
                </a:lnSpc>
              </a:pPr>
              <a:endParaRPr lang="en-US" sz="900">
                <a:cs typeface="+mn-ea"/>
                <a:sym typeface="+mn-lt"/>
              </a:endParaRPr>
            </a:p>
          </p:txBody>
        </p:sp>
        <p:sp>
          <p:nvSpPr>
            <p:cNvPr id="74" name="AutoShape 10"/>
            <p:cNvSpPr/>
            <p:nvPr/>
          </p:nvSpPr>
          <p:spPr bwMode="auto">
            <a:xfrm>
              <a:off x="9406732" y="4696619"/>
              <a:ext cx="72231" cy="74613"/>
            </a:xfrm>
            <a:custGeom>
              <a:avLst/>
              <a:gdLst>
                <a:gd name="T0" fmla="+- 0 10804 288"/>
                <a:gd name="T1" fmla="*/ T0 w 21033"/>
                <a:gd name="T2" fmla="+- 0 10798 277"/>
                <a:gd name="T3" fmla="*/ 10798 h 21043"/>
                <a:gd name="T4" fmla="+- 0 10804 288"/>
                <a:gd name="T5" fmla="*/ T4 w 21033"/>
                <a:gd name="T6" fmla="+- 0 10798 277"/>
                <a:gd name="T7" fmla="*/ 10798 h 21043"/>
                <a:gd name="T8" fmla="+- 0 10804 288"/>
                <a:gd name="T9" fmla="*/ T8 w 21033"/>
                <a:gd name="T10" fmla="+- 0 10798 277"/>
                <a:gd name="T11" fmla="*/ 10798 h 21043"/>
                <a:gd name="T12" fmla="+- 0 10804 288"/>
                <a:gd name="T13" fmla="*/ T12 w 21033"/>
                <a:gd name="T14" fmla="+- 0 10798 277"/>
                <a:gd name="T15" fmla="*/ 10798 h 21043"/>
              </a:gdLst>
              <a:ahLst/>
              <a:cxnLst>
                <a:cxn ang="0">
                  <a:pos x="T1" y="T3"/>
                </a:cxn>
                <a:cxn ang="0">
                  <a:pos x="T5" y="T7"/>
                </a:cxn>
                <a:cxn ang="0">
                  <a:pos x="T9" y="T11"/>
                </a:cxn>
                <a:cxn ang="0">
                  <a:pos x="T13" y="T15"/>
                </a:cxn>
              </a:cxnLst>
              <a:rect l="0" t="0" r="r" b="b"/>
              <a:pathLst>
                <a:path w="21033" h="21043">
                  <a:moveTo>
                    <a:pt x="20881" y="2825"/>
                  </a:moveTo>
                  <a:cubicBezTo>
                    <a:pt x="21312" y="1771"/>
                    <a:pt x="20787" y="572"/>
                    <a:pt x="19713" y="149"/>
                  </a:cubicBezTo>
                  <a:cubicBezTo>
                    <a:pt x="18636" y="-277"/>
                    <a:pt x="17414" y="238"/>
                    <a:pt x="16984" y="1296"/>
                  </a:cubicBezTo>
                  <a:lnTo>
                    <a:pt x="16980" y="1292"/>
                  </a:lnTo>
                  <a:cubicBezTo>
                    <a:pt x="13964" y="8692"/>
                    <a:pt x="8182" y="14184"/>
                    <a:pt x="1269" y="17089"/>
                  </a:cubicBezTo>
                  <a:cubicBezTo>
                    <a:pt x="207" y="17536"/>
                    <a:pt x="-288" y="18747"/>
                    <a:pt x="170" y="19789"/>
                  </a:cubicBezTo>
                  <a:cubicBezTo>
                    <a:pt x="629" y="20840"/>
                    <a:pt x="1863" y="21323"/>
                    <a:pt x="2924" y="20876"/>
                  </a:cubicBezTo>
                  <a:cubicBezTo>
                    <a:pt x="2961" y="20860"/>
                    <a:pt x="2982" y="20828"/>
                    <a:pt x="3014" y="20815"/>
                  </a:cubicBezTo>
                  <a:cubicBezTo>
                    <a:pt x="10874" y="17480"/>
                    <a:pt x="17451" y="11227"/>
                    <a:pt x="20877" y="2825"/>
                  </a:cubicBezTo>
                  <a:cubicBezTo>
                    <a:pt x="20877" y="2825"/>
                    <a:pt x="20881" y="2825"/>
                    <a:pt x="20881" y="2825"/>
                  </a:cubicBezTo>
                  <a:close/>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8947" hangingPunct="0">
                <a:lnSpc>
                  <a:spcPct val="120000"/>
                </a:lnSpc>
              </a:pPr>
              <a:endParaRPr lang="en-US" sz="900">
                <a:cs typeface="+mn-ea"/>
                <a:sym typeface="+mn-lt"/>
              </a:endParaRPr>
            </a:p>
          </p:txBody>
        </p:sp>
        <p:sp>
          <p:nvSpPr>
            <p:cNvPr id="75" name="AutoShape 11"/>
            <p:cNvSpPr/>
            <p:nvPr/>
          </p:nvSpPr>
          <p:spPr bwMode="auto">
            <a:xfrm>
              <a:off x="9435307" y="4725988"/>
              <a:ext cx="103981" cy="106363"/>
            </a:xfrm>
            <a:custGeom>
              <a:avLst/>
              <a:gdLst>
                <a:gd name="T0" fmla="+- 0 10803 203"/>
                <a:gd name="T1" fmla="*/ T0 w 21201"/>
                <a:gd name="T2" fmla="+- 0 10798 194"/>
                <a:gd name="T3" fmla="*/ 10798 h 21209"/>
                <a:gd name="T4" fmla="+- 0 10803 203"/>
                <a:gd name="T5" fmla="*/ T4 w 21201"/>
                <a:gd name="T6" fmla="+- 0 10798 194"/>
                <a:gd name="T7" fmla="*/ 10798 h 21209"/>
                <a:gd name="T8" fmla="+- 0 10803 203"/>
                <a:gd name="T9" fmla="*/ T8 w 21201"/>
                <a:gd name="T10" fmla="+- 0 10798 194"/>
                <a:gd name="T11" fmla="*/ 10798 h 21209"/>
                <a:gd name="T12" fmla="+- 0 10803 203"/>
                <a:gd name="T13" fmla="*/ T12 w 21201"/>
                <a:gd name="T14" fmla="+- 0 10798 194"/>
                <a:gd name="T15" fmla="*/ 10798 h 21209"/>
              </a:gdLst>
              <a:ahLst/>
              <a:cxnLst>
                <a:cxn ang="0">
                  <a:pos x="T1" y="T3"/>
                </a:cxn>
                <a:cxn ang="0">
                  <a:pos x="T5" y="T7"/>
                </a:cxn>
                <a:cxn ang="0">
                  <a:pos x="T9" y="T11"/>
                </a:cxn>
                <a:cxn ang="0">
                  <a:pos x="T13" y="T15"/>
                </a:cxn>
              </a:cxnLst>
              <a:rect l="0" t="0" r="r" b="b"/>
              <a:pathLst>
                <a:path w="21201" h="21209">
                  <a:moveTo>
                    <a:pt x="20267" y="104"/>
                  </a:moveTo>
                  <a:cubicBezTo>
                    <a:pt x="19508" y="-194"/>
                    <a:pt x="18645" y="169"/>
                    <a:pt x="18339" y="912"/>
                  </a:cubicBezTo>
                  <a:cubicBezTo>
                    <a:pt x="14991" y="9110"/>
                    <a:pt x="8568" y="15198"/>
                    <a:pt x="894" y="18420"/>
                  </a:cubicBezTo>
                  <a:cubicBezTo>
                    <a:pt x="144" y="18735"/>
                    <a:pt x="-203" y="19589"/>
                    <a:pt x="121" y="20327"/>
                  </a:cubicBezTo>
                  <a:cubicBezTo>
                    <a:pt x="442" y="21068"/>
                    <a:pt x="1314" y="21406"/>
                    <a:pt x="2067" y="21090"/>
                  </a:cubicBezTo>
                  <a:cubicBezTo>
                    <a:pt x="2102" y="21073"/>
                    <a:pt x="2125" y="21042"/>
                    <a:pt x="2159" y="21025"/>
                  </a:cubicBezTo>
                  <a:cubicBezTo>
                    <a:pt x="10491" y="17500"/>
                    <a:pt x="17461" y="10881"/>
                    <a:pt x="21095" y="1994"/>
                  </a:cubicBezTo>
                  <a:cubicBezTo>
                    <a:pt x="21397" y="1250"/>
                    <a:pt x="21026" y="404"/>
                    <a:pt x="20267" y="104"/>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8947" hangingPunct="0">
                <a:lnSpc>
                  <a:spcPct val="120000"/>
                </a:lnSpc>
              </a:pPr>
              <a:endParaRPr lang="en-US" sz="900">
                <a:cs typeface="+mn-ea"/>
                <a:sym typeface="+mn-lt"/>
              </a:endParaRPr>
            </a:p>
          </p:txBody>
        </p:sp>
        <p:sp>
          <p:nvSpPr>
            <p:cNvPr id="76" name="AutoShape 12"/>
            <p:cNvSpPr/>
            <p:nvPr/>
          </p:nvSpPr>
          <p:spPr bwMode="auto">
            <a:xfrm>
              <a:off x="9421019" y="4711700"/>
              <a:ext cx="88106" cy="89694"/>
            </a:xfrm>
            <a:custGeom>
              <a:avLst/>
              <a:gdLst>
                <a:gd name="T0" fmla="+- 0 10802 238"/>
                <a:gd name="T1" fmla="*/ T0 w 21128"/>
                <a:gd name="T2" fmla="+- 0 10797 227"/>
                <a:gd name="T3" fmla="*/ 10797 h 21141"/>
                <a:gd name="T4" fmla="+- 0 10802 238"/>
                <a:gd name="T5" fmla="*/ T4 w 21128"/>
                <a:gd name="T6" fmla="+- 0 10797 227"/>
                <a:gd name="T7" fmla="*/ 10797 h 21141"/>
                <a:gd name="T8" fmla="+- 0 10802 238"/>
                <a:gd name="T9" fmla="*/ T8 w 21128"/>
                <a:gd name="T10" fmla="+- 0 10797 227"/>
                <a:gd name="T11" fmla="*/ 10797 h 21141"/>
                <a:gd name="T12" fmla="+- 0 10802 238"/>
                <a:gd name="T13" fmla="*/ T12 w 21128"/>
                <a:gd name="T14" fmla="+- 0 10797 227"/>
                <a:gd name="T15" fmla="*/ 10797 h 21141"/>
              </a:gdLst>
              <a:ahLst/>
              <a:cxnLst>
                <a:cxn ang="0">
                  <a:pos x="T1" y="T3"/>
                </a:cxn>
                <a:cxn ang="0">
                  <a:pos x="T5" y="T7"/>
                </a:cxn>
                <a:cxn ang="0">
                  <a:pos x="T9" y="T11"/>
                </a:cxn>
                <a:cxn ang="0">
                  <a:pos x="T13" y="T15"/>
                </a:cxn>
              </a:cxnLst>
              <a:rect l="0" t="0" r="r" b="b"/>
              <a:pathLst>
                <a:path w="21128" h="21141">
                  <a:moveTo>
                    <a:pt x="20035" y="122"/>
                  </a:moveTo>
                  <a:cubicBezTo>
                    <a:pt x="19142" y="-227"/>
                    <a:pt x="18134" y="195"/>
                    <a:pt x="17778" y="1071"/>
                  </a:cubicBezTo>
                  <a:cubicBezTo>
                    <a:pt x="14571" y="8936"/>
                    <a:pt x="8412" y="14778"/>
                    <a:pt x="1051" y="17867"/>
                  </a:cubicBezTo>
                  <a:lnTo>
                    <a:pt x="1054" y="17867"/>
                  </a:lnTo>
                  <a:cubicBezTo>
                    <a:pt x="172" y="18240"/>
                    <a:pt x="-238" y="19242"/>
                    <a:pt x="142" y="20108"/>
                  </a:cubicBezTo>
                  <a:cubicBezTo>
                    <a:pt x="522" y="20973"/>
                    <a:pt x="1543" y="21372"/>
                    <a:pt x="2425" y="21003"/>
                  </a:cubicBezTo>
                  <a:cubicBezTo>
                    <a:pt x="2459" y="20986"/>
                    <a:pt x="2476" y="20956"/>
                    <a:pt x="2514" y="20936"/>
                  </a:cubicBezTo>
                  <a:cubicBezTo>
                    <a:pt x="10651" y="17491"/>
                    <a:pt x="17459" y="11027"/>
                    <a:pt x="21002" y="2339"/>
                  </a:cubicBezTo>
                  <a:cubicBezTo>
                    <a:pt x="21361" y="1463"/>
                    <a:pt x="20927" y="472"/>
                    <a:pt x="20035" y="122"/>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8947" hangingPunct="0">
                <a:lnSpc>
                  <a:spcPct val="120000"/>
                </a:lnSpc>
              </a:pPr>
              <a:endParaRPr lang="en-US" sz="900">
                <a:cs typeface="+mn-ea"/>
                <a:sym typeface="+mn-lt"/>
              </a:endParaRPr>
            </a:p>
          </p:txBody>
        </p:sp>
        <p:sp>
          <p:nvSpPr>
            <p:cNvPr id="77" name="AutoShape 13"/>
            <p:cNvSpPr/>
            <p:nvPr/>
          </p:nvSpPr>
          <p:spPr bwMode="auto">
            <a:xfrm>
              <a:off x="9275763" y="4566444"/>
              <a:ext cx="73025" cy="73819"/>
            </a:xfrm>
            <a:custGeom>
              <a:avLst/>
              <a:gdLst>
                <a:gd name="T0" fmla="+- 0 10797 278"/>
                <a:gd name="T1" fmla="*/ T0 w 21039"/>
                <a:gd name="T2" fmla="+- 0 10803 281"/>
                <a:gd name="T3" fmla="*/ 10803 h 21044"/>
                <a:gd name="T4" fmla="+- 0 10797 278"/>
                <a:gd name="T5" fmla="*/ T4 w 21039"/>
                <a:gd name="T6" fmla="+- 0 10803 281"/>
                <a:gd name="T7" fmla="*/ 10803 h 21044"/>
                <a:gd name="T8" fmla="+- 0 10797 278"/>
                <a:gd name="T9" fmla="*/ T8 w 21039"/>
                <a:gd name="T10" fmla="+- 0 10803 281"/>
                <a:gd name="T11" fmla="*/ 10803 h 21044"/>
                <a:gd name="T12" fmla="+- 0 10797 278"/>
                <a:gd name="T13" fmla="*/ T12 w 21039"/>
                <a:gd name="T14" fmla="+- 0 10803 281"/>
                <a:gd name="T15" fmla="*/ 10803 h 21044"/>
              </a:gdLst>
              <a:ahLst/>
              <a:cxnLst>
                <a:cxn ang="0">
                  <a:pos x="T1" y="T3"/>
                </a:cxn>
                <a:cxn ang="0">
                  <a:pos x="T5" y="T7"/>
                </a:cxn>
                <a:cxn ang="0">
                  <a:pos x="T9" y="T11"/>
                </a:cxn>
                <a:cxn ang="0">
                  <a:pos x="T13" y="T15"/>
                </a:cxn>
              </a:cxnLst>
              <a:rect l="0" t="0" r="r" b="b"/>
              <a:pathLst>
                <a:path w="21039" h="21044">
                  <a:moveTo>
                    <a:pt x="20871" y="1248"/>
                  </a:moveTo>
                  <a:cubicBezTo>
                    <a:pt x="20411" y="197"/>
                    <a:pt x="19177" y="-281"/>
                    <a:pt x="18112" y="169"/>
                  </a:cubicBezTo>
                  <a:cubicBezTo>
                    <a:pt x="18075" y="181"/>
                    <a:pt x="18050" y="214"/>
                    <a:pt x="18021" y="226"/>
                  </a:cubicBezTo>
                  <a:cubicBezTo>
                    <a:pt x="10159" y="3562"/>
                    <a:pt x="3583" y="9820"/>
                    <a:pt x="152" y="18220"/>
                  </a:cubicBezTo>
                  <a:lnTo>
                    <a:pt x="148" y="18220"/>
                  </a:lnTo>
                  <a:cubicBezTo>
                    <a:pt x="-278" y="19278"/>
                    <a:pt x="242" y="20473"/>
                    <a:pt x="1320" y="20896"/>
                  </a:cubicBezTo>
                  <a:cubicBezTo>
                    <a:pt x="2398" y="21318"/>
                    <a:pt x="3620" y="20803"/>
                    <a:pt x="4046" y="19749"/>
                  </a:cubicBezTo>
                  <a:lnTo>
                    <a:pt x="4051" y="19749"/>
                  </a:lnTo>
                  <a:cubicBezTo>
                    <a:pt x="7068" y="12356"/>
                    <a:pt x="12856" y="6858"/>
                    <a:pt x="19764" y="3956"/>
                  </a:cubicBezTo>
                  <a:cubicBezTo>
                    <a:pt x="20830" y="3506"/>
                    <a:pt x="21322" y="2298"/>
                    <a:pt x="20871" y="1248"/>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8947" hangingPunct="0">
                <a:lnSpc>
                  <a:spcPct val="120000"/>
                </a:lnSpc>
              </a:pPr>
              <a:endParaRPr lang="en-US" sz="900">
                <a:cs typeface="+mn-ea"/>
                <a:sym typeface="+mn-lt"/>
              </a:endParaRPr>
            </a:p>
          </p:txBody>
        </p:sp>
        <p:sp>
          <p:nvSpPr>
            <p:cNvPr id="78" name="AutoShape 14"/>
            <p:cNvSpPr/>
            <p:nvPr/>
          </p:nvSpPr>
          <p:spPr bwMode="auto">
            <a:xfrm>
              <a:off x="9217819" y="4508500"/>
              <a:ext cx="103981" cy="105569"/>
            </a:xfrm>
            <a:custGeom>
              <a:avLst/>
              <a:gdLst>
                <a:gd name="T0" fmla="+- 0 10797 198"/>
                <a:gd name="T1" fmla="*/ T0 w 21199"/>
                <a:gd name="T2" fmla="+- 0 10802 198"/>
                <a:gd name="T3" fmla="*/ 10802 h 21208"/>
                <a:gd name="T4" fmla="+- 0 10797 198"/>
                <a:gd name="T5" fmla="*/ T4 w 21199"/>
                <a:gd name="T6" fmla="+- 0 10802 198"/>
                <a:gd name="T7" fmla="*/ 10802 h 21208"/>
                <a:gd name="T8" fmla="+- 0 10797 198"/>
                <a:gd name="T9" fmla="*/ T8 w 21199"/>
                <a:gd name="T10" fmla="+- 0 10802 198"/>
                <a:gd name="T11" fmla="*/ 10802 h 21208"/>
                <a:gd name="T12" fmla="+- 0 10797 198"/>
                <a:gd name="T13" fmla="*/ T12 w 21199"/>
                <a:gd name="T14" fmla="+- 0 10802 198"/>
                <a:gd name="T15" fmla="*/ 10802 h 21208"/>
              </a:gdLst>
              <a:ahLst/>
              <a:cxnLst>
                <a:cxn ang="0">
                  <a:pos x="T1" y="T3"/>
                </a:cxn>
                <a:cxn ang="0">
                  <a:pos x="T5" y="T7"/>
                </a:cxn>
                <a:cxn ang="0">
                  <a:pos x="T9" y="T11"/>
                </a:cxn>
                <a:cxn ang="0">
                  <a:pos x="T13" y="T15"/>
                </a:cxn>
              </a:cxnLst>
              <a:rect l="0" t="0" r="r" b="b"/>
              <a:pathLst>
                <a:path w="21199" h="21208">
                  <a:moveTo>
                    <a:pt x="21077" y="880"/>
                  </a:moveTo>
                  <a:cubicBezTo>
                    <a:pt x="20753" y="142"/>
                    <a:pt x="19881" y="-198"/>
                    <a:pt x="19129" y="117"/>
                  </a:cubicBezTo>
                  <a:cubicBezTo>
                    <a:pt x="19097" y="131"/>
                    <a:pt x="19071" y="162"/>
                    <a:pt x="19039" y="179"/>
                  </a:cubicBezTo>
                  <a:cubicBezTo>
                    <a:pt x="10706" y="3707"/>
                    <a:pt x="3739" y="10322"/>
                    <a:pt x="106" y="19208"/>
                  </a:cubicBezTo>
                  <a:cubicBezTo>
                    <a:pt x="-198" y="19957"/>
                    <a:pt x="172" y="20803"/>
                    <a:pt x="934" y="21101"/>
                  </a:cubicBezTo>
                  <a:cubicBezTo>
                    <a:pt x="1689" y="21401"/>
                    <a:pt x="2552" y="21041"/>
                    <a:pt x="2859" y="20292"/>
                  </a:cubicBezTo>
                  <a:cubicBezTo>
                    <a:pt x="6206" y="12096"/>
                    <a:pt x="12625" y="6008"/>
                    <a:pt x="20301" y="2787"/>
                  </a:cubicBezTo>
                  <a:cubicBezTo>
                    <a:pt x="21051" y="2469"/>
                    <a:pt x="21402" y="1618"/>
                    <a:pt x="21077" y="88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8947" hangingPunct="0">
                <a:lnSpc>
                  <a:spcPct val="120000"/>
                </a:lnSpc>
              </a:pPr>
              <a:endParaRPr lang="en-US" sz="900">
                <a:cs typeface="+mn-ea"/>
                <a:sym typeface="+mn-lt"/>
              </a:endParaRPr>
            </a:p>
          </p:txBody>
        </p:sp>
        <p:sp>
          <p:nvSpPr>
            <p:cNvPr id="79" name="AutoShape 15"/>
            <p:cNvSpPr/>
            <p:nvPr/>
          </p:nvSpPr>
          <p:spPr bwMode="auto">
            <a:xfrm>
              <a:off x="9247188" y="4537075"/>
              <a:ext cx="88107" cy="90488"/>
            </a:xfrm>
            <a:custGeom>
              <a:avLst/>
              <a:gdLst>
                <a:gd name="T0" fmla="+- 0 10796 232"/>
                <a:gd name="T1" fmla="*/ T0 w 21129"/>
                <a:gd name="T2" fmla="+- 0 10804 234"/>
                <a:gd name="T3" fmla="*/ 10804 h 21141"/>
                <a:gd name="T4" fmla="+- 0 10796 232"/>
                <a:gd name="T5" fmla="*/ T4 w 21129"/>
                <a:gd name="T6" fmla="+- 0 10804 234"/>
                <a:gd name="T7" fmla="*/ 10804 h 21141"/>
                <a:gd name="T8" fmla="+- 0 10796 232"/>
                <a:gd name="T9" fmla="*/ T8 w 21129"/>
                <a:gd name="T10" fmla="+- 0 10804 234"/>
                <a:gd name="T11" fmla="*/ 10804 h 21141"/>
                <a:gd name="T12" fmla="+- 0 10796 232"/>
                <a:gd name="T13" fmla="*/ T12 w 21129"/>
                <a:gd name="T14" fmla="+- 0 10804 234"/>
                <a:gd name="T15" fmla="*/ 10804 h 21141"/>
              </a:gdLst>
              <a:ahLst/>
              <a:cxnLst>
                <a:cxn ang="0">
                  <a:pos x="T1" y="T3"/>
                </a:cxn>
                <a:cxn ang="0">
                  <a:pos x="T5" y="T7"/>
                </a:cxn>
                <a:cxn ang="0">
                  <a:pos x="T9" y="T11"/>
                </a:cxn>
                <a:cxn ang="0">
                  <a:pos x="T13" y="T15"/>
                </a:cxn>
              </a:cxnLst>
              <a:rect l="0" t="0" r="r" b="b"/>
              <a:pathLst>
                <a:path w="21129" h="21141">
                  <a:moveTo>
                    <a:pt x="20075" y="3267"/>
                  </a:moveTo>
                  <a:cubicBezTo>
                    <a:pt x="20953" y="2898"/>
                    <a:pt x="21368" y="1899"/>
                    <a:pt x="20987" y="1030"/>
                  </a:cubicBezTo>
                  <a:cubicBezTo>
                    <a:pt x="20611" y="168"/>
                    <a:pt x="19589" y="-234"/>
                    <a:pt x="18707" y="138"/>
                  </a:cubicBezTo>
                  <a:cubicBezTo>
                    <a:pt x="18670" y="152"/>
                    <a:pt x="18649" y="185"/>
                    <a:pt x="18615" y="198"/>
                  </a:cubicBezTo>
                  <a:cubicBezTo>
                    <a:pt x="10481" y="3647"/>
                    <a:pt x="3673" y="10118"/>
                    <a:pt x="124" y="18802"/>
                  </a:cubicBezTo>
                  <a:cubicBezTo>
                    <a:pt x="-232" y="19678"/>
                    <a:pt x="205" y="20666"/>
                    <a:pt x="1094" y="21019"/>
                  </a:cubicBezTo>
                  <a:cubicBezTo>
                    <a:pt x="1983" y="21366"/>
                    <a:pt x="2991" y="20946"/>
                    <a:pt x="3354" y="20071"/>
                  </a:cubicBezTo>
                  <a:cubicBezTo>
                    <a:pt x="6561" y="12205"/>
                    <a:pt x="12717" y="6360"/>
                    <a:pt x="20075" y="3274"/>
                  </a:cubicBezTo>
                  <a:cubicBezTo>
                    <a:pt x="20075" y="3274"/>
                    <a:pt x="20075" y="3267"/>
                    <a:pt x="20075" y="3267"/>
                  </a:cubicBezTo>
                  <a:close/>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8947" hangingPunct="0">
                <a:lnSpc>
                  <a:spcPct val="120000"/>
                </a:lnSpc>
              </a:pPr>
              <a:endParaRPr lang="en-US" sz="900">
                <a:cs typeface="+mn-ea"/>
                <a:sym typeface="+mn-lt"/>
              </a:endParaRPr>
            </a:p>
          </p:txBody>
        </p:sp>
      </p:grpSp>
      <p:grpSp>
        <p:nvGrpSpPr>
          <p:cNvPr id="80" name="Group 79"/>
          <p:cNvGrpSpPr/>
          <p:nvPr/>
        </p:nvGrpSpPr>
        <p:grpSpPr>
          <a:xfrm>
            <a:off x="2417025" y="3279682"/>
            <a:ext cx="398341" cy="425235"/>
            <a:chOff x="9159875" y="1647825"/>
            <a:chExt cx="434975" cy="464344"/>
          </a:xfrm>
          <a:solidFill>
            <a:schemeClr val="accent3"/>
          </a:solidFill>
        </p:grpSpPr>
        <p:sp>
          <p:nvSpPr>
            <p:cNvPr id="81" name="AutoShape 78"/>
            <p:cNvSpPr/>
            <p:nvPr/>
          </p:nvSpPr>
          <p:spPr bwMode="auto">
            <a:xfrm>
              <a:off x="9159875" y="1647825"/>
              <a:ext cx="434975"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160" y="18900"/>
                  </a:moveTo>
                  <a:cubicBezTo>
                    <a:pt x="20160" y="19643"/>
                    <a:pt x="19513" y="20249"/>
                    <a:pt x="18720" y="20249"/>
                  </a:cubicBezTo>
                  <a:lnTo>
                    <a:pt x="2880" y="20249"/>
                  </a:lnTo>
                  <a:cubicBezTo>
                    <a:pt x="2086" y="20249"/>
                    <a:pt x="1440" y="19643"/>
                    <a:pt x="1440" y="18900"/>
                  </a:cubicBezTo>
                  <a:lnTo>
                    <a:pt x="1440" y="2700"/>
                  </a:lnTo>
                  <a:cubicBezTo>
                    <a:pt x="1440" y="1955"/>
                    <a:pt x="2086" y="1350"/>
                    <a:pt x="2880" y="1350"/>
                  </a:cubicBezTo>
                  <a:lnTo>
                    <a:pt x="18720" y="1350"/>
                  </a:lnTo>
                  <a:cubicBezTo>
                    <a:pt x="19513" y="1350"/>
                    <a:pt x="20160" y="1955"/>
                    <a:pt x="20160" y="2700"/>
                  </a:cubicBezTo>
                  <a:cubicBezTo>
                    <a:pt x="20160" y="2700"/>
                    <a:pt x="20160" y="18900"/>
                    <a:pt x="20160" y="18900"/>
                  </a:cubicBezTo>
                  <a:close/>
                  <a:moveTo>
                    <a:pt x="18720" y="0"/>
                  </a:moveTo>
                  <a:lnTo>
                    <a:pt x="2880" y="0"/>
                  </a:lnTo>
                  <a:cubicBezTo>
                    <a:pt x="1289" y="0"/>
                    <a:pt x="0" y="1208"/>
                    <a:pt x="0" y="2700"/>
                  </a:cubicBezTo>
                  <a:lnTo>
                    <a:pt x="0" y="18900"/>
                  </a:lnTo>
                  <a:cubicBezTo>
                    <a:pt x="0" y="20391"/>
                    <a:pt x="1289" y="21599"/>
                    <a:pt x="2880" y="21599"/>
                  </a:cubicBezTo>
                  <a:lnTo>
                    <a:pt x="18720" y="21599"/>
                  </a:lnTo>
                  <a:cubicBezTo>
                    <a:pt x="20310" y="21599"/>
                    <a:pt x="21599" y="20391"/>
                    <a:pt x="21599" y="18900"/>
                  </a:cubicBezTo>
                  <a:lnTo>
                    <a:pt x="21599" y="2700"/>
                  </a:lnTo>
                  <a:cubicBezTo>
                    <a:pt x="21599" y="1208"/>
                    <a:pt x="20310" y="0"/>
                    <a:pt x="18720" y="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8947" hangingPunct="0">
                <a:lnSpc>
                  <a:spcPct val="120000"/>
                </a:lnSpc>
              </a:pPr>
              <a:endParaRPr lang="en-US" sz="900">
                <a:solidFill>
                  <a:srgbClr val="FFFFFF"/>
                </a:solidFill>
                <a:effectLst>
                  <a:outerShdw blurRad="38100" dist="38100" dir="2700000" algn="tl">
                    <a:srgbClr val="000000"/>
                  </a:outerShdw>
                </a:effectLst>
                <a:cs typeface="+mn-ea"/>
                <a:sym typeface="+mn-lt"/>
              </a:endParaRPr>
            </a:p>
          </p:txBody>
        </p:sp>
        <p:sp>
          <p:nvSpPr>
            <p:cNvPr id="82" name="AutoShape 79"/>
            <p:cNvSpPr/>
            <p:nvPr/>
          </p:nvSpPr>
          <p:spPr bwMode="auto">
            <a:xfrm>
              <a:off x="9217819" y="1705769"/>
              <a:ext cx="319088" cy="2905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7418" y="20519"/>
                  </a:moveTo>
                  <a:lnTo>
                    <a:pt x="14053" y="16248"/>
                  </a:lnTo>
                  <a:lnTo>
                    <a:pt x="16690" y="12959"/>
                  </a:lnTo>
                  <a:lnTo>
                    <a:pt x="20618" y="17689"/>
                  </a:lnTo>
                  <a:lnTo>
                    <a:pt x="20618" y="20519"/>
                  </a:lnTo>
                  <a:cubicBezTo>
                    <a:pt x="20618" y="20519"/>
                    <a:pt x="17418" y="20519"/>
                    <a:pt x="17418" y="20519"/>
                  </a:cubicBezTo>
                  <a:close/>
                  <a:moveTo>
                    <a:pt x="981" y="11446"/>
                  </a:moveTo>
                  <a:lnTo>
                    <a:pt x="4909" y="6479"/>
                  </a:lnTo>
                  <a:lnTo>
                    <a:pt x="12828" y="16353"/>
                  </a:lnTo>
                  <a:lnTo>
                    <a:pt x="13398" y="17064"/>
                  </a:lnTo>
                  <a:lnTo>
                    <a:pt x="16109" y="20519"/>
                  </a:lnTo>
                  <a:lnTo>
                    <a:pt x="981" y="20519"/>
                  </a:lnTo>
                  <a:cubicBezTo>
                    <a:pt x="981" y="20519"/>
                    <a:pt x="981" y="11446"/>
                    <a:pt x="981" y="11446"/>
                  </a:cubicBezTo>
                  <a:close/>
                  <a:moveTo>
                    <a:pt x="20618" y="1080"/>
                  </a:moveTo>
                  <a:lnTo>
                    <a:pt x="20618" y="16058"/>
                  </a:lnTo>
                  <a:lnTo>
                    <a:pt x="17427" y="12244"/>
                  </a:lnTo>
                  <a:cubicBezTo>
                    <a:pt x="17240" y="12012"/>
                    <a:pt x="16972" y="11879"/>
                    <a:pt x="16690" y="11879"/>
                  </a:cubicBezTo>
                  <a:cubicBezTo>
                    <a:pt x="16409" y="11879"/>
                    <a:pt x="16141" y="12012"/>
                    <a:pt x="15954" y="12244"/>
                  </a:cubicBezTo>
                  <a:lnTo>
                    <a:pt x="13399" y="15432"/>
                  </a:lnTo>
                  <a:lnTo>
                    <a:pt x="5645" y="5764"/>
                  </a:lnTo>
                  <a:cubicBezTo>
                    <a:pt x="5458" y="5532"/>
                    <a:pt x="5190" y="5400"/>
                    <a:pt x="4909" y="5400"/>
                  </a:cubicBezTo>
                  <a:cubicBezTo>
                    <a:pt x="4627" y="5400"/>
                    <a:pt x="4359" y="5532"/>
                    <a:pt x="4172" y="5764"/>
                  </a:cubicBezTo>
                  <a:lnTo>
                    <a:pt x="981" y="9812"/>
                  </a:lnTo>
                  <a:lnTo>
                    <a:pt x="981" y="1080"/>
                  </a:lnTo>
                  <a:cubicBezTo>
                    <a:pt x="981" y="1080"/>
                    <a:pt x="20618" y="1080"/>
                    <a:pt x="20618" y="1080"/>
                  </a:cubicBezTo>
                  <a:close/>
                  <a:moveTo>
                    <a:pt x="20618" y="0"/>
                  </a:moveTo>
                  <a:lnTo>
                    <a:pt x="981" y="0"/>
                  </a:lnTo>
                  <a:cubicBezTo>
                    <a:pt x="439" y="0"/>
                    <a:pt x="0" y="483"/>
                    <a:pt x="0" y="1080"/>
                  </a:cubicBezTo>
                  <a:lnTo>
                    <a:pt x="0" y="20519"/>
                  </a:lnTo>
                  <a:cubicBezTo>
                    <a:pt x="0" y="21116"/>
                    <a:pt x="439" y="21599"/>
                    <a:pt x="981" y="21599"/>
                  </a:cubicBezTo>
                  <a:lnTo>
                    <a:pt x="20618" y="21599"/>
                  </a:lnTo>
                  <a:cubicBezTo>
                    <a:pt x="21160" y="21599"/>
                    <a:pt x="21600" y="21116"/>
                    <a:pt x="21600" y="20519"/>
                  </a:cubicBezTo>
                  <a:lnTo>
                    <a:pt x="21600" y="1080"/>
                  </a:lnTo>
                  <a:cubicBezTo>
                    <a:pt x="21600" y="483"/>
                    <a:pt x="21160" y="0"/>
                    <a:pt x="20618" y="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8947" hangingPunct="0">
                <a:lnSpc>
                  <a:spcPct val="120000"/>
                </a:lnSpc>
              </a:pPr>
              <a:endParaRPr lang="en-US" sz="900">
                <a:solidFill>
                  <a:srgbClr val="FFFFFF"/>
                </a:solidFill>
                <a:effectLst>
                  <a:outerShdw blurRad="38100" dist="38100" dir="2700000" algn="tl">
                    <a:srgbClr val="000000"/>
                  </a:outerShdw>
                </a:effectLst>
                <a:cs typeface="+mn-ea"/>
                <a:sym typeface="+mn-lt"/>
              </a:endParaRPr>
            </a:p>
          </p:txBody>
        </p:sp>
        <p:sp>
          <p:nvSpPr>
            <p:cNvPr id="83" name="AutoShape 80"/>
            <p:cNvSpPr/>
            <p:nvPr/>
          </p:nvSpPr>
          <p:spPr bwMode="auto">
            <a:xfrm>
              <a:off x="9391650" y="1749425"/>
              <a:ext cx="87313" cy="873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3600"/>
                  </a:moveTo>
                  <a:cubicBezTo>
                    <a:pt x="14769" y="3600"/>
                    <a:pt x="17999" y="6827"/>
                    <a:pt x="17999" y="10800"/>
                  </a:cubicBezTo>
                  <a:cubicBezTo>
                    <a:pt x="17999" y="14769"/>
                    <a:pt x="14769" y="18000"/>
                    <a:pt x="10800" y="18000"/>
                  </a:cubicBezTo>
                  <a:cubicBezTo>
                    <a:pt x="6830" y="18000"/>
                    <a:pt x="3600" y="14769"/>
                    <a:pt x="3600" y="10800"/>
                  </a:cubicBezTo>
                  <a:cubicBezTo>
                    <a:pt x="3600" y="6827"/>
                    <a:pt x="6830" y="3600"/>
                    <a:pt x="10800" y="3600"/>
                  </a:cubicBezTo>
                  <a:moveTo>
                    <a:pt x="10800" y="21599"/>
                  </a:moveTo>
                  <a:cubicBezTo>
                    <a:pt x="16766" y="21599"/>
                    <a:pt x="21600" y="16762"/>
                    <a:pt x="21600" y="10800"/>
                  </a:cubicBezTo>
                  <a:cubicBezTo>
                    <a:pt x="21600" y="4833"/>
                    <a:pt x="16766" y="0"/>
                    <a:pt x="10800" y="0"/>
                  </a:cubicBezTo>
                  <a:cubicBezTo>
                    <a:pt x="4833" y="0"/>
                    <a:pt x="0" y="4833"/>
                    <a:pt x="0" y="10800"/>
                  </a:cubicBezTo>
                  <a:cubicBezTo>
                    <a:pt x="0" y="16762"/>
                    <a:pt x="4833" y="21599"/>
                    <a:pt x="10800" y="21599"/>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8947" hangingPunct="0">
                <a:lnSpc>
                  <a:spcPct val="120000"/>
                </a:lnSpc>
              </a:pPr>
              <a:endParaRPr lang="en-US" sz="900">
                <a:solidFill>
                  <a:srgbClr val="FFFFFF"/>
                </a:solidFill>
                <a:effectLst>
                  <a:outerShdw blurRad="38100" dist="38100" dir="2700000" algn="tl">
                    <a:srgbClr val="000000"/>
                  </a:outerShdw>
                </a:effectLst>
                <a:cs typeface="+mn-ea"/>
                <a:sym typeface="+mn-lt"/>
              </a:endParaRPr>
            </a:p>
          </p:txBody>
        </p:sp>
      </p:grpSp>
      <p:grpSp>
        <p:nvGrpSpPr>
          <p:cNvPr id="87" name="Group 86"/>
          <p:cNvGrpSpPr/>
          <p:nvPr/>
        </p:nvGrpSpPr>
        <p:grpSpPr>
          <a:xfrm>
            <a:off x="2416513" y="1877166"/>
            <a:ext cx="425962" cy="358360"/>
            <a:chOff x="5368132" y="2625725"/>
            <a:chExt cx="465138" cy="391319"/>
          </a:xfrm>
          <a:solidFill>
            <a:schemeClr val="accent2"/>
          </a:solidFill>
        </p:grpSpPr>
        <p:sp>
          <p:nvSpPr>
            <p:cNvPr id="88" name="AutoShape 120"/>
            <p:cNvSpPr/>
            <p:nvPr/>
          </p:nvSpPr>
          <p:spPr bwMode="auto">
            <a:xfrm>
              <a:off x="5484813" y="2727325"/>
              <a:ext cx="231775" cy="2317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48" y="16070"/>
                  </a:moveTo>
                  <a:cubicBezTo>
                    <a:pt x="14037" y="19468"/>
                    <a:pt x="8925" y="19859"/>
                    <a:pt x="5529" y="16948"/>
                  </a:cubicBezTo>
                  <a:cubicBezTo>
                    <a:pt x="2130" y="14038"/>
                    <a:pt x="1740" y="8924"/>
                    <a:pt x="4651" y="5527"/>
                  </a:cubicBezTo>
                  <a:cubicBezTo>
                    <a:pt x="7559" y="2131"/>
                    <a:pt x="12674" y="1740"/>
                    <a:pt x="16070" y="4650"/>
                  </a:cubicBezTo>
                  <a:cubicBezTo>
                    <a:pt x="19466" y="7560"/>
                    <a:pt x="19859" y="12673"/>
                    <a:pt x="16948" y="16070"/>
                  </a:cubicBezTo>
                  <a:moveTo>
                    <a:pt x="10800" y="0"/>
                  </a:moveTo>
                  <a:cubicBezTo>
                    <a:pt x="4833" y="0"/>
                    <a:pt x="0" y="4834"/>
                    <a:pt x="0" y="10800"/>
                  </a:cubicBezTo>
                  <a:cubicBezTo>
                    <a:pt x="0" y="16765"/>
                    <a:pt x="4833" y="21599"/>
                    <a:pt x="10800" y="21599"/>
                  </a:cubicBezTo>
                  <a:cubicBezTo>
                    <a:pt x="16764" y="21599"/>
                    <a:pt x="21600" y="16765"/>
                    <a:pt x="21600" y="10800"/>
                  </a:cubicBezTo>
                  <a:cubicBezTo>
                    <a:pt x="21600" y="4834"/>
                    <a:pt x="16764" y="0"/>
                    <a:pt x="10800" y="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8947" hangingPunct="0">
                <a:lnSpc>
                  <a:spcPct val="120000"/>
                </a:lnSpc>
              </a:pPr>
              <a:endParaRPr lang="en-US" sz="900">
                <a:solidFill>
                  <a:srgbClr val="FFFFFF"/>
                </a:solidFill>
                <a:effectLst>
                  <a:outerShdw blurRad="38100" dist="38100" dir="2700000" algn="tl">
                    <a:srgbClr val="000000"/>
                  </a:outerShdw>
                </a:effectLst>
                <a:cs typeface="+mn-ea"/>
                <a:sym typeface="+mn-lt"/>
              </a:endParaRPr>
            </a:p>
          </p:txBody>
        </p:sp>
        <p:sp>
          <p:nvSpPr>
            <p:cNvPr id="89" name="AutoShape 121"/>
            <p:cNvSpPr/>
            <p:nvPr/>
          </p:nvSpPr>
          <p:spPr bwMode="auto">
            <a:xfrm>
              <a:off x="5542757" y="2785269"/>
              <a:ext cx="65088" cy="650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200" y="0"/>
                  </a:moveTo>
                  <a:cubicBezTo>
                    <a:pt x="8596" y="0"/>
                    <a:pt x="0" y="8596"/>
                    <a:pt x="0" y="19195"/>
                  </a:cubicBezTo>
                  <a:lnTo>
                    <a:pt x="0" y="19199"/>
                  </a:lnTo>
                  <a:cubicBezTo>
                    <a:pt x="0" y="20524"/>
                    <a:pt x="1068" y="21599"/>
                    <a:pt x="2400" y="21599"/>
                  </a:cubicBezTo>
                  <a:cubicBezTo>
                    <a:pt x="3721" y="21599"/>
                    <a:pt x="4800" y="20524"/>
                    <a:pt x="4800" y="19199"/>
                  </a:cubicBezTo>
                  <a:lnTo>
                    <a:pt x="4800" y="19195"/>
                  </a:lnTo>
                  <a:cubicBezTo>
                    <a:pt x="4800" y="11247"/>
                    <a:pt x="11240" y="4799"/>
                    <a:pt x="19200" y="4799"/>
                  </a:cubicBezTo>
                  <a:cubicBezTo>
                    <a:pt x="20521" y="4799"/>
                    <a:pt x="21600" y="3724"/>
                    <a:pt x="21600" y="2399"/>
                  </a:cubicBezTo>
                  <a:cubicBezTo>
                    <a:pt x="21600" y="1075"/>
                    <a:pt x="20521" y="0"/>
                    <a:pt x="19200" y="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8947" hangingPunct="0">
                <a:lnSpc>
                  <a:spcPct val="120000"/>
                </a:lnSpc>
              </a:pPr>
              <a:endParaRPr lang="en-US" sz="900">
                <a:solidFill>
                  <a:srgbClr val="FFFFFF"/>
                </a:solidFill>
                <a:effectLst>
                  <a:outerShdw blurRad="38100" dist="38100" dir="2700000" algn="tl">
                    <a:srgbClr val="000000"/>
                  </a:outerShdw>
                </a:effectLst>
                <a:cs typeface="+mn-ea"/>
                <a:sym typeface="+mn-lt"/>
              </a:endParaRPr>
            </a:p>
          </p:txBody>
        </p:sp>
        <p:sp>
          <p:nvSpPr>
            <p:cNvPr id="90" name="AutoShape 122"/>
            <p:cNvSpPr/>
            <p:nvPr/>
          </p:nvSpPr>
          <p:spPr bwMode="auto">
            <a:xfrm>
              <a:off x="5368132" y="2625725"/>
              <a:ext cx="465138" cy="39131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9199"/>
                  </a:moveTo>
                  <a:cubicBezTo>
                    <a:pt x="20249" y="19642"/>
                    <a:pt x="19948" y="19999"/>
                    <a:pt x="19575" y="19999"/>
                  </a:cubicBezTo>
                  <a:lnTo>
                    <a:pt x="2024" y="19999"/>
                  </a:lnTo>
                  <a:cubicBezTo>
                    <a:pt x="1651" y="19999"/>
                    <a:pt x="1349" y="19642"/>
                    <a:pt x="1349" y="19199"/>
                  </a:cubicBezTo>
                  <a:lnTo>
                    <a:pt x="1349" y="7200"/>
                  </a:lnTo>
                  <a:cubicBezTo>
                    <a:pt x="1349" y="6809"/>
                    <a:pt x="1588" y="6475"/>
                    <a:pt x="1914" y="6411"/>
                  </a:cubicBezTo>
                  <a:lnTo>
                    <a:pt x="5588" y="5684"/>
                  </a:lnTo>
                  <a:lnTo>
                    <a:pt x="6797" y="2103"/>
                  </a:lnTo>
                  <a:cubicBezTo>
                    <a:pt x="6900" y="1799"/>
                    <a:pt x="7148" y="1600"/>
                    <a:pt x="7424" y="1600"/>
                  </a:cubicBezTo>
                  <a:lnTo>
                    <a:pt x="14174" y="1600"/>
                  </a:lnTo>
                  <a:cubicBezTo>
                    <a:pt x="14450" y="1600"/>
                    <a:pt x="14698" y="1799"/>
                    <a:pt x="14801" y="2103"/>
                  </a:cubicBezTo>
                  <a:lnTo>
                    <a:pt x="16010" y="5684"/>
                  </a:lnTo>
                  <a:lnTo>
                    <a:pt x="19685" y="6411"/>
                  </a:lnTo>
                  <a:cubicBezTo>
                    <a:pt x="20011" y="6475"/>
                    <a:pt x="20249" y="6809"/>
                    <a:pt x="20249" y="7200"/>
                  </a:cubicBezTo>
                  <a:cubicBezTo>
                    <a:pt x="20249" y="7200"/>
                    <a:pt x="20249" y="19199"/>
                    <a:pt x="20249" y="19199"/>
                  </a:cubicBezTo>
                  <a:close/>
                  <a:moveTo>
                    <a:pt x="19907" y="4832"/>
                  </a:moveTo>
                  <a:lnTo>
                    <a:pt x="16981" y="4254"/>
                  </a:lnTo>
                  <a:lnTo>
                    <a:pt x="16054" y="1507"/>
                  </a:lnTo>
                  <a:cubicBezTo>
                    <a:pt x="15745" y="591"/>
                    <a:pt x="15006" y="0"/>
                    <a:pt x="14174" y="0"/>
                  </a:cubicBezTo>
                  <a:lnTo>
                    <a:pt x="7424" y="0"/>
                  </a:lnTo>
                  <a:cubicBezTo>
                    <a:pt x="6593" y="0"/>
                    <a:pt x="5854" y="591"/>
                    <a:pt x="5543" y="1509"/>
                  </a:cubicBezTo>
                  <a:lnTo>
                    <a:pt x="4618" y="4254"/>
                  </a:lnTo>
                  <a:lnTo>
                    <a:pt x="1692" y="4832"/>
                  </a:lnTo>
                  <a:cubicBezTo>
                    <a:pt x="711" y="5025"/>
                    <a:pt x="0" y="6020"/>
                    <a:pt x="0" y="7200"/>
                  </a:cubicBezTo>
                  <a:lnTo>
                    <a:pt x="0" y="19199"/>
                  </a:lnTo>
                  <a:cubicBezTo>
                    <a:pt x="0" y="20523"/>
                    <a:pt x="908" y="21600"/>
                    <a:pt x="2024" y="21600"/>
                  </a:cubicBezTo>
                  <a:lnTo>
                    <a:pt x="19575" y="21600"/>
                  </a:lnTo>
                  <a:cubicBezTo>
                    <a:pt x="20691" y="21600"/>
                    <a:pt x="21600" y="20523"/>
                    <a:pt x="21600" y="19199"/>
                  </a:cubicBezTo>
                  <a:lnTo>
                    <a:pt x="21600" y="7200"/>
                  </a:lnTo>
                  <a:cubicBezTo>
                    <a:pt x="21600" y="6020"/>
                    <a:pt x="20888" y="5025"/>
                    <a:pt x="19907" y="4832"/>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8947" hangingPunct="0">
                <a:lnSpc>
                  <a:spcPct val="120000"/>
                </a:lnSpc>
              </a:pPr>
              <a:endParaRPr lang="en-US" sz="900">
                <a:solidFill>
                  <a:srgbClr val="FFFFFF"/>
                </a:solidFill>
                <a:effectLst>
                  <a:outerShdw blurRad="38100" dist="38100" dir="2700000" algn="tl">
                    <a:srgbClr val="000000"/>
                  </a:outerShdw>
                </a:effectLst>
                <a:cs typeface="+mn-ea"/>
                <a:sym typeface="+mn-lt"/>
              </a:endParaRPr>
            </a:p>
          </p:txBody>
        </p:sp>
      </p:grpSp>
      <p:grpSp>
        <p:nvGrpSpPr>
          <p:cNvPr id="91" name="Group 90"/>
          <p:cNvGrpSpPr/>
          <p:nvPr/>
        </p:nvGrpSpPr>
        <p:grpSpPr>
          <a:xfrm>
            <a:off x="2413163" y="4581218"/>
            <a:ext cx="425235" cy="332193"/>
            <a:chOff x="2581275" y="1710532"/>
            <a:chExt cx="464344" cy="362744"/>
          </a:xfrm>
          <a:solidFill>
            <a:schemeClr val="accent4"/>
          </a:solidFill>
        </p:grpSpPr>
        <p:sp>
          <p:nvSpPr>
            <p:cNvPr id="92" name="AutoShape 140"/>
            <p:cNvSpPr/>
            <p:nvPr/>
          </p:nvSpPr>
          <p:spPr bwMode="auto">
            <a:xfrm>
              <a:off x="2639219" y="1768475"/>
              <a:ext cx="290513" cy="235744"/>
            </a:xfrm>
            <a:custGeom>
              <a:avLst/>
              <a:gdLst>
                <a:gd name="T0" fmla="+- 0 10800 376"/>
                <a:gd name="T1" fmla="*/ T0 w 20848"/>
                <a:gd name="T2" fmla="*/ 10800 h 21600"/>
                <a:gd name="T3" fmla="+- 0 10800 376"/>
                <a:gd name="T4" fmla="*/ T3 w 20848"/>
                <a:gd name="T5" fmla="*/ 10800 h 21600"/>
                <a:gd name="T6" fmla="+- 0 10800 376"/>
                <a:gd name="T7" fmla="*/ T6 w 20848"/>
                <a:gd name="T8" fmla="*/ 10800 h 21600"/>
                <a:gd name="T9" fmla="+- 0 10800 376"/>
                <a:gd name="T10" fmla="*/ T9 w 20848"/>
                <a:gd name="T11" fmla="*/ 10800 h 21600"/>
              </a:gdLst>
              <a:ahLst/>
              <a:cxnLst>
                <a:cxn ang="0">
                  <a:pos x="T1" y="T2"/>
                </a:cxn>
                <a:cxn ang="0">
                  <a:pos x="T4" y="T5"/>
                </a:cxn>
                <a:cxn ang="0">
                  <a:pos x="T7" y="T8"/>
                </a:cxn>
                <a:cxn ang="0">
                  <a:pos x="T10" y="T11"/>
                </a:cxn>
              </a:cxnLst>
              <a:rect l="0" t="0" r="r" b="b"/>
              <a:pathLst>
                <a:path w="20848" h="21600">
                  <a:moveTo>
                    <a:pt x="18728" y="19178"/>
                  </a:moveTo>
                  <a:cubicBezTo>
                    <a:pt x="13191" y="20631"/>
                    <a:pt x="7654" y="20631"/>
                    <a:pt x="2118" y="19178"/>
                  </a:cubicBezTo>
                  <a:cubicBezTo>
                    <a:pt x="678" y="13592"/>
                    <a:pt x="678" y="8008"/>
                    <a:pt x="2118" y="2421"/>
                  </a:cubicBezTo>
                  <a:cubicBezTo>
                    <a:pt x="7654" y="968"/>
                    <a:pt x="13191" y="968"/>
                    <a:pt x="18728" y="2421"/>
                  </a:cubicBezTo>
                  <a:cubicBezTo>
                    <a:pt x="20168" y="8008"/>
                    <a:pt x="20168" y="13592"/>
                    <a:pt x="18728" y="19178"/>
                  </a:cubicBezTo>
                  <a:moveTo>
                    <a:pt x="18938" y="1116"/>
                  </a:moveTo>
                  <a:cubicBezTo>
                    <a:pt x="16114" y="375"/>
                    <a:pt x="13249" y="0"/>
                    <a:pt x="10423" y="0"/>
                  </a:cubicBezTo>
                  <a:cubicBezTo>
                    <a:pt x="7597" y="0"/>
                    <a:pt x="4732" y="375"/>
                    <a:pt x="1908" y="1116"/>
                  </a:cubicBezTo>
                  <a:cubicBezTo>
                    <a:pt x="1543" y="1213"/>
                    <a:pt x="1244" y="1552"/>
                    <a:pt x="1127" y="2004"/>
                  </a:cubicBezTo>
                  <a:cubicBezTo>
                    <a:pt x="-376" y="7841"/>
                    <a:pt x="-376" y="13759"/>
                    <a:pt x="1127" y="19593"/>
                  </a:cubicBezTo>
                  <a:cubicBezTo>
                    <a:pt x="1244" y="20047"/>
                    <a:pt x="1543" y="20386"/>
                    <a:pt x="1908" y="20482"/>
                  </a:cubicBezTo>
                  <a:cubicBezTo>
                    <a:pt x="4732" y="21224"/>
                    <a:pt x="7597" y="21600"/>
                    <a:pt x="10423" y="21600"/>
                  </a:cubicBezTo>
                  <a:cubicBezTo>
                    <a:pt x="13249" y="21600"/>
                    <a:pt x="16114" y="21224"/>
                    <a:pt x="18938" y="20482"/>
                  </a:cubicBezTo>
                  <a:cubicBezTo>
                    <a:pt x="19303" y="20386"/>
                    <a:pt x="19602" y="20047"/>
                    <a:pt x="19719" y="19593"/>
                  </a:cubicBezTo>
                  <a:cubicBezTo>
                    <a:pt x="21223" y="13759"/>
                    <a:pt x="21223" y="7841"/>
                    <a:pt x="19719" y="2004"/>
                  </a:cubicBezTo>
                  <a:cubicBezTo>
                    <a:pt x="19602" y="1552"/>
                    <a:pt x="19303" y="1213"/>
                    <a:pt x="18938" y="1116"/>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8947" hangingPunct="0">
                <a:lnSpc>
                  <a:spcPct val="120000"/>
                </a:lnSpc>
              </a:pPr>
              <a:endParaRPr lang="en-US" sz="900">
                <a:solidFill>
                  <a:srgbClr val="FFFFFF"/>
                </a:solidFill>
                <a:effectLst>
                  <a:outerShdw blurRad="38100" dist="38100" dir="2700000" algn="tl">
                    <a:srgbClr val="000000"/>
                  </a:outerShdw>
                </a:effectLst>
                <a:cs typeface="+mn-ea"/>
                <a:sym typeface="+mn-lt"/>
              </a:endParaRPr>
            </a:p>
          </p:txBody>
        </p:sp>
        <p:sp>
          <p:nvSpPr>
            <p:cNvPr id="93" name="AutoShape 141"/>
            <p:cNvSpPr/>
            <p:nvPr/>
          </p:nvSpPr>
          <p:spPr bwMode="auto">
            <a:xfrm>
              <a:off x="2581275" y="1710532"/>
              <a:ext cx="464344" cy="362744"/>
            </a:xfrm>
            <a:custGeom>
              <a:avLst/>
              <a:gdLst>
                <a:gd name="T0" fmla="+- 0 10800 252"/>
                <a:gd name="T1" fmla="*/ T0 w 21096"/>
                <a:gd name="T2" fmla="*/ 10800 h 21600"/>
                <a:gd name="T3" fmla="+- 0 10800 252"/>
                <a:gd name="T4" fmla="*/ T3 w 21096"/>
                <a:gd name="T5" fmla="*/ 10800 h 21600"/>
                <a:gd name="T6" fmla="+- 0 10800 252"/>
                <a:gd name="T7" fmla="*/ T6 w 21096"/>
                <a:gd name="T8" fmla="*/ 10800 h 21600"/>
                <a:gd name="T9" fmla="+- 0 10800 252"/>
                <a:gd name="T10" fmla="*/ T9 w 21096"/>
                <a:gd name="T11" fmla="*/ 10800 h 21600"/>
              </a:gdLst>
              <a:ahLst/>
              <a:cxnLst>
                <a:cxn ang="0">
                  <a:pos x="T1" y="T2"/>
                </a:cxn>
                <a:cxn ang="0">
                  <a:pos x="T4" y="T5"/>
                </a:cxn>
                <a:cxn ang="0">
                  <a:pos x="T7" y="T8"/>
                </a:cxn>
                <a:cxn ang="0">
                  <a:pos x="T10" y="T11"/>
                </a:cxn>
              </a:cxnLst>
              <a:rect l="0" t="0" r="r" b="b"/>
              <a:pathLst>
                <a:path w="21096" h="21600">
                  <a:moveTo>
                    <a:pt x="19056" y="18331"/>
                  </a:moveTo>
                  <a:cubicBezTo>
                    <a:pt x="13383" y="19233"/>
                    <a:pt x="7711" y="19233"/>
                    <a:pt x="2038" y="18331"/>
                  </a:cubicBezTo>
                  <a:cubicBezTo>
                    <a:pt x="1074" y="13022"/>
                    <a:pt x="1074" y="7713"/>
                    <a:pt x="2038" y="2404"/>
                  </a:cubicBezTo>
                  <a:cubicBezTo>
                    <a:pt x="7711" y="1502"/>
                    <a:pt x="13383" y="1502"/>
                    <a:pt x="19056" y="2404"/>
                  </a:cubicBezTo>
                  <a:cubicBezTo>
                    <a:pt x="20021" y="7713"/>
                    <a:pt x="20021" y="13022"/>
                    <a:pt x="19056" y="18331"/>
                  </a:cubicBezTo>
                  <a:moveTo>
                    <a:pt x="20338" y="2005"/>
                  </a:moveTo>
                  <a:cubicBezTo>
                    <a:pt x="20211" y="1301"/>
                    <a:pt x="19762" y="776"/>
                    <a:pt x="19215" y="689"/>
                  </a:cubicBezTo>
                  <a:cubicBezTo>
                    <a:pt x="16339" y="232"/>
                    <a:pt x="13423" y="0"/>
                    <a:pt x="10547" y="0"/>
                  </a:cubicBezTo>
                  <a:cubicBezTo>
                    <a:pt x="7671" y="0"/>
                    <a:pt x="4755" y="232"/>
                    <a:pt x="1879" y="689"/>
                  </a:cubicBezTo>
                  <a:cubicBezTo>
                    <a:pt x="1332" y="776"/>
                    <a:pt x="883" y="1301"/>
                    <a:pt x="756" y="2005"/>
                  </a:cubicBezTo>
                  <a:cubicBezTo>
                    <a:pt x="-252" y="7553"/>
                    <a:pt x="-252" y="13181"/>
                    <a:pt x="756" y="18731"/>
                  </a:cubicBezTo>
                  <a:cubicBezTo>
                    <a:pt x="883" y="19434"/>
                    <a:pt x="1332" y="19959"/>
                    <a:pt x="1879" y="20046"/>
                  </a:cubicBezTo>
                  <a:cubicBezTo>
                    <a:pt x="3265" y="20266"/>
                    <a:pt x="4660" y="20429"/>
                    <a:pt x="6055" y="20544"/>
                  </a:cubicBezTo>
                  <a:cubicBezTo>
                    <a:pt x="5979" y="20606"/>
                    <a:pt x="5931" y="20670"/>
                    <a:pt x="5931" y="20735"/>
                  </a:cubicBezTo>
                  <a:cubicBezTo>
                    <a:pt x="5931" y="21213"/>
                    <a:pt x="7997" y="21599"/>
                    <a:pt x="10547" y="21599"/>
                  </a:cubicBezTo>
                  <a:cubicBezTo>
                    <a:pt x="13097" y="21599"/>
                    <a:pt x="15164" y="21213"/>
                    <a:pt x="15164" y="20735"/>
                  </a:cubicBezTo>
                  <a:cubicBezTo>
                    <a:pt x="15164" y="20670"/>
                    <a:pt x="15115" y="20606"/>
                    <a:pt x="15040" y="20544"/>
                  </a:cubicBezTo>
                  <a:cubicBezTo>
                    <a:pt x="16434" y="20429"/>
                    <a:pt x="17830" y="20266"/>
                    <a:pt x="19215" y="20046"/>
                  </a:cubicBezTo>
                  <a:cubicBezTo>
                    <a:pt x="19762" y="19959"/>
                    <a:pt x="20211" y="19434"/>
                    <a:pt x="20338" y="18731"/>
                  </a:cubicBezTo>
                  <a:cubicBezTo>
                    <a:pt x="21347" y="13181"/>
                    <a:pt x="21347" y="7553"/>
                    <a:pt x="20338" y="2005"/>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8947" hangingPunct="0">
                <a:lnSpc>
                  <a:spcPct val="120000"/>
                </a:lnSpc>
              </a:pPr>
              <a:endParaRPr lang="en-US" sz="900">
                <a:solidFill>
                  <a:srgbClr val="FFFFFF"/>
                </a:solidFill>
                <a:effectLst>
                  <a:outerShdw blurRad="38100" dist="38100" dir="2700000" algn="tl">
                    <a:srgbClr val="000000"/>
                  </a:outerShdw>
                </a:effectLst>
                <a:cs typeface="+mn-ea"/>
                <a:sym typeface="+mn-lt"/>
              </a:endParaRPr>
            </a:p>
          </p:txBody>
        </p:sp>
        <p:sp>
          <p:nvSpPr>
            <p:cNvPr id="94" name="AutoShape 142"/>
            <p:cNvSpPr/>
            <p:nvPr/>
          </p:nvSpPr>
          <p:spPr bwMode="auto">
            <a:xfrm>
              <a:off x="2944019" y="1783557"/>
              <a:ext cx="43656" cy="4286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7200"/>
                  </a:moveTo>
                  <a:cubicBezTo>
                    <a:pt x="12779" y="7200"/>
                    <a:pt x="14399" y="8820"/>
                    <a:pt x="14399" y="10800"/>
                  </a:cubicBezTo>
                  <a:cubicBezTo>
                    <a:pt x="14399" y="12779"/>
                    <a:pt x="12779" y="14400"/>
                    <a:pt x="10800" y="14400"/>
                  </a:cubicBezTo>
                  <a:cubicBezTo>
                    <a:pt x="8820" y="14400"/>
                    <a:pt x="7199" y="12779"/>
                    <a:pt x="7199" y="10800"/>
                  </a:cubicBezTo>
                  <a:cubicBezTo>
                    <a:pt x="7199" y="8820"/>
                    <a:pt x="8820" y="7200"/>
                    <a:pt x="10800" y="7200"/>
                  </a:cubicBezTo>
                  <a:moveTo>
                    <a:pt x="10800" y="21599"/>
                  </a:moveTo>
                  <a:cubicBezTo>
                    <a:pt x="16762" y="21599"/>
                    <a:pt x="21600" y="16762"/>
                    <a:pt x="21600" y="10800"/>
                  </a:cubicBezTo>
                  <a:cubicBezTo>
                    <a:pt x="21600" y="4837"/>
                    <a:pt x="16762" y="0"/>
                    <a:pt x="10800" y="0"/>
                  </a:cubicBezTo>
                  <a:cubicBezTo>
                    <a:pt x="4837" y="0"/>
                    <a:pt x="0" y="4837"/>
                    <a:pt x="0" y="10800"/>
                  </a:cubicBezTo>
                  <a:cubicBezTo>
                    <a:pt x="0" y="16762"/>
                    <a:pt x="4837" y="21599"/>
                    <a:pt x="10800" y="21599"/>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8947" hangingPunct="0">
                <a:lnSpc>
                  <a:spcPct val="120000"/>
                </a:lnSpc>
              </a:pPr>
              <a:endParaRPr lang="en-US" sz="900">
                <a:solidFill>
                  <a:srgbClr val="FFFFFF"/>
                </a:solidFill>
                <a:effectLst>
                  <a:outerShdw blurRad="38100" dist="38100" dir="2700000" algn="tl">
                    <a:srgbClr val="000000"/>
                  </a:outerShdw>
                </a:effectLst>
                <a:cs typeface="+mn-ea"/>
                <a:sym typeface="+mn-lt"/>
              </a:endParaRPr>
            </a:p>
          </p:txBody>
        </p:sp>
        <p:sp>
          <p:nvSpPr>
            <p:cNvPr id="95" name="AutoShape 143"/>
            <p:cNvSpPr/>
            <p:nvPr/>
          </p:nvSpPr>
          <p:spPr bwMode="auto">
            <a:xfrm>
              <a:off x="2929732" y="1971675"/>
              <a:ext cx="57944" cy="150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8947" hangingPunct="0">
                <a:lnSpc>
                  <a:spcPct val="120000"/>
                </a:lnSpc>
              </a:pPr>
              <a:endParaRPr lang="en-US" sz="900">
                <a:solidFill>
                  <a:srgbClr val="FFFFFF"/>
                </a:solidFill>
                <a:effectLst>
                  <a:outerShdw blurRad="38100" dist="38100" dir="2700000" algn="tl">
                    <a:srgbClr val="000000"/>
                  </a:outerShdw>
                </a:effectLst>
                <a:cs typeface="+mn-ea"/>
                <a:sym typeface="+mn-lt"/>
              </a:endParaRPr>
            </a:p>
          </p:txBody>
        </p:sp>
        <p:sp>
          <p:nvSpPr>
            <p:cNvPr id="96" name="AutoShape 144"/>
            <p:cNvSpPr/>
            <p:nvPr/>
          </p:nvSpPr>
          <p:spPr bwMode="auto">
            <a:xfrm>
              <a:off x="2944019" y="1928019"/>
              <a:ext cx="58738" cy="1508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8947" hangingPunct="0">
                <a:lnSpc>
                  <a:spcPct val="120000"/>
                </a:lnSpc>
              </a:pPr>
              <a:endParaRPr lang="en-US" sz="900">
                <a:solidFill>
                  <a:srgbClr val="FFFFFF"/>
                </a:solidFill>
                <a:effectLst>
                  <a:outerShdw blurRad="38100" dist="38100" dir="2700000" algn="tl">
                    <a:srgbClr val="000000"/>
                  </a:outerShdw>
                </a:effectLst>
                <a:cs typeface="+mn-ea"/>
                <a:sym typeface="+mn-lt"/>
              </a:endParaRPr>
            </a:p>
          </p:txBody>
        </p:sp>
        <p:sp>
          <p:nvSpPr>
            <p:cNvPr id="97" name="AutoShape 145"/>
            <p:cNvSpPr/>
            <p:nvPr/>
          </p:nvSpPr>
          <p:spPr bwMode="auto">
            <a:xfrm>
              <a:off x="2944019" y="1885157"/>
              <a:ext cx="58738" cy="142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8947" hangingPunct="0">
                <a:lnSpc>
                  <a:spcPct val="120000"/>
                </a:lnSpc>
              </a:pPr>
              <a:endParaRPr lang="en-US" sz="900">
                <a:solidFill>
                  <a:srgbClr val="FFFFFF"/>
                </a:solidFill>
                <a:effectLst>
                  <a:outerShdw blurRad="38100" dist="38100" dir="2700000" algn="tl">
                    <a:srgbClr val="000000"/>
                  </a:outerShdw>
                </a:effectLst>
                <a:cs typeface="+mn-ea"/>
                <a:sym typeface="+mn-lt"/>
              </a:endParaRPr>
            </a:p>
          </p:txBody>
        </p:sp>
        <p:sp>
          <p:nvSpPr>
            <p:cNvPr id="98" name="AutoShape 146"/>
            <p:cNvSpPr/>
            <p:nvPr/>
          </p:nvSpPr>
          <p:spPr bwMode="auto">
            <a:xfrm>
              <a:off x="2697957" y="1826419"/>
              <a:ext cx="86519" cy="61119"/>
            </a:xfrm>
            <a:custGeom>
              <a:avLst/>
              <a:gdLst>
                <a:gd name="T0" fmla="+- 0 10822 44"/>
                <a:gd name="T1" fmla="*/ T0 w 21556"/>
                <a:gd name="T2" fmla="+- 0 10826 53"/>
                <a:gd name="T3" fmla="*/ 10826 h 21547"/>
                <a:gd name="T4" fmla="+- 0 10822 44"/>
                <a:gd name="T5" fmla="*/ T4 w 21556"/>
                <a:gd name="T6" fmla="+- 0 10826 53"/>
                <a:gd name="T7" fmla="*/ 10826 h 21547"/>
                <a:gd name="T8" fmla="+- 0 10822 44"/>
                <a:gd name="T9" fmla="*/ T8 w 21556"/>
                <a:gd name="T10" fmla="+- 0 10826 53"/>
                <a:gd name="T11" fmla="*/ 10826 h 21547"/>
                <a:gd name="T12" fmla="+- 0 10822 44"/>
                <a:gd name="T13" fmla="*/ T12 w 21556"/>
                <a:gd name="T14" fmla="+- 0 10826 53"/>
                <a:gd name="T15" fmla="*/ 10826 h 21547"/>
              </a:gdLst>
              <a:ahLst/>
              <a:cxnLst>
                <a:cxn ang="0">
                  <a:pos x="T1" y="T3"/>
                </a:cxn>
                <a:cxn ang="0">
                  <a:pos x="T5" y="T7"/>
                </a:cxn>
                <a:cxn ang="0">
                  <a:pos x="T9" y="T11"/>
                </a:cxn>
                <a:cxn ang="0">
                  <a:pos x="T13" y="T15"/>
                </a:cxn>
              </a:cxnLst>
              <a:rect l="0" t="0" r="r" b="b"/>
              <a:pathLst>
                <a:path w="21556" h="21547">
                  <a:moveTo>
                    <a:pt x="19751" y="2"/>
                  </a:moveTo>
                  <a:lnTo>
                    <a:pt x="3200" y="1845"/>
                  </a:lnTo>
                  <a:cubicBezTo>
                    <a:pt x="2215" y="2010"/>
                    <a:pt x="1272" y="3284"/>
                    <a:pt x="1106" y="4676"/>
                  </a:cubicBezTo>
                  <a:lnTo>
                    <a:pt x="1" y="18986"/>
                  </a:lnTo>
                  <a:cubicBezTo>
                    <a:pt x="-44" y="20398"/>
                    <a:pt x="724" y="21547"/>
                    <a:pt x="1712" y="21547"/>
                  </a:cubicBezTo>
                  <a:cubicBezTo>
                    <a:pt x="2698" y="21547"/>
                    <a:pt x="3542" y="20398"/>
                    <a:pt x="3582" y="18978"/>
                  </a:cubicBezTo>
                  <a:lnTo>
                    <a:pt x="4185" y="9251"/>
                  </a:lnTo>
                  <a:cubicBezTo>
                    <a:pt x="4319" y="7849"/>
                    <a:pt x="5235" y="6592"/>
                    <a:pt x="6220" y="6447"/>
                  </a:cubicBezTo>
                  <a:lnTo>
                    <a:pt x="19751" y="5128"/>
                  </a:lnTo>
                  <a:cubicBezTo>
                    <a:pt x="20743" y="5078"/>
                    <a:pt x="21556" y="3884"/>
                    <a:pt x="21556" y="2467"/>
                  </a:cubicBezTo>
                  <a:cubicBezTo>
                    <a:pt x="21556" y="1055"/>
                    <a:pt x="20743" y="-53"/>
                    <a:pt x="19751" y="2"/>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8947" hangingPunct="0">
                <a:lnSpc>
                  <a:spcPct val="120000"/>
                </a:lnSpc>
              </a:pPr>
              <a:endParaRPr lang="en-US" sz="900">
                <a:solidFill>
                  <a:srgbClr val="FFFFFF"/>
                </a:solidFill>
                <a:effectLst>
                  <a:outerShdw blurRad="38100" dist="38100" dir="2700000" algn="tl">
                    <a:srgbClr val="000000"/>
                  </a:outerShdw>
                </a:effectLst>
                <a:cs typeface="+mn-ea"/>
                <a:sym typeface="+mn-lt"/>
              </a:endParaRPr>
            </a:p>
          </p:txBody>
        </p:sp>
      </p:grpSp>
      <p:grpSp>
        <p:nvGrpSpPr>
          <p:cNvPr id="114" name="Group 113"/>
          <p:cNvGrpSpPr/>
          <p:nvPr/>
        </p:nvGrpSpPr>
        <p:grpSpPr>
          <a:xfrm>
            <a:off x="2927296" y="1760986"/>
            <a:ext cx="2578291" cy="843763"/>
            <a:chOff x="8676119" y="2239121"/>
            <a:chExt cx="3378732" cy="921366"/>
          </a:xfrm>
        </p:grpSpPr>
        <p:sp>
          <p:nvSpPr>
            <p:cNvPr id="115" name="TextBox 114"/>
            <p:cNvSpPr txBox="1"/>
            <p:nvPr/>
          </p:nvSpPr>
          <p:spPr>
            <a:xfrm>
              <a:off x="8683446" y="2239121"/>
              <a:ext cx="1646918" cy="282170"/>
            </a:xfrm>
            <a:prstGeom prst="rect">
              <a:avLst/>
            </a:prstGeom>
            <a:noFill/>
          </p:spPr>
          <p:txBody>
            <a:bodyPr wrap="none" lIns="0" tIns="0" rIns="0" bIns="0" rtlCol="0">
              <a:spAutoFit/>
            </a:bodyPr>
            <a:lstStyle/>
            <a:p>
              <a:pPr>
                <a:lnSpc>
                  <a:spcPct val="120000"/>
                </a:lnSpc>
              </a:pPr>
              <a:r>
                <a:rPr lang="zh-CN" altLang="en-US" sz="1399" b="1" dirty="0">
                  <a:solidFill>
                    <a:schemeClr val="tx1">
                      <a:lumMod val="65000"/>
                      <a:lumOff val="35000"/>
                    </a:schemeClr>
                  </a:solidFill>
                  <a:cs typeface="+mn-ea"/>
                  <a:sym typeface="+mn-lt"/>
                </a:rPr>
                <a:t>请输入您的标题</a:t>
              </a:r>
              <a:endParaRPr lang="en-GB" sz="1399" b="1" dirty="0">
                <a:solidFill>
                  <a:schemeClr val="tx1">
                    <a:lumMod val="65000"/>
                    <a:lumOff val="35000"/>
                  </a:schemeClr>
                </a:solidFill>
                <a:cs typeface="+mn-ea"/>
                <a:sym typeface="+mn-lt"/>
              </a:endParaRPr>
            </a:p>
          </p:txBody>
        </p:sp>
        <p:sp>
          <p:nvSpPr>
            <p:cNvPr id="116" name="Rectangle 115"/>
            <p:cNvSpPr/>
            <p:nvPr/>
          </p:nvSpPr>
          <p:spPr>
            <a:xfrm>
              <a:off x="8676119" y="2479917"/>
              <a:ext cx="3378732" cy="680570"/>
            </a:xfrm>
            <a:prstGeom prst="rect">
              <a:avLst/>
            </a:prstGeom>
          </p:spPr>
          <p:txBody>
            <a:bodyPr wrap="square" lIns="0" tIns="0" rIns="0" bIns="0">
              <a:spAutoFit/>
            </a:bodyPr>
            <a:lstStyle/>
            <a:p>
              <a:pPr algn="just">
                <a:lnSpc>
                  <a:spcPct val="120000"/>
                </a:lnSpc>
              </a:pPr>
              <a:r>
                <a:rPr lang="zh-CN" altLang="en-US" sz="1125" dirty="0">
                  <a:solidFill>
                    <a:schemeClr val="tx1">
                      <a:lumMod val="65000"/>
                      <a:lumOff val="35000"/>
                    </a:schemeClr>
                  </a:solidFill>
                  <a:cs typeface="+mn-ea"/>
                  <a:sym typeface="+mn-lt"/>
                </a:rPr>
                <a:t>用户可以在投影仪或者计算机上进行演示也可以将演示文稿打印出来制作成胶片以便应用到</a:t>
              </a:r>
              <a:endParaRPr lang="en-GB" altLang="zh-CN" sz="1125" dirty="0">
                <a:solidFill>
                  <a:schemeClr val="tx1">
                    <a:lumMod val="65000"/>
                    <a:lumOff val="35000"/>
                  </a:schemeClr>
                </a:solidFill>
                <a:cs typeface="+mn-ea"/>
                <a:sym typeface="+mn-lt"/>
              </a:endParaRPr>
            </a:p>
          </p:txBody>
        </p:sp>
      </p:grpSp>
      <p:grpSp>
        <p:nvGrpSpPr>
          <p:cNvPr id="117" name="Group 116"/>
          <p:cNvGrpSpPr/>
          <p:nvPr/>
        </p:nvGrpSpPr>
        <p:grpSpPr>
          <a:xfrm>
            <a:off x="2927459" y="3208068"/>
            <a:ext cx="2578291" cy="815387"/>
            <a:chOff x="8676119" y="2270107"/>
            <a:chExt cx="3378732" cy="890377"/>
          </a:xfrm>
        </p:grpSpPr>
        <p:sp>
          <p:nvSpPr>
            <p:cNvPr id="118" name="TextBox 117"/>
            <p:cNvSpPr txBox="1"/>
            <p:nvPr/>
          </p:nvSpPr>
          <p:spPr>
            <a:xfrm>
              <a:off x="8683446" y="2270107"/>
              <a:ext cx="1646918" cy="282169"/>
            </a:xfrm>
            <a:prstGeom prst="rect">
              <a:avLst/>
            </a:prstGeom>
            <a:noFill/>
          </p:spPr>
          <p:txBody>
            <a:bodyPr wrap="none" lIns="0" tIns="0" rIns="0" bIns="0" rtlCol="0">
              <a:spAutoFit/>
            </a:bodyPr>
            <a:lstStyle/>
            <a:p>
              <a:pPr>
                <a:lnSpc>
                  <a:spcPct val="120000"/>
                </a:lnSpc>
              </a:pPr>
              <a:r>
                <a:rPr lang="zh-CN" altLang="en-US" sz="1399" b="1" dirty="0">
                  <a:solidFill>
                    <a:schemeClr val="tx1">
                      <a:lumMod val="65000"/>
                      <a:lumOff val="35000"/>
                    </a:schemeClr>
                  </a:solidFill>
                  <a:cs typeface="+mn-ea"/>
                  <a:sym typeface="+mn-lt"/>
                </a:rPr>
                <a:t>请输入您的标题</a:t>
              </a:r>
              <a:endParaRPr lang="en-GB" sz="1399" b="1" dirty="0">
                <a:solidFill>
                  <a:schemeClr val="tx1">
                    <a:lumMod val="65000"/>
                    <a:lumOff val="35000"/>
                  </a:schemeClr>
                </a:solidFill>
                <a:cs typeface="+mn-ea"/>
                <a:sym typeface="+mn-lt"/>
              </a:endParaRPr>
            </a:p>
          </p:txBody>
        </p:sp>
        <p:sp>
          <p:nvSpPr>
            <p:cNvPr id="119" name="Rectangle 118"/>
            <p:cNvSpPr/>
            <p:nvPr/>
          </p:nvSpPr>
          <p:spPr>
            <a:xfrm>
              <a:off x="8676119" y="2479917"/>
              <a:ext cx="3378732" cy="680567"/>
            </a:xfrm>
            <a:prstGeom prst="rect">
              <a:avLst/>
            </a:prstGeom>
          </p:spPr>
          <p:txBody>
            <a:bodyPr wrap="square" lIns="0" tIns="0" rIns="0" bIns="0">
              <a:spAutoFit/>
            </a:bodyPr>
            <a:lstStyle/>
            <a:p>
              <a:pPr algn="just">
                <a:lnSpc>
                  <a:spcPct val="120000"/>
                </a:lnSpc>
              </a:pPr>
              <a:r>
                <a:rPr lang="zh-CN" altLang="en-US" sz="1125" dirty="0">
                  <a:solidFill>
                    <a:schemeClr val="tx1">
                      <a:lumMod val="65000"/>
                      <a:lumOff val="35000"/>
                    </a:schemeClr>
                  </a:solidFill>
                  <a:cs typeface="+mn-ea"/>
                  <a:sym typeface="+mn-lt"/>
                </a:rPr>
                <a:t>用户可以在投影仪或者计算机上进行演示也可以将演示文稿打印出来制作成胶片以便应用到</a:t>
              </a:r>
              <a:endParaRPr lang="en-GB" altLang="zh-CN" sz="1125" dirty="0">
                <a:solidFill>
                  <a:schemeClr val="tx1">
                    <a:lumMod val="65000"/>
                    <a:lumOff val="35000"/>
                  </a:schemeClr>
                </a:solidFill>
                <a:cs typeface="+mn-ea"/>
                <a:sym typeface="+mn-lt"/>
              </a:endParaRPr>
            </a:p>
          </p:txBody>
        </p:sp>
      </p:grpSp>
      <p:grpSp>
        <p:nvGrpSpPr>
          <p:cNvPr id="120" name="Group 119"/>
          <p:cNvGrpSpPr/>
          <p:nvPr/>
        </p:nvGrpSpPr>
        <p:grpSpPr>
          <a:xfrm>
            <a:off x="2927854" y="4458905"/>
            <a:ext cx="2578291" cy="828585"/>
            <a:chOff x="8676119" y="2255696"/>
            <a:chExt cx="3378732" cy="904791"/>
          </a:xfrm>
        </p:grpSpPr>
        <p:sp>
          <p:nvSpPr>
            <p:cNvPr id="121" name="TextBox 120"/>
            <p:cNvSpPr txBox="1"/>
            <p:nvPr/>
          </p:nvSpPr>
          <p:spPr>
            <a:xfrm>
              <a:off x="8683446" y="2255696"/>
              <a:ext cx="1646918" cy="282170"/>
            </a:xfrm>
            <a:prstGeom prst="rect">
              <a:avLst/>
            </a:prstGeom>
            <a:noFill/>
          </p:spPr>
          <p:txBody>
            <a:bodyPr wrap="none" lIns="0" tIns="0" rIns="0" bIns="0" rtlCol="0">
              <a:spAutoFit/>
            </a:bodyPr>
            <a:lstStyle/>
            <a:p>
              <a:pPr>
                <a:lnSpc>
                  <a:spcPct val="120000"/>
                </a:lnSpc>
              </a:pPr>
              <a:r>
                <a:rPr lang="zh-CN" altLang="en-US" sz="1399" b="1" dirty="0">
                  <a:solidFill>
                    <a:schemeClr val="tx1">
                      <a:lumMod val="65000"/>
                      <a:lumOff val="35000"/>
                    </a:schemeClr>
                  </a:solidFill>
                  <a:cs typeface="+mn-ea"/>
                  <a:sym typeface="+mn-lt"/>
                </a:rPr>
                <a:t>请输入您的标题</a:t>
              </a:r>
              <a:endParaRPr lang="en-GB" sz="1399" b="1" dirty="0">
                <a:solidFill>
                  <a:schemeClr val="tx1">
                    <a:lumMod val="65000"/>
                    <a:lumOff val="35000"/>
                  </a:schemeClr>
                </a:solidFill>
                <a:cs typeface="+mn-ea"/>
                <a:sym typeface="+mn-lt"/>
              </a:endParaRPr>
            </a:p>
          </p:txBody>
        </p:sp>
        <p:sp>
          <p:nvSpPr>
            <p:cNvPr id="122" name="Rectangle 121"/>
            <p:cNvSpPr/>
            <p:nvPr/>
          </p:nvSpPr>
          <p:spPr>
            <a:xfrm>
              <a:off x="8676119" y="2479919"/>
              <a:ext cx="3378732" cy="680568"/>
            </a:xfrm>
            <a:prstGeom prst="rect">
              <a:avLst/>
            </a:prstGeom>
          </p:spPr>
          <p:txBody>
            <a:bodyPr wrap="square" lIns="0" tIns="0" rIns="0" bIns="0">
              <a:spAutoFit/>
            </a:bodyPr>
            <a:lstStyle/>
            <a:p>
              <a:pPr algn="just">
                <a:lnSpc>
                  <a:spcPct val="120000"/>
                </a:lnSpc>
              </a:pPr>
              <a:r>
                <a:rPr lang="zh-CN" altLang="en-US" sz="1125" dirty="0">
                  <a:solidFill>
                    <a:schemeClr val="tx1">
                      <a:lumMod val="65000"/>
                      <a:lumOff val="35000"/>
                    </a:schemeClr>
                  </a:solidFill>
                  <a:cs typeface="+mn-ea"/>
                  <a:sym typeface="+mn-lt"/>
                </a:rPr>
                <a:t>用户可以在投影仪或者计算机上进行演示也可以将演示文稿打印出来制作成胶片以便应用到</a:t>
              </a:r>
              <a:endParaRPr lang="en-GB" altLang="zh-CN" sz="1125" dirty="0">
                <a:solidFill>
                  <a:schemeClr val="tx1">
                    <a:lumMod val="65000"/>
                    <a:lumOff val="35000"/>
                  </a:schemeClr>
                </a:solidFill>
                <a:cs typeface="+mn-ea"/>
                <a:sym typeface="+mn-lt"/>
              </a:endParaRPr>
            </a:p>
          </p:txBody>
        </p:sp>
      </p:grpSp>
      <p:grpSp>
        <p:nvGrpSpPr>
          <p:cNvPr id="123" name="Group 122"/>
          <p:cNvGrpSpPr/>
          <p:nvPr/>
        </p:nvGrpSpPr>
        <p:grpSpPr>
          <a:xfrm>
            <a:off x="2927517" y="5870999"/>
            <a:ext cx="2578291" cy="823641"/>
            <a:chOff x="8676119" y="2261094"/>
            <a:chExt cx="3378732" cy="899392"/>
          </a:xfrm>
        </p:grpSpPr>
        <p:sp>
          <p:nvSpPr>
            <p:cNvPr id="124" name="TextBox 123"/>
            <p:cNvSpPr txBox="1"/>
            <p:nvPr/>
          </p:nvSpPr>
          <p:spPr>
            <a:xfrm>
              <a:off x="8683446" y="2261094"/>
              <a:ext cx="1646918" cy="282170"/>
            </a:xfrm>
            <a:prstGeom prst="rect">
              <a:avLst/>
            </a:prstGeom>
            <a:noFill/>
          </p:spPr>
          <p:txBody>
            <a:bodyPr wrap="none" lIns="0" tIns="0" rIns="0" bIns="0" rtlCol="0">
              <a:spAutoFit/>
            </a:bodyPr>
            <a:lstStyle/>
            <a:p>
              <a:pPr>
                <a:lnSpc>
                  <a:spcPct val="120000"/>
                </a:lnSpc>
              </a:pPr>
              <a:r>
                <a:rPr lang="zh-CN" altLang="en-US" sz="1399" b="1" dirty="0">
                  <a:solidFill>
                    <a:schemeClr val="tx1">
                      <a:lumMod val="65000"/>
                      <a:lumOff val="35000"/>
                    </a:schemeClr>
                  </a:solidFill>
                  <a:cs typeface="+mn-ea"/>
                  <a:sym typeface="+mn-lt"/>
                </a:rPr>
                <a:t>请输入您的标题</a:t>
              </a:r>
              <a:endParaRPr lang="en-GB" sz="1399" b="1" dirty="0">
                <a:solidFill>
                  <a:schemeClr val="tx1">
                    <a:lumMod val="65000"/>
                    <a:lumOff val="35000"/>
                  </a:schemeClr>
                </a:solidFill>
                <a:cs typeface="+mn-ea"/>
                <a:sym typeface="+mn-lt"/>
              </a:endParaRPr>
            </a:p>
          </p:txBody>
        </p:sp>
        <p:sp>
          <p:nvSpPr>
            <p:cNvPr id="125" name="Rectangle 124"/>
            <p:cNvSpPr/>
            <p:nvPr/>
          </p:nvSpPr>
          <p:spPr>
            <a:xfrm>
              <a:off x="8676119" y="2479918"/>
              <a:ext cx="3378732" cy="680568"/>
            </a:xfrm>
            <a:prstGeom prst="rect">
              <a:avLst/>
            </a:prstGeom>
          </p:spPr>
          <p:txBody>
            <a:bodyPr wrap="square" lIns="0" tIns="0" rIns="0" bIns="0">
              <a:spAutoFit/>
            </a:bodyPr>
            <a:lstStyle/>
            <a:p>
              <a:pPr algn="just">
                <a:lnSpc>
                  <a:spcPct val="120000"/>
                </a:lnSpc>
              </a:pPr>
              <a:r>
                <a:rPr lang="zh-CN" altLang="en-US" sz="1125" dirty="0">
                  <a:solidFill>
                    <a:schemeClr val="tx1">
                      <a:lumMod val="65000"/>
                      <a:lumOff val="35000"/>
                    </a:schemeClr>
                  </a:solidFill>
                  <a:cs typeface="+mn-ea"/>
                  <a:sym typeface="+mn-lt"/>
                </a:rPr>
                <a:t>用户可以在投影仪或者计算机上进行演示也可以将演示文稿打印出来制作成胶片以便应用到</a:t>
              </a:r>
              <a:endParaRPr lang="en-GB" altLang="zh-CN" sz="1125" dirty="0">
                <a:solidFill>
                  <a:schemeClr val="tx1">
                    <a:lumMod val="65000"/>
                    <a:lumOff val="35000"/>
                  </a:schemeClr>
                </a:solidFill>
                <a:cs typeface="+mn-ea"/>
                <a:sym typeface="+mn-lt"/>
              </a:endParaRPr>
            </a:p>
          </p:txBody>
        </p:sp>
      </p:grpSp>
    </p:spTree>
    <p:extLst>
      <p:ext uri="{BB962C8B-B14F-4D97-AF65-F5344CB8AC3E}">
        <p14:creationId xmlns:p14="http://schemas.microsoft.com/office/powerpoint/2010/main" val="3921617216"/>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500" fill="hold"/>
                                        <p:tgtEl>
                                          <p:spTgt spid="5"/>
                                        </p:tgtEl>
                                        <p:attrNameLst>
                                          <p:attrName>ppt_w</p:attrName>
                                        </p:attrNameLst>
                                      </p:cBhvr>
                                      <p:tavLst>
                                        <p:tav tm="0">
                                          <p:val>
                                            <p:fltVal val="0"/>
                                          </p:val>
                                        </p:tav>
                                        <p:tav tm="100000">
                                          <p:val>
                                            <p:strVal val="#ppt_w"/>
                                          </p:val>
                                        </p:tav>
                                      </p:tavLst>
                                    </p:anim>
                                    <p:anim calcmode="lin" valueType="num">
                                      <p:cBhvr>
                                        <p:cTn id="13" dur="500" fill="hold"/>
                                        <p:tgtEl>
                                          <p:spTgt spid="5"/>
                                        </p:tgtEl>
                                        <p:attrNameLst>
                                          <p:attrName>ppt_h</p:attrName>
                                        </p:attrNameLst>
                                      </p:cBhvr>
                                      <p:tavLst>
                                        <p:tav tm="0">
                                          <p:val>
                                            <p:fltVal val="0"/>
                                          </p:val>
                                        </p:tav>
                                        <p:tav tm="100000">
                                          <p:val>
                                            <p:strVal val="#ppt_h"/>
                                          </p:val>
                                        </p:tav>
                                      </p:tavLst>
                                    </p:anim>
                                    <p:animEffect transition="in" filter="fade">
                                      <p:cBhvr>
                                        <p:cTn id="14" dur="500"/>
                                        <p:tgtEl>
                                          <p:spTgt spid="5"/>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500" fill="hold"/>
                                        <p:tgtEl>
                                          <p:spTgt spid="6"/>
                                        </p:tgtEl>
                                        <p:attrNameLst>
                                          <p:attrName>ppt_w</p:attrName>
                                        </p:attrNameLst>
                                      </p:cBhvr>
                                      <p:tavLst>
                                        <p:tav tm="0">
                                          <p:val>
                                            <p:fltVal val="0"/>
                                          </p:val>
                                        </p:tav>
                                        <p:tav tm="100000">
                                          <p:val>
                                            <p:strVal val="#ppt_w"/>
                                          </p:val>
                                        </p:tav>
                                      </p:tavLst>
                                    </p:anim>
                                    <p:anim calcmode="lin" valueType="num">
                                      <p:cBhvr>
                                        <p:cTn id="18" dur="500" fill="hold"/>
                                        <p:tgtEl>
                                          <p:spTgt spid="6"/>
                                        </p:tgtEl>
                                        <p:attrNameLst>
                                          <p:attrName>ppt_h</p:attrName>
                                        </p:attrNameLst>
                                      </p:cBhvr>
                                      <p:tavLst>
                                        <p:tav tm="0">
                                          <p:val>
                                            <p:fltVal val="0"/>
                                          </p:val>
                                        </p:tav>
                                        <p:tav tm="100000">
                                          <p:val>
                                            <p:strVal val="#ppt_h"/>
                                          </p:val>
                                        </p:tav>
                                      </p:tavLst>
                                    </p:anim>
                                    <p:animEffect transition="in" filter="fade">
                                      <p:cBhvr>
                                        <p:cTn id="19" dur="500"/>
                                        <p:tgtEl>
                                          <p:spTgt spid="6"/>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500" fill="hold"/>
                                        <p:tgtEl>
                                          <p:spTgt spid="7"/>
                                        </p:tgtEl>
                                        <p:attrNameLst>
                                          <p:attrName>ppt_w</p:attrName>
                                        </p:attrNameLst>
                                      </p:cBhvr>
                                      <p:tavLst>
                                        <p:tav tm="0">
                                          <p:val>
                                            <p:fltVal val="0"/>
                                          </p:val>
                                        </p:tav>
                                        <p:tav tm="100000">
                                          <p:val>
                                            <p:strVal val="#ppt_w"/>
                                          </p:val>
                                        </p:tav>
                                      </p:tavLst>
                                    </p:anim>
                                    <p:anim calcmode="lin" valueType="num">
                                      <p:cBhvr>
                                        <p:cTn id="23" dur="500" fill="hold"/>
                                        <p:tgtEl>
                                          <p:spTgt spid="7"/>
                                        </p:tgtEl>
                                        <p:attrNameLst>
                                          <p:attrName>ppt_h</p:attrName>
                                        </p:attrNameLst>
                                      </p:cBhvr>
                                      <p:tavLst>
                                        <p:tav tm="0">
                                          <p:val>
                                            <p:fltVal val="0"/>
                                          </p:val>
                                        </p:tav>
                                        <p:tav tm="100000">
                                          <p:val>
                                            <p:strVal val="#ppt_h"/>
                                          </p:val>
                                        </p:tav>
                                      </p:tavLst>
                                    </p:anim>
                                    <p:animEffect transition="in" filter="fade">
                                      <p:cBhvr>
                                        <p:cTn id="24" dur="500"/>
                                        <p:tgtEl>
                                          <p:spTgt spid="7"/>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p:cTn id="27" dur="500" fill="hold"/>
                                        <p:tgtEl>
                                          <p:spTgt spid="8"/>
                                        </p:tgtEl>
                                        <p:attrNameLst>
                                          <p:attrName>ppt_w</p:attrName>
                                        </p:attrNameLst>
                                      </p:cBhvr>
                                      <p:tavLst>
                                        <p:tav tm="0">
                                          <p:val>
                                            <p:fltVal val="0"/>
                                          </p:val>
                                        </p:tav>
                                        <p:tav tm="100000">
                                          <p:val>
                                            <p:strVal val="#ppt_w"/>
                                          </p:val>
                                        </p:tav>
                                      </p:tavLst>
                                    </p:anim>
                                    <p:anim calcmode="lin" valueType="num">
                                      <p:cBhvr>
                                        <p:cTn id="28" dur="500" fill="hold"/>
                                        <p:tgtEl>
                                          <p:spTgt spid="8"/>
                                        </p:tgtEl>
                                        <p:attrNameLst>
                                          <p:attrName>ppt_h</p:attrName>
                                        </p:attrNameLst>
                                      </p:cBhvr>
                                      <p:tavLst>
                                        <p:tav tm="0">
                                          <p:val>
                                            <p:fltVal val="0"/>
                                          </p:val>
                                        </p:tav>
                                        <p:tav tm="100000">
                                          <p:val>
                                            <p:strVal val="#ppt_h"/>
                                          </p:val>
                                        </p:tav>
                                      </p:tavLst>
                                    </p:anim>
                                    <p:animEffect transition="in" filter="fade">
                                      <p:cBhvr>
                                        <p:cTn id="29" dur="500"/>
                                        <p:tgtEl>
                                          <p:spTgt spid="8"/>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9"/>
                                        </p:tgtEl>
                                        <p:attrNameLst>
                                          <p:attrName>style.visibility</p:attrName>
                                        </p:attrNameLst>
                                      </p:cBhvr>
                                      <p:to>
                                        <p:strVal val="visible"/>
                                      </p:to>
                                    </p:set>
                                    <p:anim calcmode="lin" valueType="num">
                                      <p:cBhvr>
                                        <p:cTn id="32" dur="500" fill="hold"/>
                                        <p:tgtEl>
                                          <p:spTgt spid="9"/>
                                        </p:tgtEl>
                                        <p:attrNameLst>
                                          <p:attrName>ppt_w</p:attrName>
                                        </p:attrNameLst>
                                      </p:cBhvr>
                                      <p:tavLst>
                                        <p:tav tm="0">
                                          <p:val>
                                            <p:fltVal val="0"/>
                                          </p:val>
                                        </p:tav>
                                        <p:tav tm="100000">
                                          <p:val>
                                            <p:strVal val="#ppt_w"/>
                                          </p:val>
                                        </p:tav>
                                      </p:tavLst>
                                    </p:anim>
                                    <p:anim calcmode="lin" valueType="num">
                                      <p:cBhvr>
                                        <p:cTn id="33" dur="500" fill="hold"/>
                                        <p:tgtEl>
                                          <p:spTgt spid="9"/>
                                        </p:tgtEl>
                                        <p:attrNameLst>
                                          <p:attrName>ppt_h</p:attrName>
                                        </p:attrNameLst>
                                      </p:cBhvr>
                                      <p:tavLst>
                                        <p:tav tm="0">
                                          <p:val>
                                            <p:fltVal val="0"/>
                                          </p:val>
                                        </p:tav>
                                        <p:tav tm="100000">
                                          <p:val>
                                            <p:strVal val="#ppt_h"/>
                                          </p:val>
                                        </p:tav>
                                      </p:tavLst>
                                    </p:anim>
                                    <p:animEffect transition="in" filter="fade">
                                      <p:cBhvr>
                                        <p:cTn id="34" dur="500"/>
                                        <p:tgtEl>
                                          <p:spTgt spid="9"/>
                                        </p:tgtEl>
                                      </p:cBhvr>
                                    </p:animEffect>
                                  </p:childTnLst>
                                </p:cTn>
                              </p:par>
                              <p:par>
                                <p:cTn id="35" presetID="53" presetClass="entr" presetSubtype="16" fill="hold"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p:cTn id="37" dur="500" fill="hold"/>
                                        <p:tgtEl>
                                          <p:spTgt spid="10"/>
                                        </p:tgtEl>
                                        <p:attrNameLst>
                                          <p:attrName>ppt_w</p:attrName>
                                        </p:attrNameLst>
                                      </p:cBhvr>
                                      <p:tavLst>
                                        <p:tav tm="0">
                                          <p:val>
                                            <p:fltVal val="0"/>
                                          </p:val>
                                        </p:tav>
                                        <p:tav tm="100000">
                                          <p:val>
                                            <p:strVal val="#ppt_w"/>
                                          </p:val>
                                        </p:tav>
                                      </p:tavLst>
                                    </p:anim>
                                    <p:anim calcmode="lin" valueType="num">
                                      <p:cBhvr>
                                        <p:cTn id="38" dur="500" fill="hold"/>
                                        <p:tgtEl>
                                          <p:spTgt spid="10"/>
                                        </p:tgtEl>
                                        <p:attrNameLst>
                                          <p:attrName>ppt_h</p:attrName>
                                        </p:attrNameLst>
                                      </p:cBhvr>
                                      <p:tavLst>
                                        <p:tav tm="0">
                                          <p:val>
                                            <p:fltVal val="0"/>
                                          </p:val>
                                        </p:tav>
                                        <p:tav tm="100000">
                                          <p:val>
                                            <p:strVal val="#ppt_h"/>
                                          </p:val>
                                        </p:tav>
                                      </p:tavLst>
                                    </p:anim>
                                    <p:animEffect transition="in" filter="fade">
                                      <p:cBhvr>
                                        <p:cTn id="39" dur="500"/>
                                        <p:tgtEl>
                                          <p:spTgt spid="10"/>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15"/>
                                        </p:tgtEl>
                                        <p:attrNameLst>
                                          <p:attrName>style.visibility</p:attrName>
                                        </p:attrNameLst>
                                      </p:cBhvr>
                                      <p:to>
                                        <p:strVal val="visible"/>
                                      </p:to>
                                    </p:set>
                                    <p:anim calcmode="lin" valueType="num">
                                      <p:cBhvr>
                                        <p:cTn id="42" dur="500" fill="hold"/>
                                        <p:tgtEl>
                                          <p:spTgt spid="15"/>
                                        </p:tgtEl>
                                        <p:attrNameLst>
                                          <p:attrName>ppt_w</p:attrName>
                                        </p:attrNameLst>
                                      </p:cBhvr>
                                      <p:tavLst>
                                        <p:tav tm="0">
                                          <p:val>
                                            <p:fltVal val="0"/>
                                          </p:val>
                                        </p:tav>
                                        <p:tav tm="100000">
                                          <p:val>
                                            <p:strVal val="#ppt_w"/>
                                          </p:val>
                                        </p:tav>
                                      </p:tavLst>
                                    </p:anim>
                                    <p:anim calcmode="lin" valueType="num">
                                      <p:cBhvr>
                                        <p:cTn id="43" dur="500" fill="hold"/>
                                        <p:tgtEl>
                                          <p:spTgt spid="15"/>
                                        </p:tgtEl>
                                        <p:attrNameLst>
                                          <p:attrName>ppt_h</p:attrName>
                                        </p:attrNameLst>
                                      </p:cBhvr>
                                      <p:tavLst>
                                        <p:tav tm="0">
                                          <p:val>
                                            <p:fltVal val="0"/>
                                          </p:val>
                                        </p:tav>
                                        <p:tav tm="100000">
                                          <p:val>
                                            <p:strVal val="#ppt_h"/>
                                          </p:val>
                                        </p:tav>
                                      </p:tavLst>
                                    </p:anim>
                                    <p:animEffect transition="in" filter="fade">
                                      <p:cBhvr>
                                        <p:cTn id="44" dur="500"/>
                                        <p:tgtEl>
                                          <p:spTgt spid="15"/>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16"/>
                                        </p:tgtEl>
                                        <p:attrNameLst>
                                          <p:attrName>style.visibility</p:attrName>
                                        </p:attrNameLst>
                                      </p:cBhvr>
                                      <p:to>
                                        <p:strVal val="visible"/>
                                      </p:to>
                                    </p:set>
                                    <p:anim calcmode="lin" valueType="num">
                                      <p:cBhvr>
                                        <p:cTn id="47" dur="500" fill="hold"/>
                                        <p:tgtEl>
                                          <p:spTgt spid="16"/>
                                        </p:tgtEl>
                                        <p:attrNameLst>
                                          <p:attrName>ppt_w</p:attrName>
                                        </p:attrNameLst>
                                      </p:cBhvr>
                                      <p:tavLst>
                                        <p:tav tm="0">
                                          <p:val>
                                            <p:fltVal val="0"/>
                                          </p:val>
                                        </p:tav>
                                        <p:tav tm="100000">
                                          <p:val>
                                            <p:strVal val="#ppt_w"/>
                                          </p:val>
                                        </p:tav>
                                      </p:tavLst>
                                    </p:anim>
                                    <p:anim calcmode="lin" valueType="num">
                                      <p:cBhvr>
                                        <p:cTn id="48" dur="500" fill="hold"/>
                                        <p:tgtEl>
                                          <p:spTgt spid="16"/>
                                        </p:tgtEl>
                                        <p:attrNameLst>
                                          <p:attrName>ppt_h</p:attrName>
                                        </p:attrNameLst>
                                      </p:cBhvr>
                                      <p:tavLst>
                                        <p:tav tm="0">
                                          <p:val>
                                            <p:fltVal val="0"/>
                                          </p:val>
                                        </p:tav>
                                        <p:tav tm="100000">
                                          <p:val>
                                            <p:strVal val="#ppt_h"/>
                                          </p:val>
                                        </p:tav>
                                      </p:tavLst>
                                    </p:anim>
                                    <p:animEffect transition="in" filter="fade">
                                      <p:cBhvr>
                                        <p:cTn id="49" dur="500"/>
                                        <p:tgtEl>
                                          <p:spTgt spid="16"/>
                                        </p:tgtEl>
                                      </p:cBhvr>
                                    </p:animEffect>
                                  </p:childTnLst>
                                </p:cTn>
                              </p:par>
                              <p:par>
                                <p:cTn id="50" presetID="53" presetClass="entr" presetSubtype="16" fill="hold" grpId="0" nodeType="withEffect">
                                  <p:stCondLst>
                                    <p:cond delay="0"/>
                                  </p:stCondLst>
                                  <p:childTnLst>
                                    <p:set>
                                      <p:cBhvr>
                                        <p:cTn id="51" dur="1" fill="hold">
                                          <p:stCondLst>
                                            <p:cond delay="0"/>
                                          </p:stCondLst>
                                        </p:cTn>
                                        <p:tgtEl>
                                          <p:spTgt spid="17"/>
                                        </p:tgtEl>
                                        <p:attrNameLst>
                                          <p:attrName>style.visibility</p:attrName>
                                        </p:attrNameLst>
                                      </p:cBhvr>
                                      <p:to>
                                        <p:strVal val="visible"/>
                                      </p:to>
                                    </p:set>
                                    <p:anim calcmode="lin" valueType="num">
                                      <p:cBhvr>
                                        <p:cTn id="52" dur="500" fill="hold"/>
                                        <p:tgtEl>
                                          <p:spTgt spid="17"/>
                                        </p:tgtEl>
                                        <p:attrNameLst>
                                          <p:attrName>ppt_w</p:attrName>
                                        </p:attrNameLst>
                                      </p:cBhvr>
                                      <p:tavLst>
                                        <p:tav tm="0">
                                          <p:val>
                                            <p:fltVal val="0"/>
                                          </p:val>
                                        </p:tav>
                                        <p:tav tm="100000">
                                          <p:val>
                                            <p:strVal val="#ppt_w"/>
                                          </p:val>
                                        </p:tav>
                                      </p:tavLst>
                                    </p:anim>
                                    <p:anim calcmode="lin" valueType="num">
                                      <p:cBhvr>
                                        <p:cTn id="53" dur="500" fill="hold"/>
                                        <p:tgtEl>
                                          <p:spTgt spid="17"/>
                                        </p:tgtEl>
                                        <p:attrNameLst>
                                          <p:attrName>ppt_h</p:attrName>
                                        </p:attrNameLst>
                                      </p:cBhvr>
                                      <p:tavLst>
                                        <p:tav tm="0">
                                          <p:val>
                                            <p:fltVal val="0"/>
                                          </p:val>
                                        </p:tav>
                                        <p:tav tm="100000">
                                          <p:val>
                                            <p:strVal val="#ppt_h"/>
                                          </p:val>
                                        </p:tav>
                                      </p:tavLst>
                                    </p:anim>
                                    <p:animEffect transition="in" filter="fade">
                                      <p:cBhvr>
                                        <p:cTn id="54" dur="500"/>
                                        <p:tgtEl>
                                          <p:spTgt spid="17"/>
                                        </p:tgtEl>
                                      </p:cBhvr>
                                    </p:animEffect>
                                  </p:childTnLst>
                                </p:cTn>
                              </p:par>
                              <p:par>
                                <p:cTn id="55" presetID="53" presetClass="entr" presetSubtype="16" fill="hold" grpId="0" nodeType="withEffect">
                                  <p:stCondLst>
                                    <p:cond delay="0"/>
                                  </p:stCondLst>
                                  <p:childTnLst>
                                    <p:set>
                                      <p:cBhvr>
                                        <p:cTn id="56" dur="1" fill="hold">
                                          <p:stCondLst>
                                            <p:cond delay="0"/>
                                          </p:stCondLst>
                                        </p:cTn>
                                        <p:tgtEl>
                                          <p:spTgt spid="18"/>
                                        </p:tgtEl>
                                        <p:attrNameLst>
                                          <p:attrName>style.visibility</p:attrName>
                                        </p:attrNameLst>
                                      </p:cBhvr>
                                      <p:to>
                                        <p:strVal val="visible"/>
                                      </p:to>
                                    </p:set>
                                    <p:anim calcmode="lin" valueType="num">
                                      <p:cBhvr>
                                        <p:cTn id="57" dur="500" fill="hold"/>
                                        <p:tgtEl>
                                          <p:spTgt spid="18"/>
                                        </p:tgtEl>
                                        <p:attrNameLst>
                                          <p:attrName>ppt_w</p:attrName>
                                        </p:attrNameLst>
                                      </p:cBhvr>
                                      <p:tavLst>
                                        <p:tav tm="0">
                                          <p:val>
                                            <p:fltVal val="0"/>
                                          </p:val>
                                        </p:tav>
                                        <p:tav tm="100000">
                                          <p:val>
                                            <p:strVal val="#ppt_w"/>
                                          </p:val>
                                        </p:tav>
                                      </p:tavLst>
                                    </p:anim>
                                    <p:anim calcmode="lin" valueType="num">
                                      <p:cBhvr>
                                        <p:cTn id="58" dur="500" fill="hold"/>
                                        <p:tgtEl>
                                          <p:spTgt spid="18"/>
                                        </p:tgtEl>
                                        <p:attrNameLst>
                                          <p:attrName>ppt_h</p:attrName>
                                        </p:attrNameLst>
                                      </p:cBhvr>
                                      <p:tavLst>
                                        <p:tav tm="0">
                                          <p:val>
                                            <p:fltVal val="0"/>
                                          </p:val>
                                        </p:tav>
                                        <p:tav tm="100000">
                                          <p:val>
                                            <p:strVal val="#ppt_h"/>
                                          </p:val>
                                        </p:tav>
                                      </p:tavLst>
                                    </p:anim>
                                    <p:animEffect transition="in" filter="fade">
                                      <p:cBhvr>
                                        <p:cTn id="59" dur="500"/>
                                        <p:tgtEl>
                                          <p:spTgt spid="18"/>
                                        </p:tgtEl>
                                      </p:cBhvr>
                                    </p:animEffect>
                                  </p:childTnLst>
                                </p:cTn>
                              </p:par>
                              <p:par>
                                <p:cTn id="60" presetID="53" presetClass="entr" presetSubtype="16" fill="hold" grpId="0" nodeType="withEffect">
                                  <p:stCondLst>
                                    <p:cond delay="0"/>
                                  </p:stCondLst>
                                  <p:childTnLst>
                                    <p:set>
                                      <p:cBhvr>
                                        <p:cTn id="61" dur="1" fill="hold">
                                          <p:stCondLst>
                                            <p:cond delay="0"/>
                                          </p:stCondLst>
                                        </p:cTn>
                                        <p:tgtEl>
                                          <p:spTgt spid="19"/>
                                        </p:tgtEl>
                                        <p:attrNameLst>
                                          <p:attrName>style.visibility</p:attrName>
                                        </p:attrNameLst>
                                      </p:cBhvr>
                                      <p:to>
                                        <p:strVal val="visible"/>
                                      </p:to>
                                    </p:set>
                                    <p:anim calcmode="lin" valueType="num">
                                      <p:cBhvr>
                                        <p:cTn id="62" dur="500" fill="hold"/>
                                        <p:tgtEl>
                                          <p:spTgt spid="19"/>
                                        </p:tgtEl>
                                        <p:attrNameLst>
                                          <p:attrName>ppt_w</p:attrName>
                                        </p:attrNameLst>
                                      </p:cBhvr>
                                      <p:tavLst>
                                        <p:tav tm="0">
                                          <p:val>
                                            <p:fltVal val="0"/>
                                          </p:val>
                                        </p:tav>
                                        <p:tav tm="100000">
                                          <p:val>
                                            <p:strVal val="#ppt_w"/>
                                          </p:val>
                                        </p:tav>
                                      </p:tavLst>
                                    </p:anim>
                                    <p:anim calcmode="lin" valueType="num">
                                      <p:cBhvr>
                                        <p:cTn id="63" dur="500" fill="hold"/>
                                        <p:tgtEl>
                                          <p:spTgt spid="19"/>
                                        </p:tgtEl>
                                        <p:attrNameLst>
                                          <p:attrName>ppt_h</p:attrName>
                                        </p:attrNameLst>
                                      </p:cBhvr>
                                      <p:tavLst>
                                        <p:tav tm="0">
                                          <p:val>
                                            <p:fltVal val="0"/>
                                          </p:val>
                                        </p:tav>
                                        <p:tav tm="100000">
                                          <p:val>
                                            <p:strVal val="#ppt_h"/>
                                          </p:val>
                                        </p:tav>
                                      </p:tavLst>
                                    </p:anim>
                                    <p:animEffect transition="in" filter="fade">
                                      <p:cBhvr>
                                        <p:cTn id="64" dur="500"/>
                                        <p:tgtEl>
                                          <p:spTgt spid="19"/>
                                        </p:tgtEl>
                                      </p:cBhvr>
                                    </p:animEffect>
                                  </p:childTnLst>
                                </p:cTn>
                              </p:par>
                              <p:par>
                                <p:cTn id="65" presetID="53" presetClass="entr" presetSubtype="16" fill="hold" grpId="0" nodeType="withEffect">
                                  <p:stCondLst>
                                    <p:cond delay="0"/>
                                  </p:stCondLst>
                                  <p:childTnLst>
                                    <p:set>
                                      <p:cBhvr>
                                        <p:cTn id="66" dur="1" fill="hold">
                                          <p:stCondLst>
                                            <p:cond delay="0"/>
                                          </p:stCondLst>
                                        </p:cTn>
                                        <p:tgtEl>
                                          <p:spTgt spid="20"/>
                                        </p:tgtEl>
                                        <p:attrNameLst>
                                          <p:attrName>style.visibility</p:attrName>
                                        </p:attrNameLst>
                                      </p:cBhvr>
                                      <p:to>
                                        <p:strVal val="visible"/>
                                      </p:to>
                                    </p:set>
                                    <p:anim calcmode="lin" valueType="num">
                                      <p:cBhvr>
                                        <p:cTn id="67" dur="500" fill="hold"/>
                                        <p:tgtEl>
                                          <p:spTgt spid="20"/>
                                        </p:tgtEl>
                                        <p:attrNameLst>
                                          <p:attrName>ppt_w</p:attrName>
                                        </p:attrNameLst>
                                      </p:cBhvr>
                                      <p:tavLst>
                                        <p:tav tm="0">
                                          <p:val>
                                            <p:fltVal val="0"/>
                                          </p:val>
                                        </p:tav>
                                        <p:tav tm="100000">
                                          <p:val>
                                            <p:strVal val="#ppt_w"/>
                                          </p:val>
                                        </p:tav>
                                      </p:tavLst>
                                    </p:anim>
                                    <p:anim calcmode="lin" valueType="num">
                                      <p:cBhvr>
                                        <p:cTn id="68" dur="500" fill="hold"/>
                                        <p:tgtEl>
                                          <p:spTgt spid="20"/>
                                        </p:tgtEl>
                                        <p:attrNameLst>
                                          <p:attrName>ppt_h</p:attrName>
                                        </p:attrNameLst>
                                      </p:cBhvr>
                                      <p:tavLst>
                                        <p:tav tm="0">
                                          <p:val>
                                            <p:fltVal val="0"/>
                                          </p:val>
                                        </p:tav>
                                        <p:tav tm="100000">
                                          <p:val>
                                            <p:strVal val="#ppt_h"/>
                                          </p:val>
                                        </p:tav>
                                      </p:tavLst>
                                    </p:anim>
                                    <p:animEffect transition="in" filter="fade">
                                      <p:cBhvr>
                                        <p:cTn id="69" dur="500"/>
                                        <p:tgtEl>
                                          <p:spTgt spid="20"/>
                                        </p:tgtEl>
                                      </p:cBhvr>
                                    </p:animEffect>
                                  </p:childTnLst>
                                </p:cTn>
                              </p:par>
                              <p:par>
                                <p:cTn id="70" presetID="53" presetClass="entr" presetSubtype="16" fill="hold" grpId="0" nodeType="withEffect">
                                  <p:stCondLst>
                                    <p:cond delay="0"/>
                                  </p:stCondLst>
                                  <p:childTnLst>
                                    <p:set>
                                      <p:cBhvr>
                                        <p:cTn id="71" dur="1" fill="hold">
                                          <p:stCondLst>
                                            <p:cond delay="0"/>
                                          </p:stCondLst>
                                        </p:cTn>
                                        <p:tgtEl>
                                          <p:spTgt spid="21"/>
                                        </p:tgtEl>
                                        <p:attrNameLst>
                                          <p:attrName>style.visibility</p:attrName>
                                        </p:attrNameLst>
                                      </p:cBhvr>
                                      <p:to>
                                        <p:strVal val="visible"/>
                                      </p:to>
                                    </p:set>
                                    <p:anim calcmode="lin" valueType="num">
                                      <p:cBhvr>
                                        <p:cTn id="72" dur="500" fill="hold"/>
                                        <p:tgtEl>
                                          <p:spTgt spid="21"/>
                                        </p:tgtEl>
                                        <p:attrNameLst>
                                          <p:attrName>ppt_w</p:attrName>
                                        </p:attrNameLst>
                                      </p:cBhvr>
                                      <p:tavLst>
                                        <p:tav tm="0">
                                          <p:val>
                                            <p:fltVal val="0"/>
                                          </p:val>
                                        </p:tav>
                                        <p:tav tm="100000">
                                          <p:val>
                                            <p:strVal val="#ppt_w"/>
                                          </p:val>
                                        </p:tav>
                                      </p:tavLst>
                                    </p:anim>
                                    <p:anim calcmode="lin" valueType="num">
                                      <p:cBhvr>
                                        <p:cTn id="73" dur="500" fill="hold"/>
                                        <p:tgtEl>
                                          <p:spTgt spid="21"/>
                                        </p:tgtEl>
                                        <p:attrNameLst>
                                          <p:attrName>ppt_h</p:attrName>
                                        </p:attrNameLst>
                                      </p:cBhvr>
                                      <p:tavLst>
                                        <p:tav tm="0">
                                          <p:val>
                                            <p:fltVal val="0"/>
                                          </p:val>
                                        </p:tav>
                                        <p:tav tm="100000">
                                          <p:val>
                                            <p:strVal val="#ppt_h"/>
                                          </p:val>
                                        </p:tav>
                                      </p:tavLst>
                                    </p:anim>
                                    <p:animEffect transition="in" filter="fade">
                                      <p:cBhvr>
                                        <p:cTn id="74" dur="500"/>
                                        <p:tgtEl>
                                          <p:spTgt spid="21"/>
                                        </p:tgtEl>
                                      </p:cBhvr>
                                    </p:animEffect>
                                  </p:childTnLst>
                                </p:cTn>
                              </p:par>
                              <p:par>
                                <p:cTn id="75" presetID="53" presetClass="entr" presetSubtype="16" fill="hold" grpId="0" nodeType="withEffect">
                                  <p:stCondLst>
                                    <p:cond delay="0"/>
                                  </p:stCondLst>
                                  <p:childTnLst>
                                    <p:set>
                                      <p:cBhvr>
                                        <p:cTn id="76" dur="1" fill="hold">
                                          <p:stCondLst>
                                            <p:cond delay="0"/>
                                          </p:stCondLst>
                                        </p:cTn>
                                        <p:tgtEl>
                                          <p:spTgt spid="22"/>
                                        </p:tgtEl>
                                        <p:attrNameLst>
                                          <p:attrName>style.visibility</p:attrName>
                                        </p:attrNameLst>
                                      </p:cBhvr>
                                      <p:to>
                                        <p:strVal val="visible"/>
                                      </p:to>
                                    </p:set>
                                    <p:anim calcmode="lin" valueType="num">
                                      <p:cBhvr>
                                        <p:cTn id="77" dur="500" fill="hold"/>
                                        <p:tgtEl>
                                          <p:spTgt spid="22"/>
                                        </p:tgtEl>
                                        <p:attrNameLst>
                                          <p:attrName>ppt_w</p:attrName>
                                        </p:attrNameLst>
                                      </p:cBhvr>
                                      <p:tavLst>
                                        <p:tav tm="0">
                                          <p:val>
                                            <p:fltVal val="0"/>
                                          </p:val>
                                        </p:tav>
                                        <p:tav tm="100000">
                                          <p:val>
                                            <p:strVal val="#ppt_w"/>
                                          </p:val>
                                        </p:tav>
                                      </p:tavLst>
                                    </p:anim>
                                    <p:anim calcmode="lin" valueType="num">
                                      <p:cBhvr>
                                        <p:cTn id="78" dur="500" fill="hold"/>
                                        <p:tgtEl>
                                          <p:spTgt spid="22"/>
                                        </p:tgtEl>
                                        <p:attrNameLst>
                                          <p:attrName>ppt_h</p:attrName>
                                        </p:attrNameLst>
                                      </p:cBhvr>
                                      <p:tavLst>
                                        <p:tav tm="0">
                                          <p:val>
                                            <p:fltVal val="0"/>
                                          </p:val>
                                        </p:tav>
                                        <p:tav tm="100000">
                                          <p:val>
                                            <p:strVal val="#ppt_h"/>
                                          </p:val>
                                        </p:tav>
                                      </p:tavLst>
                                    </p:anim>
                                    <p:animEffect transition="in" filter="fade">
                                      <p:cBhvr>
                                        <p:cTn id="79" dur="500"/>
                                        <p:tgtEl>
                                          <p:spTgt spid="22"/>
                                        </p:tgtEl>
                                      </p:cBhvr>
                                    </p:animEffect>
                                  </p:childTnLst>
                                </p:cTn>
                              </p:par>
                              <p:par>
                                <p:cTn id="80" presetID="53" presetClass="entr" presetSubtype="16" fill="hold" grpId="0" nodeType="withEffect">
                                  <p:stCondLst>
                                    <p:cond delay="0"/>
                                  </p:stCondLst>
                                  <p:childTnLst>
                                    <p:set>
                                      <p:cBhvr>
                                        <p:cTn id="81" dur="1" fill="hold">
                                          <p:stCondLst>
                                            <p:cond delay="0"/>
                                          </p:stCondLst>
                                        </p:cTn>
                                        <p:tgtEl>
                                          <p:spTgt spid="23"/>
                                        </p:tgtEl>
                                        <p:attrNameLst>
                                          <p:attrName>style.visibility</p:attrName>
                                        </p:attrNameLst>
                                      </p:cBhvr>
                                      <p:to>
                                        <p:strVal val="visible"/>
                                      </p:to>
                                    </p:set>
                                    <p:anim calcmode="lin" valueType="num">
                                      <p:cBhvr>
                                        <p:cTn id="82" dur="500" fill="hold"/>
                                        <p:tgtEl>
                                          <p:spTgt spid="23"/>
                                        </p:tgtEl>
                                        <p:attrNameLst>
                                          <p:attrName>ppt_w</p:attrName>
                                        </p:attrNameLst>
                                      </p:cBhvr>
                                      <p:tavLst>
                                        <p:tav tm="0">
                                          <p:val>
                                            <p:fltVal val="0"/>
                                          </p:val>
                                        </p:tav>
                                        <p:tav tm="100000">
                                          <p:val>
                                            <p:strVal val="#ppt_w"/>
                                          </p:val>
                                        </p:tav>
                                      </p:tavLst>
                                    </p:anim>
                                    <p:anim calcmode="lin" valueType="num">
                                      <p:cBhvr>
                                        <p:cTn id="83" dur="500" fill="hold"/>
                                        <p:tgtEl>
                                          <p:spTgt spid="23"/>
                                        </p:tgtEl>
                                        <p:attrNameLst>
                                          <p:attrName>ppt_h</p:attrName>
                                        </p:attrNameLst>
                                      </p:cBhvr>
                                      <p:tavLst>
                                        <p:tav tm="0">
                                          <p:val>
                                            <p:fltVal val="0"/>
                                          </p:val>
                                        </p:tav>
                                        <p:tav tm="100000">
                                          <p:val>
                                            <p:strVal val="#ppt_h"/>
                                          </p:val>
                                        </p:tav>
                                      </p:tavLst>
                                    </p:anim>
                                    <p:animEffect transition="in" filter="fade">
                                      <p:cBhvr>
                                        <p:cTn id="84" dur="500"/>
                                        <p:tgtEl>
                                          <p:spTgt spid="23"/>
                                        </p:tgtEl>
                                      </p:cBhvr>
                                    </p:animEffect>
                                  </p:childTnLst>
                                </p:cTn>
                              </p:par>
                              <p:par>
                                <p:cTn id="85" presetID="53" presetClass="entr" presetSubtype="16" fill="hold" grpId="0" nodeType="withEffect">
                                  <p:stCondLst>
                                    <p:cond delay="0"/>
                                  </p:stCondLst>
                                  <p:childTnLst>
                                    <p:set>
                                      <p:cBhvr>
                                        <p:cTn id="86" dur="1" fill="hold">
                                          <p:stCondLst>
                                            <p:cond delay="0"/>
                                          </p:stCondLst>
                                        </p:cTn>
                                        <p:tgtEl>
                                          <p:spTgt spid="24"/>
                                        </p:tgtEl>
                                        <p:attrNameLst>
                                          <p:attrName>style.visibility</p:attrName>
                                        </p:attrNameLst>
                                      </p:cBhvr>
                                      <p:to>
                                        <p:strVal val="visible"/>
                                      </p:to>
                                    </p:set>
                                    <p:anim calcmode="lin" valueType="num">
                                      <p:cBhvr>
                                        <p:cTn id="87" dur="500" fill="hold"/>
                                        <p:tgtEl>
                                          <p:spTgt spid="24"/>
                                        </p:tgtEl>
                                        <p:attrNameLst>
                                          <p:attrName>ppt_w</p:attrName>
                                        </p:attrNameLst>
                                      </p:cBhvr>
                                      <p:tavLst>
                                        <p:tav tm="0">
                                          <p:val>
                                            <p:fltVal val="0"/>
                                          </p:val>
                                        </p:tav>
                                        <p:tav tm="100000">
                                          <p:val>
                                            <p:strVal val="#ppt_w"/>
                                          </p:val>
                                        </p:tav>
                                      </p:tavLst>
                                    </p:anim>
                                    <p:anim calcmode="lin" valueType="num">
                                      <p:cBhvr>
                                        <p:cTn id="88" dur="500" fill="hold"/>
                                        <p:tgtEl>
                                          <p:spTgt spid="24"/>
                                        </p:tgtEl>
                                        <p:attrNameLst>
                                          <p:attrName>ppt_h</p:attrName>
                                        </p:attrNameLst>
                                      </p:cBhvr>
                                      <p:tavLst>
                                        <p:tav tm="0">
                                          <p:val>
                                            <p:fltVal val="0"/>
                                          </p:val>
                                        </p:tav>
                                        <p:tav tm="100000">
                                          <p:val>
                                            <p:strVal val="#ppt_h"/>
                                          </p:val>
                                        </p:tav>
                                      </p:tavLst>
                                    </p:anim>
                                    <p:animEffect transition="in" filter="fade">
                                      <p:cBhvr>
                                        <p:cTn id="89" dur="500"/>
                                        <p:tgtEl>
                                          <p:spTgt spid="24"/>
                                        </p:tgtEl>
                                      </p:cBhvr>
                                    </p:animEffect>
                                  </p:childTnLst>
                                </p:cTn>
                              </p:par>
                              <p:par>
                                <p:cTn id="90" presetID="53" presetClass="entr" presetSubtype="16" fill="hold" nodeType="withEffect">
                                  <p:stCondLst>
                                    <p:cond delay="0"/>
                                  </p:stCondLst>
                                  <p:childTnLst>
                                    <p:set>
                                      <p:cBhvr>
                                        <p:cTn id="91" dur="1" fill="hold">
                                          <p:stCondLst>
                                            <p:cond delay="0"/>
                                          </p:stCondLst>
                                        </p:cTn>
                                        <p:tgtEl>
                                          <p:spTgt spid="25"/>
                                        </p:tgtEl>
                                        <p:attrNameLst>
                                          <p:attrName>style.visibility</p:attrName>
                                        </p:attrNameLst>
                                      </p:cBhvr>
                                      <p:to>
                                        <p:strVal val="visible"/>
                                      </p:to>
                                    </p:set>
                                    <p:anim calcmode="lin" valueType="num">
                                      <p:cBhvr>
                                        <p:cTn id="92" dur="500" fill="hold"/>
                                        <p:tgtEl>
                                          <p:spTgt spid="25"/>
                                        </p:tgtEl>
                                        <p:attrNameLst>
                                          <p:attrName>ppt_w</p:attrName>
                                        </p:attrNameLst>
                                      </p:cBhvr>
                                      <p:tavLst>
                                        <p:tav tm="0">
                                          <p:val>
                                            <p:fltVal val="0"/>
                                          </p:val>
                                        </p:tav>
                                        <p:tav tm="100000">
                                          <p:val>
                                            <p:strVal val="#ppt_w"/>
                                          </p:val>
                                        </p:tav>
                                      </p:tavLst>
                                    </p:anim>
                                    <p:anim calcmode="lin" valueType="num">
                                      <p:cBhvr>
                                        <p:cTn id="93" dur="500" fill="hold"/>
                                        <p:tgtEl>
                                          <p:spTgt spid="25"/>
                                        </p:tgtEl>
                                        <p:attrNameLst>
                                          <p:attrName>ppt_h</p:attrName>
                                        </p:attrNameLst>
                                      </p:cBhvr>
                                      <p:tavLst>
                                        <p:tav tm="0">
                                          <p:val>
                                            <p:fltVal val="0"/>
                                          </p:val>
                                        </p:tav>
                                        <p:tav tm="100000">
                                          <p:val>
                                            <p:strVal val="#ppt_h"/>
                                          </p:val>
                                        </p:tav>
                                      </p:tavLst>
                                    </p:anim>
                                    <p:animEffect transition="in" filter="fade">
                                      <p:cBhvr>
                                        <p:cTn id="94" dur="500"/>
                                        <p:tgtEl>
                                          <p:spTgt spid="25"/>
                                        </p:tgtEl>
                                      </p:cBhvr>
                                    </p:animEffect>
                                  </p:childTnLst>
                                </p:cTn>
                              </p:par>
                            </p:childTnLst>
                          </p:cTn>
                        </p:par>
                        <p:par>
                          <p:cTn id="95" fill="hold">
                            <p:stCondLst>
                              <p:cond delay="500"/>
                            </p:stCondLst>
                            <p:childTnLst>
                              <p:par>
                                <p:cTn id="96" presetID="8" presetClass="emph" presetSubtype="0" fill="hold" grpId="1" nodeType="afterEffect">
                                  <p:stCondLst>
                                    <p:cond delay="0"/>
                                  </p:stCondLst>
                                  <p:childTnLst>
                                    <p:animRot by="21600000">
                                      <p:cBhvr>
                                        <p:cTn id="97" dur="2000" fill="hold"/>
                                        <p:tgtEl>
                                          <p:spTgt spid="4"/>
                                        </p:tgtEl>
                                        <p:attrNameLst>
                                          <p:attrName>r</p:attrName>
                                        </p:attrNameLst>
                                      </p:cBhvr>
                                    </p:animRot>
                                  </p:childTnLst>
                                </p:cTn>
                              </p:par>
                              <p:par>
                                <p:cTn id="98" presetID="8" presetClass="emph" presetSubtype="0" fill="hold" grpId="1" nodeType="withEffect">
                                  <p:stCondLst>
                                    <p:cond delay="0"/>
                                  </p:stCondLst>
                                  <p:childTnLst>
                                    <p:animRot by="-21600000">
                                      <p:cBhvr>
                                        <p:cTn id="99" dur="2000" fill="hold"/>
                                        <p:tgtEl>
                                          <p:spTgt spid="5"/>
                                        </p:tgtEl>
                                        <p:attrNameLst>
                                          <p:attrName>r</p:attrName>
                                        </p:attrNameLst>
                                      </p:cBhvr>
                                    </p:animRot>
                                  </p:childTnLst>
                                </p:cTn>
                              </p:par>
                              <p:par>
                                <p:cTn id="100" presetID="8" presetClass="emph" presetSubtype="0" fill="hold" grpId="1" nodeType="withEffect">
                                  <p:stCondLst>
                                    <p:cond delay="0"/>
                                  </p:stCondLst>
                                  <p:childTnLst>
                                    <p:animRot by="-21600000">
                                      <p:cBhvr>
                                        <p:cTn id="101" dur="2000" fill="hold"/>
                                        <p:tgtEl>
                                          <p:spTgt spid="6"/>
                                        </p:tgtEl>
                                        <p:attrNameLst>
                                          <p:attrName>r</p:attrName>
                                        </p:attrNameLst>
                                      </p:cBhvr>
                                    </p:animRot>
                                  </p:childTnLst>
                                </p:cTn>
                              </p:par>
                              <p:par>
                                <p:cTn id="102" presetID="8" presetClass="emph" presetSubtype="0" fill="hold" grpId="1" nodeType="withEffect">
                                  <p:stCondLst>
                                    <p:cond delay="0"/>
                                  </p:stCondLst>
                                  <p:childTnLst>
                                    <p:animRot by="21600000">
                                      <p:cBhvr>
                                        <p:cTn id="103" dur="2000" fill="hold"/>
                                        <p:tgtEl>
                                          <p:spTgt spid="7"/>
                                        </p:tgtEl>
                                        <p:attrNameLst>
                                          <p:attrName>r</p:attrName>
                                        </p:attrNameLst>
                                      </p:cBhvr>
                                    </p:animRot>
                                  </p:childTnLst>
                                </p:cTn>
                              </p:par>
                              <p:par>
                                <p:cTn id="104" presetID="8" presetClass="emph" presetSubtype="0" fill="hold" grpId="1" nodeType="withEffect">
                                  <p:stCondLst>
                                    <p:cond delay="0"/>
                                  </p:stCondLst>
                                  <p:childTnLst>
                                    <p:animRot by="-21600000">
                                      <p:cBhvr>
                                        <p:cTn id="105" dur="2000" fill="hold"/>
                                        <p:tgtEl>
                                          <p:spTgt spid="8"/>
                                        </p:tgtEl>
                                        <p:attrNameLst>
                                          <p:attrName>r</p:attrName>
                                        </p:attrNameLst>
                                      </p:cBhvr>
                                    </p:animRot>
                                  </p:childTnLst>
                                </p:cTn>
                              </p:par>
                              <p:par>
                                <p:cTn id="106" presetID="8" presetClass="emph" presetSubtype="0" fill="hold" grpId="1" nodeType="withEffect">
                                  <p:stCondLst>
                                    <p:cond delay="0"/>
                                  </p:stCondLst>
                                  <p:childTnLst>
                                    <p:animRot by="21600000">
                                      <p:cBhvr>
                                        <p:cTn id="107" dur="2000" fill="hold"/>
                                        <p:tgtEl>
                                          <p:spTgt spid="9"/>
                                        </p:tgtEl>
                                        <p:attrNameLst>
                                          <p:attrName>r</p:attrName>
                                        </p:attrNameLst>
                                      </p:cBhvr>
                                    </p:animRot>
                                  </p:childTnLst>
                                </p:cTn>
                              </p:par>
                            </p:childTnLst>
                          </p:cTn>
                        </p:par>
                        <p:par>
                          <p:cTn id="108" fill="hold">
                            <p:stCondLst>
                              <p:cond delay="2500"/>
                            </p:stCondLst>
                            <p:childTnLst>
                              <p:par>
                                <p:cTn id="109" presetID="53" presetClass="entr" presetSubtype="16" fill="hold" nodeType="afterEffect">
                                  <p:stCondLst>
                                    <p:cond delay="0"/>
                                  </p:stCondLst>
                                  <p:childTnLst>
                                    <p:set>
                                      <p:cBhvr>
                                        <p:cTn id="110" dur="1" fill="hold">
                                          <p:stCondLst>
                                            <p:cond delay="0"/>
                                          </p:stCondLst>
                                        </p:cTn>
                                        <p:tgtEl>
                                          <p:spTgt spid="87"/>
                                        </p:tgtEl>
                                        <p:attrNameLst>
                                          <p:attrName>style.visibility</p:attrName>
                                        </p:attrNameLst>
                                      </p:cBhvr>
                                      <p:to>
                                        <p:strVal val="visible"/>
                                      </p:to>
                                    </p:set>
                                    <p:anim calcmode="lin" valueType="num">
                                      <p:cBhvr>
                                        <p:cTn id="111" dur="500" fill="hold"/>
                                        <p:tgtEl>
                                          <p:spTgt spid="87"/>
                                        </p:tgtEl>
                                        <p:attrNameLst>
                                          <p:attrName>ppt_w</p:attrName>
                                        </p:attrNameLst>
                                      </p:cBhvr>
                                      <p:tavLst>
                                        <p:tav tm="0">
                                          <p:val>
                                            <p:fltVal val="0"/>
                                          </p:val>
                                        </p:tav>
                                        <p:tav tm="100000">
                                          <p:val>
                                            <p:strVal val="#ppt_w"/>
                                          </p:val>
                                        </p:tav>
                                      </p:tavLst>
                                    </p:anim>
                                    <p:anim calcmode="lin" valueType="num">
                                      <p:cBhvr>
                                        <p:cTn id="112" dur="500" fill="hold"/>
                                        <p:tgtEl>
                                          <p:spTgt spid="87"/>
                                        </p:tgtEl>
                                        <p:attrNameLst>
                                          <p:attrName>ppt_h</p:attrName>
                                        </p:attrNameLst>
                                      </p:cBhvr>
                                      <p:tavLst>
                                        <p:tav tm="0">
                                          <p:val>
                                            <p:fltVal val="0"/>
                                          </p:val>
                                        </p:tav>
                                        <p:tav tm="100000">
                                          <p:val>
                                            <p:strVal val="#ppt_h"/>
                                          </p:val>
                                        </p:tav>
                                      </p:tavLst>
                                    </p:anim>
                                    <p:animEffect transition="in" filter="fade">
                                      <p:cBhvr>
                                        <p:cTn id="113" dur="500"/>
                                        <p:tgtEl>
                                          <p:spTgt spid="87"/>
                                        </p:tgtEl>
                                      </p:cBhvr>
                                    </p:animEffect>
                                  </p:childTnLst>
                                </p:cTn>
                              </p:par>
                            </p:childTnLst>
                          </p:cTn>
                        </p:par>
                        <p:par>
                          <p:cTn id="114" fill="hold">
                            <p:stCondLst>
                              <p:cond delay="3000"/>
                            </p:stCondLst>
                            <p:childTnLst>
                              <p:par>
                                <p:cTn id="115" presetID="53" presetClass="entr" presetSubtype="16" fill="hold" nodeType="afterEffect">
                                  <p:stCondLst>
                                    <p:cond delay="0"/>
                                  </p:stCondLst>
                                  <p:childTnLst>
                                    <p:set>
                                      <p:cBhvr>
                                        <p:cTn id="116" dur="1" fill="hold">
                                          <p:stCondLst>
                                            <p:cond delay="0"/>
                                          </p:stCondLst>
                                        </p:cTn>
                                        <p:tgtEl>
                                          <p:spTgt spid="80"/>
                                        </p:tgtEl>
                                        <p:attrNameLst>
                                          <p:attrName>style.visibility</p:attrName>
                                        </p:attrNameLst>
                                      </p:cBhvr>
                                      <p:to>
                                        <p:strVal val="visible"/>
                                      </p:to>
                                    </p:set>
                                    <p:anim calcmode="lin" valueType="num">
                                      <p:cBhvr>
                                        <p:cTn id="117" dur="500" fill="hold"/>
                                        <p:tgtEl>
                                          <p:spTgt spid="80"/>
                                        </p:tgtEl>
                                        <p:attrNameLst>
                                          <p:attrName>ppt_w</p:attrName>
                                        </p:attrNameLst>
                                      </p:cBhvr>
                                      <p:tavLst>
                                        <p:tav tm="0">
                                          <p:val>
                                            <p:fltVal val="0"/>
                                          </p:val>
                                        </p:tav>
                                        <p:tav tm="100000">
                                          <p:val>
                                            <p:strVal val="#ppt_w"/>
                                          </p:val>
                                        </p:tav>
                                      </p:tavLst>
                                    </p:anim>
                                    <p:anim calcmode="lin" valueType="num">
                                      <p:cBhvr>
                                        <p:cTn id="118" dur="500" fill="hold"/>
                                        <p:tgtEl>
                                          <p:spTgt spid="80"/>
                                        </p:tgtEl>
                                        <p:attrNameLst>
                                          <p:attrName>ppt_h</p:attrName>
                                        </p:attrNameLst>
                                      </p:cBhvr>
                                      <p:tavLst>
                                        <p:tav tm="0">
                                          <p:val>
                                            <p:fltVal val="0"/>
                                          </p:val>
                                        </p:tav>
                                        <p:tav tm="100000">
                                          <p:val>
                                            <p:strVal val="#ppt_h"/>
                                          </p:val>
                                        </p:tav>
                                      </p:tavLst>
                                    </p:anim>
                                    <p:animEffect transition="in" filter="fade">
                                      <p:cBhvr>
                                        <p:cTn id="119" dur="500"/>
                                        <p:tgtEl>
                                          <p:spTgt spid="80"/>
                                        </p:tgtEl>
                                      </p:cBhvr>
                                    </p:animEffect>
                                  </p:childTnLst>
                                </p:cTn>
                              </p:par>
                            </p:childTnLst>
                          </p:cTn>
                        </p:par>
                        <p:par>
                          <p:cTn id="120" fill="hold">
                            <p:stCondLst>
                              <p:cond delay="3500"/>
                            </p:stCondLst>
                            <p:childTnLst>
                              <p:par>
                                <p:cTn id="121" presetID="53" presetClass="entr" presetSubtype="16" fill="hold" nodeType="afterEffect">
                                  <p:stCondLst>
                                    <p:cond delay="0"/>
                                  </p:stCondLst>
                                  <p:childTnLst>
                                    <p:set>
                                      <p:cBhvr>
                                        <p:cTn id="122" dur="1" fill="hold">
                                          <p:stCondLst>
                                            <p:cond delay="0"/>
                                          </p:stCondLst>
                                        </p:cTn>
                                        <p:tgtEl>
                                          <p:spTgt spid="91"/>
                                        </p:tgtEl>
                                        <p:attrNameLst>
                                          <p:attrName>style.visibility</p:attrName>
                                        </p:attrNameLst>
                                      </p:cBhvr>
                                      <p:to>
                                        <p:strVal val="visible"/>
                                      </p:to>
                                    </p:set>
                                    <p:anim calcmode="lin" valueType="num">
                                      <p:cBhvr>
                                        <p:cTn id="123" dur="500" fill="hold"/>
                                        <p:tgtEl>
                                          <p:spTgt spid="91"/>
                                        </p:tgtEl>
                                        <p:attrNameLst>
                                          <p:attrName>ppt_w</p:attrName>
                                        </p:attrNameLst>
                                      </p:cBhvr>
                                      <p:tavLst>
                                        <p:tav tm="0">
                                          <p:val>
                                            <p:fltVal val="0"/>
                                          </p:val>
                                        </p:tav>
                                        <p:tav tm="100000">
                                          <p:val>
                                            <p:strVal val="#ppt_w"/>
                                          </p:val>
                                        </p:tav>
                                      </p:tavLst>
                                    </p:anim>
                                    <p:anim calcmode="lin" valueType="num">
                                      <p:cBhvr>
                                        <p:cTn id="124" dur="500" fill="hold"/>
                                        <p:tgtEl>
                                          <p:spTgt spid="91"/>
                                        </p:tgtEl>
                                        <p:attrNameLst>
                                          <p:attrName>ppt_h</p:attrName>
                                        </p:attrNameLst>
                                      </p:cBhvr>
                                      <p:tavLst>
                                        <p:tav tm="0">
                                          <p:val>
                                            <p:fltVal val="0"/>
                                          </p:val>
                                        </p:tav>
                                        <p:tav tm="100000">
                                          <p:val>
                                            <p:strVal val="#ppt_h"/>
                                          </p:val>
                                        </p:tav>
                                      </p:tavLst>
                                    </p:anim>
                                    <p:animEffect transition="in" filter="fade">
                                      <p:cBhvr>
                                        <p:cTn id="125" dur="500"/>
                                        <p:tgtEl>
                                          <p:spTgt spid="91"/>
                                        </p:tgtEl>
                                      </p:cBhvr>
                                    </p:animEffect>
                                  </p:childTnLst>
                                </p:cTn>
                              </p:par>
                            </p:childTnLst>
                          </p:cTn>
                        </p:par>
                        <p:par>
                          <p:cTn id="126" fill="hold">
                            <p:stCondLst>
                              <p:cond delay="4000"/>
                            </p:stCondLst>
                            <p:childTnLst>
                              <p:par>
                                <p:cTn id="127" presetID="53" presetClass="entr" presetSubtype="16" fill="hold" nodeType="afterEffect">
                                  <p:stCondLst>
                                    <p:cond delay="0"/>
                                  </p:stCondLst>
                                  <p:childTnLst>
                                    <p:set>
                                      <p:cBhvr>
                                        <p:cTn id="128" dur="1" fill="hold">
                                          <p:stCondLst>
                                            <p:cond delay="0"/>
                                          </p:stCondLst>
                                        </p:cTn>
                                        <p:tgtEl>
                                          <p:spTgt spid="70"/>
                                        </p:tgtEl>
                                        <p:attrNameLst>
                                          <p:attrName>style.visibility</p:attrName>
                                        </p:attrNameLst>
                                      </p:cBhvr>
                                      <p:to>
                                        <p:strVal val="visible"/>
                                      </p:to>
                                    </p:set>
                                    <p:anim calcmode="lin" valueType="num">
                                      <p:cBhvr>
                                        <p:cTn id="129" dur="500" fill="hold"/>
                                        <p:tgtEl>
                                          <p:spTgt spid="70"/>
                                        </p:tgtEl>
                                        <p:attrNameLst>
                                          <p:attrName>ppt_w</p:attrName>
                                        </p:attrNameLst>
                                      </p:cBhvr>
                                      <p:tavLst>
                                        <p:tav tm="0">
                                          <p:val>
                                            <p:fltVal val="0"/>
                                          </p:val>
                                        </p:tav>
                                        <p:tav tm="100000">
                                          <p:val>
                                            <p:strVal val="#ppt_w"/>
                                          </p:val>
                                        </p:tav>
                                      </p:tavLst>
                                    </p:anim>
                                    <p:anim calcmode="lin" valueType="num">
                                      <p:cBhvr>
                                        <p:cTn id="130" dur="500" fill="hold"/>
                                        <p:tgtEl>
                                          <p:spTgt spid="70"/>
                                        </p:tgtEl>
                                        <p:attrNameLst>
                                          <p:attrName>ppt_h</p:attrName>
                                        </p:attrNameLst>
                                      </p:cBhvr>
                                      <p:tavLst>
                                        <p:tav tm="0">
                                          <p:val>
                                            <p:fltVal val="0"/>
                                          </p:val>
                                        </p:tav>
                                        <p:tav tm="100000">
                                          <p:val>
                                            <p:strVal val="#ppt_h"/>
                                          </p:val>
                                        </p:tav>
                                      </p:tavLst>
                                    </p:anim>
                                    <p:animEffect transition="in" filter="fade">
                                      <p:cBhvr>
                                        <p:cTn id="131" dur="500"/>
                                        <p:tgtEl>
                                          <p:spTgt spid="70"/>
                                        </p:tgtEl>
                                      </p:cBhvr>
                                    </p:animEffect>
                                  </p:childTnLst>
                                </p:cTn>
                              </p:par>
                            </p:childTnLst>
                          </p:cTn>
                        </p:par>
                        <p:par>
                          <p:cTn id="132" fill="hold">
                            <p:stCondLst>
                              <p:cond delay="4500"/>
                            </p:stCondLst>
                            <p:childTnLst>
                              <p:par>
                                <p:cTn id="133" presetID="12" presetClass="entr" presetSubtype="8" fill="hold" nodeType="afterEffect">
                                  <p:stCondLst>
                                    <p:cond delay="0"/>
                                  </p:stCondLst>
                                  <p:childTnLst>
                                    <p:set>
                                      <p:cBhvr>
                                        <p:cTn id="134" dur="1" fill="hold">
                                          <p:stCondLst>
                                            <p:cond delay="0"/>
                                          </p:stCondLst>
                                        </p:cTn>
                                        <p:tgtEl>
                                          <p:spTgt spid="114"/>
                                        </p:tgtEl>
                                        <p:attrNameLst>
                                          <p:attrName>style.visibility</p:attrName>
                                        </p:attrNameLst>
                                      </p:cBhvr>
                                      <p:to>
                                        <p:strVal val="visible"/>
                                      </p:to>
                                    </p:set>
                                    <p:anim calcmode="lin" valueType="num">
                                      <p:cBhvr additive="base">
                                        <p:cTn id="135" dur="500"/>
                                        <p:tgtEl>
                                          <p:spTgt spid="114"/>
                                        </p:tgtEl>
                                        <p:attrNameLst>
                                          <p:attrName>ppt_x</p:attrName>
                                        </p:attrNameLst>
                                      </p:cBhvr>
                                      <p:tavLst>
                                        <p:tav tm="0">
                                          <p:val>
                                            <p:strVal val="#ppt_x-#ppt_w*1.125000"/>
                                          </p:val>
                                        </p:tav>
                                        <p:tav tm="100000">
                                          <p:val>
                                            <p:strVal val="#ppt_x"/>
                                          </p:val>
                                        </p:tav>
                                      </p:tavLst>
                                    </p:anim>
                                    <p:animEffect transition="in" filter="wipe(right)">
                                      <p:cBhvr>
                                        <p:cTn id="136" dur="500"/>
                                        <p:tgtEl>
                                          <p:spTgt spid="114"/>
                                        </p:tgtEl>
                                      </p:cBhvr>
                                    </p:animEffect>
                                  </p:childTnLst>
                                </p:cTn>
                              </p:par>
                            </p:childTnLst>
                          </p:cTn>
                        </p:par>
                        <p:par>
                          <p:cTn id="137" fill="hold">
                            <p:stCondLst>
                              <p:cond delay="5000"/>
                            </p:stCondLst>
                            <p:childTnLst>
                              <p:par>
                                <p:cTn id="138" presetID="12" presetClass="entr" presetSubtype="8" fill="hold" nodeType="afterEffect">
                                  <p:stCondLst>
                                    <p:cond delay="0"/>
                                  </p:stCondLst>
                                  <p:childTnLst>
                                    <p:set>
                                      <p:cBhvr>
                                        <p:cTn id="139" dur="1" fill="hold">
                                          <p:stCondLst>
                                            <p:cond delay="0"/>
                                          </p:stCondLst>
                                        </p:cTn>
                                        <p:tgtEl>
                                          <p:spTgt spid="117"/>
                                        </p:tgtEl>
                                        <p:attrNameLst>
                                          <p:attrName>style.visibility</p:attrName>
                                        </p:attrNameLst>
                                      </p:cBhvr>
                                      <p:to>
                                        <p:strVal val="visible"/>
                                      </p:to>
                                    </p:set>
                                    <p:anim calcmode="lin" valueType="num">
                                      <p:cBhvr additive="base">
                                        <p:cTn id="140" dur="500"/>
                                        <p:tgtEl>
                                          <p:spTgt spid="117"/>
                                        </p:tgtEl>
                                        <p:attrNameLst>
                                          <p:attrName>ppt_x</p:attrName>
                                        </p:attrNameLst>
                                      </p:cBhvr>
                                      <p:tavLst>
                                        <p:tav tm="0">
                                          <p:val>
                                            <p:strVal val="#ppt_x-#ppt_w*1.125000"/>
                                          </p:val>
                                        </p:tav>
                                        <p:tav tm="100000">
                                          <p:val>
                                            <p:strVal val="#ppt_x"/>
                                          </p:val>
                                        </p:tav>
                                      </p:tavLst>
                                    </p:anim>
                                    <p:animEffect transition="in" filter="wipe(right)">
                                      <p:cBhvr>
                                        <p:cTn id="141" dur="500"/>
                                        <p:tgtEl>
                                          <p:spTgt spid="117"/>
                                        </p:tgtEl>
                                      </p:cBhvr>
                                    </p:animEffect>
                                  </p:childTnLst>
                                </p:cTn>
                              </p:par>
                            </p:childTnLst>
                          </p:cTn>
                        </p:par>
                        <p:par>
                          <p:cTn id="142" fill="hold">
                            <p:stCondLst>
                              <p:cond delay="5500"/>
                            </p:stCondLst>
                            <p:childTnLst>
                              <p:par>
                                <p:cTn id="143" presetID="12" presetClass="entr" presetSubtype="8" fill="hold" nodeType="afterEffect">
                                  <p:stCondLst>
                                    <p:cond delay="0"/>
                                  </p:stCondLst>
                                  <p:childTnLst>
                                    <p:set>
                                      <p:cBhvr>
                                        <p:cTn id="144" dur="1" fill="hold">
                                          <p:stCondLst>
                                            <p:cond delay="0"/>
                                          </p:stCondLst>
                                        </p:cTn>
                                        <p:tgtEl>
                                          <p:spTgt spid="120"/>
                                        </p:tgtEl>
                                        <p:attrNameLst>
                                          <p:attrName>style.visibility</p:attrName>
                                        </p:attrNameLst>
                                      </p:cBhvr>
                                      <p:to>
                                        <p:strVal val="visible"/>
                                      </p:to>
                                    </p:set>
                                    <p:anim calcmode="lin" valueType="num">
                                      <p:cBhvr additive="base">
                                        <p:cTn id="145" dur="500"/>
                                        <p:tgtEl>
                                          <p:spTgt spid="120"/>
                                        </p:tgtEl>
                                        <p:attrNameLst>
                                          <p:attrName>ppt_x</p:attrName>
                                        </p:attrNameLst>
                                      </p:cBhvr>
                                      <p:tavLst>
                                        <p:tav tm="0">
                                          <p:val>
                                            <p:strVal val="#ppt_x-#ppt_w*1.125000"/>
                                          </p:val>
                                        </p:tav>
                                        <p:tav tm="100000">
                                          <p:val>
                                            <p:strVal val="#ppt_x"/>
                                          </p:val>
                                        </p:tav>
                                      </p:tavLst>
                                    </p:anim>
                                    <p:animEffect transition="in" filter="wipe(right)">
                                      <p:cBhvr>
                                        <p:cTn id="146" dur="500"/>
                                        <p:tgtEl>
                                          <p:spTgt spid="120"/>
                                        </p:tgtEl>
                                      </p:cBhvr>
                                    </p:animEffect>
                                  </p:childTnLst>
                                </p:cTn>
                              </p:par>
                            </p:childTnLst>
                          </p:cTn>
                        </p:par>
                        <p:par>
                          <p:cTn id="147" fill="hold">
                            <p:stCondLst>
                              <p:cond delay="6000"/>
                            </p:stCondLst>
                            <p:childTnLst>
                              <p:par>
                                <p:cTn id="148" presetID="12" presetClass="entr" presetSubtype="8" fill="hold" nodeType="afterEffect">
                                  <p:stCondLst>
                                    <p:cond delay="0"/>
                                  </p:stCondLst>
                                  <p:childTnLst>
                                    <p:set>
                                      <p:cBhvr>
                                        <p:cTn id="149" dur="1" fill="hold">
                                          <p:stCondLst>
                                            <p:cond delay="0"/>
                                          </p:stCondLst>
                                        </p:cTn>
                                        <p:tgtEl>
                                          <p:spTgt spid="123"/>
                                        </p:tgtEl>
                                        <p:attrNameLst>
                                          <p:attrName>style.visibility</p:attrName>
                                        </p:attrNameLst>
                                      </p:cBhvr>
                                      <p:to>
                                        <p:strVal val="visible"/>
                                      </p:to>
                                    </p:set>
                                    <p:anim calcmode="lin" valueType="num">
                                      <p:cBhvr additive="base">
                                        <p:cTn id="150" dur="500"/>
                                        <p:tgtEl>
                                          <p:spTgt spid="123"/>
                                        </p:tgtEl>
                                        <p:attrNameLst>
                                          <p:attrName>ppt_x</p:attrName>
                                        </p:attrNameLst>
                                      </p:cBhvr>
                                      <p:tavLst>
                                        <p:tav tm="0">
                                          <p:val>
                                            <p:strVal val="#ppt_x-#ppt_w*1.125000"/>
                                          </p:val>
                                        </p:tav>
                                        <p:tav tm="100000">
                                          <p:val>
                                            <p:strVal val="#ppt_x"/>
                                          </p:val>
                                        </p:tav>
                                      </p:tavLst>
                                    </p:anim>
                                    <p:animEffect transition="in" filter="wipe(right)">
                                      <p:cBhvr>
                                        <p:cTn id="151" dur="500"/>
                                        <p:tgtEl>
                                          <p:spTgt spid="1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animBg="1"/>
      <p:bldP spid="4" grpId="1" bldLvl="0" animBg="1"/>
      <p:bldP spid="5" grpId="0" bldLvl="0" animBg="1"/>
      <p:bldP spid="5" grpId="1" bldLvl="0" animBg="1"/>
      <p:bldP spid="6" grpId="0" bldLvl="0" animBg="1"/>
      <p:bldP spid="6" grpId="1" bldLvl="0" animBg="1"/>
      <p:bldP spid="7" grpId="0" bldLvl="0" animBg="1"/>
      <p:bldP spid="7" grpId="1" bldLvl="0" animBg="1"/>
      <p:bldP spid="8" grpId="0" bldLvl="0" animBg="1"/>
      <p:bldP spid="8" grpId="1" bldLvl="0" animBg="1"/>
      <p:bldP spid="9" grpId="0" bldLvl="0" animBg="1"/>
      <p:bldP spid="9" grpId="1" bldLvl="0" animBg="1"/>
      <p:bldP spid="15" grpId="0" bldLvl="0" animBg="1"/>
      <p:bldP spid="16" grpId="0" bldLvl="0" animBg="1"/>
      <p:bldP spid="17" grpId="0" bldLvl="0" animBg="1"/>
      <p:bldP spid="18" grpId="0" bldLvl="0" animBg="1"/>
      <p:bldP spid="19" grpId="0" bldLvl="0" animBg="1"/>
      <p:bldP spid="20" grpId="0" bldLvl="0" animBg="1"/>
      <p:bldP spid="21" grpId="0" bldLvl="0" animBg="1"/>
      <p:bldP spid="22" grpId="0" bldLvl="0" animBg="1"/>
      <p:bldP spid="23" grpId="0" bldLvl="0" animBg="1"/>
      <p:bldP spid="24" grpId="0" bldLvl="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圆角矩形 3"/>
          <p:cNvSpPr/>
          <p:nvPr/>
        </p:nvSpPr>
        <p:spPr bwMode="auto">
          <a:xfrm>
            <a:off x="2415179" y="4165812"/>
            <a:ext cx="1650256" cy="1607014"/>
          </a:xfrm>
          <a:prstGeom prst="roundRect">
            <a:avLst>
              <a:gd name="adj" fmla="val 6712"/>
            </a:avLst>
          </a:prstGeom>
          <a:solidFill>
            <a:schemeClr val="accent1"/>
          </a:solidFill>
          <a:ln w="9525" cap="flat" cmpd="sng" algn="ctr">
            <a:noFill/>
            <a:prstDash val="solid"/>
            <a:round/>
            <a:headEnd type="none" w="med" len="med"/>
            <a:tailEnd type="none" w="med" len="med"/>
          </a:ln>
          <a:effectLst/>
        </p:spPr>
        <p:txBody>
          <a:bodyPr vert="horz" wrap="square" lIns="83507" tIns="41753" rIns="83507" bIns="41753" numCol="1" rtlCol="0" anchor="ctr" anchorCtr="0" compatLnSpc="1">
            <a:prstTxWarp prst="textNoShape">
              <a:avLst/>
            </a:prstTxWarp>
            <a:noAutofit/>
          </a:bodyPr>
          <a:lstStyle/>
          <a:p>
            <a:pPr algn="ctr" defTabSz="845275"/>
            <a:endParaRPr lang="zh-CN" altLang="en-US" sz="3375" b="1" dirty="0">
              <a:solidFill>
                <a:schemeClr val="bg1"/>
              </a:solidFill>
              <a:cs typeface="+mn-ea"/>
              <a:sym typeface="+mn-lt"/>
            </a:endParaRPr>
          </a:p>
        </p:txBody>
      </p:sp>
      <p:sp>
        <p:nvSpPr>
          <p:cNvPr id="5" name="圆角矩形 4"/>
          <p:cNvSpPr/>
          <p:nvPr/>
        </p:nvSpPr>
        <p:spPr bwMode="auto">
          <a:xfrm>
            <a:off x="4508572" y="2409430"/>
            <a:ext cx="1633333" cy="1633333"/>
          </a:xfrm>
          <a:prstGeom prst="roundRect">
            <a:avLst>
              <a:gd name="adj" fmla="val 6712"/>
            </a:avLst>
          </a:prstGeom>
          <a:solidFill>
            <a:schemeClr val="accent5"/>
          </a:solidFill>
          <a:ln w="9525" cap="flat" cmpd="sng" algn="ctr">
            <a:noFill/>
            <a:prstDash val="solid"/>
            <a:round/>
            <a:headEnd type="none" w="med" len="med"/>
            <a:tailEnd type="none" w="med" len="med"/>
          </a:ln>
          <a:effectLst/>
        </p:spPr>
        <p:txBody>
          <a:bodyPr vert="horz" wrap="square" lIns="83507" tIns="41753" rIns="83507" bIns="41753" numCol="1" rtlCol="0" anchor="ctr" anchorCtr="0" compatLnSpc="1">
            <a:prstTxWarp prst="textNoShape">
              <a:avLst/>
            </a:prstTxWarp>
            <a:noAutofit/>
          </a:bodyPr>
          <a:lstStyle/>
          <a:p>
            <a:pPr algn="ctr" defTabSz="845275"/>
            <a:endParaRPr lang="zh-CN" altLang="en-US" sz="3375" b="1" dirty="0">
              <a:solidFill>
                <a:schemeClr val="bg1"/>
              </a:solidFill>
              <a:cs typeface="+mn-ea"/>
              <a:sym typeface="+mn-lt"/>
            </a:endParaRPr>
          </a:p>
        </p:txBody>
      </p:sp>
      <p:sp>
        <p:nvSpPr>
          <p:cNvPr id="6" name="圆角矩形 5"/>
          <p:cNvSpPr/>
          <p:nvPr/>
        </p:nvSpPr>
        <p:spPr bwMode="auto">
          <a:xfrm>
            <a:off x="6686103" y="3679072"/>
            <a:ext cx="1685263" cy="1685263"/>
          </a:xfrm>
          <a:prstGeom prst="roundRect">
            <a:avLst>
              <a:gd name="adj" fmla="val 6712"/>
            </a:avLst>
          </a:prstGeom>
          <a:solidFill>
            <a:schemeClr val="accent1"/>
          </a:solidFill>
          <a:ln w="9525" cap="flat" cmpd="sng" algn="ctr">
            <a:noFill/>
            <a:prstDash val="solid"/>
            <a:round/>
            <a:headEnd type="none" w="med" len="med"/>
            <a:tailEnd type="none" w="med" len="med"/>
          </a:ln>
          <a:effectLst/>
        </p:spPr>
        <p:txBody>
          <a:bodyPr vert="horz" wrap="square" lIns="83507" tIns="41753" rIns="83507" bIns="41753" numCol="1" rtlCol="0" anchor="ctr" anchorCtr="0" compatLnSpc="1">
            <a:prstTxWarp prst="textNoShape">
              <a:avLst/>
            </a:prstTxWarp>
            <a:noAutofit/>
          </a:bodyPr>
          <a:lstStyle/>
          <a:p>
            <a:pPr algn="ctr" defTabSz="845275"/>
            <a:endParaRPr lang="zh-CN" altLang="en-US" sz="3375" b="1" dirty="0">
              <a:solidFill>
                <a:schemeClr val="bg1"/>
              </a:solidFill>
              <a:cs typeface="+mn-ea"/>
              <a:sym typeface="+mn-lt"/>
            </a:endParaRPr>
          </a:p>
        </p:txBody>
      </p:sp>
      <p:sp>
        <p:nvSpPr>
          <p:cNvPr id="7" name="圆角矩形 6"/>
          <p:cNvSpPr/>
          <p:nvPr/>
        </p:nvSpPr>
        <p:spPr bwMode="auto">
          <a:xfrm>
            <a:off x="8811660" y="2822254"/>
            <a:ext cx="1619396" cy="1619396"/>
          </a:xfrm>
          <a:prstGeom prst="roundRect">
            <a:avLst>
              <a:gd name="adj" fmla="val 6712"/>
            </a:avLst>
          </a:prstGeom>
          <a:solidFill>
            <a:schemeClr val="accent5"/>
          </a:solidFill>
          <a:ln w="9525" cap="flat" cmpd="sng" algn="ctr">
            <a:noFill/>
            <a:prstDash val="solid"/>
            <a:round/>
            <a:headEnd type="none" w="med" len="med"/>
            <a:tailEnd type="none" w="med" len="med"/>
          </a:ln>
          <a:effectLst/>
        </p:spPr>
        <p:txBody>
          <a:bodyPr vert="horz" wrap="square" lIns="83507" tIns="41753" rIns="83507" bIns="41753" numCol="1" rtlCol="0" anchor="ctr" anchorCtr="0" compatLnSpc="1">
            <a:prstTxWarp prst="textNoShape">
              <a:avLst/>
            </a:prstTxWarp>
            <a:noAutofit/>
          </a:bodyPr>
          <a:lstStyle/>
          <a:p>
            <a:pPr algn="ctr" defTabSz="845275"/>
            <a:endParaRPr lang="zh-CN" altLang="en-US" sz="3375" b="1" dirty="0">
              <a:solidFill>
                <a:schemeClr val="bg1"/>
              </a:solidFill>
              <a:cs typeface="+mn-ea"/>
              <a:sym typeface="+mn-lt"/>
            </a:endParaRPr>
          </a:p>
        </p:txBody>
      </p:sp>
      <p:sp>
        <p:nvSpPr>
          <p:cNvPr id="8" name="文本框 27"/>
          <p:cNvSpPr txBox="1"/>
          <p:nvPr/>
        </p:nvSpPr>
        <p:spPr>
          <a:xfrm>
            <a:off x="2725840" y="4441651"/>
            <a:ext cx="1097944" cy="1000915"/>
          </a:xfrm>
          <a:prstGeom prst="rect">
            <a:avLst/>
          </a:prstGeom>
          <a:noFill/>
        </p:spPr>
        <p:txBody>
          <a:bodyPr wrap="square" rtlCol="0">
            <a:spAutoFit/>
          </a:bodyPr>
          <a:lstStyle/>
          <a:p>
            <a:r>
              <a:rPr lang="zh-CN" altLang="en-US" sz="2952" b="1" dirty="0">
                <a:solidFill>
                  <a:schemeClr val="bg1"/>
                </a:solidFill>
                <a:cs typeface="+mn-ea"/>
                <a:sym typeface="+mn-lt"/>
              </a:rPr>
              <a:t>添加标题</a:t>
            </a:r>
          </a:p>
        </p:txBody>
      </p:sp>
      <p:sp>
        <p:nvSpPr>
          <p:cNvPr id="9" name="TextBox 17"/>
          <p:cNvSpPr txBox="1"/>
          <p:nvPr/>
        </p:nvSpPr>
        <p:spPr>
          <a:xfrm>
            <a:off x="2060483" y="2347855"/>
            <a:ext cx="2128563" cy="1065869"/>
          </a:xfrm>
          <a:prstGeom prst="rect">
            <a:avLst/>
          </a:prstGeom>
          <a:noFill/>
        </p:spPr>
        <p:txBody>
          <a:bodyPr wrap="square" rtlCol="0">
            <a:spAutoFit/>
          </a:bodyPr>
          <a:lstStyle/>
          <a:p>
            <a:pPr>
              <a:lnSpc>
                <a:spcPct val="150000"/>
              </a:lnSpc>
            </a:pPr>
            <a:r>
              <a:rPr lang="zh-CN" altLang="en-US" sz="1406" dirty="0">
                <a:solidFill>
                  <a:schemeClr val="bg1">
                    <a:lumMod val="50000"/>
                  </a:schemeClr>
                </a:solidFill>
                <a:cs typeface="+mn-ea"/>
                <a:sym typeface="+mn-lt"/>
              </a:rPr>
              <a:t>点击输入简要文字内容，概括精炼言简意赅的说明分项内容。</a:t>
            </a:r>
          </a:p>
        </p:txBody>
      </p:sp>
      <p:sp>
        <p:nvSpPr>
          <p:cNvPr id="10" name="TextBox 18"/>
          <p:cNvSpPr txBox="1"/>
          <p:nvPr/>
        </p:nvSpPr>
        <p:spPr>
          <a:xfrm>
            <a:off x="4379304" y="4403161"/>
            <a:ext cx="2128563" cy="1065869"/>
          </a:xfrm>
          <a:prstGeom prst="rect">
            <a:avLst/>
          </a:prstGeom>
          <a:noFill/>
        </p:spPr>
        <p:txBody>
          <a:bodyPr wrap="square" rtlCol="0">
            <a:spAutoFit/>
          </a:bodyPr>
          <a:lstStyle/>
          <a:p>
            <a:pPr>
              <a:lnSpc>
                <a:spcPct val="150000"/>
              </a:lnSpc>
            </a:pPr>
            <a:r>
              <a:rPr lang="zh-CN" altLang="en-US" sz="1406" dirty="0">
                <a:solidFill>
                  <a:schemeClr val="bg1">
                    <a:lumMod val="50000"/>
                  </a:schemeClr>
                </a:solidFill>
                <a:cs typeface="+mn-ea"/>
                <a:sym typeface="+mn-lt"/>
              </a:rPr>
              <a:t>点击输入简要文字内容，概括精炼言简意赅的说明分项内容。</a:t>
            </a:r>
          </a:p>
        </p:txBody>
      </p:sp>
      <p:sp>
        <p:nvSpPr>
          <p:cNvPr id="11" name="TextBox 19"/>
          <p:cNvSpPr txBox="1"/>
          <p:nvPr/>
        </p:nvSpPr>
        <p:spPr>
          <a:xfrm>
            <a:off x="6594929" y="1915883"/>
            <a:ext cx="2128563" cy="1065869"/>
          </a:xfrm>
          <a:prstGeom prst="rect">
            <a:avLst/>
          </a:prstGeom>
          <a:noFill/>
        </p:spPr>
        <p:txBody>
          <a:bodyPr wrap="square" rtlCol="0">
            <a:spAutoFit/>
          </a:bodyPr>
          <a:lstStyle/>
          <a:p>
            <a:pPr>
              <a:lnSpc>
                <a:spcPct val="150000"/>
              </a:lnSpc>
            </a:pPr>
            <a:r>
              <a:rPr lang="zh-CN" altLang="en-US" sz="1406" dirty="0">
                <a:solidFill>
                  <a:schemeClr val="bg1">
                    <a:lumMod val="50000"/>
                  </a:schemeClr>
                </a:solidFill>
                <a:cs typeface="+mn-ea"/>
                <a:sym typeface="+mn-lt"/>
              </a:rPr>
              <a:t>点击输入简要文字内容，概括精炼言简意赅的说明分项内容。</a:t>
            </a:r>
          </a:p>
        </p:txBody>
      </p:sp>
      <p:sp>
        <p:nvSpPr>
          <p:cNvPr id="12" name="TextBox 20"/>
          <p:cNvSpPr txBox="1"/>
          <p:nvPr/>
        </p:nvSpPr>
        <p:spPr>
          <a:xfrm>
            <a:off x="8837341" y="4926537"/>
            <a:ext cx="2128563" cy="1065869"/>
          </a:xfrm>
          <a:prstGeom prst="rect">
            <a:avLst/>
          </a:prstGeom>
          <a:noFill/>
        </p:spPr>
        <p:txBody>
          <a:bodyPr wrap="square" rtlCol="0">
            <a:spAutoFit/>
          </a:bodyPr>
          <a:lstStyle/>
          <a:p>
            <a:pPr>
              <a:lnSpc>
                <a:spcPct val="150000"/>
              </a:lnSpc>
            </a:pPr>
            <a:r>
              <a:rPr lang="zh-CN" altLang="en-US" sz="1406" dirty="0">
                <a:solidFill>
                  <a:schemeClr val="bg1">
                    <a:lumMod val="50000"/>
                  </a:schemeClr>
                </a:solidFill>
                <a:cs typeface="+mn-ea"/>
                <a:sym typeface="+mn-lt"/>
              </a:rPr>
              <a:t>点击输入简要文字内容，概括精炼言简意赅的说明分项内容。</a:t>
            </a:r>
          </a:p>
        </p:txBody>
      </p:sp>
      <p:sp>
        <p:nvSpPr>
          <p:cNvPr id="13" name="文本框 27"/>
          <p:cNvSpPr txBox="1"/>
          <p:nvPr/>
        </p:nvSpPr>
        <p:spPr>
          <a:xfrm>
            <a:off x="4849282" y="2759623"/>
            <a:ext cx="1097944" cy="1000915"/>
          </a:xfrm>
          <a:prstGeom prst="rect">
            <a:avLst/>
          </a:prstGeom>
          <a:noFill/>
        </p:spPr>
        <p:txBody>
          <a:bodyPr wrap="square" rtlCol="0">
            <a:spAutoFit/>
          </a:bodyPr>
          <a:lstStyle/>
          <a:p>
            <a:r>
              <a:rPr lang="zh-CN" altLang="en-US" sz="2952" b="1" dirty="0">
                <a:solidFill>
                  <a:schemeClr val="bg1"/>
                </a:solidFill>
                <a:cs typeface="+mn-ea"/>
                <a:sym typeface="+mn-lt"/>
              </a:rPr>
              <a:t>添加标题</a:t>
            </a:r>
          </a:p>
        </p:txBody>
      </p:sp>
      <p:sp>
        <p:nvSpPr>
          <p:cNvPr id="14" name="文本框 27"/>
          <p:cNvSpPr txBox="1"/>
          <p:nvPr/>
        </p:nvSpPr>
        <p:spPr>
          <a:xfrm>
            <a:off x="7052779" y="4022352"/>
            <a:ext cx="1097944" cy="1000915"/>
          </a:xfrm>
          <a:prstGeom prst="rect">
            <a:avLst/>
          </a:prstGeom>
          <a:noFill/>
        </p:spPr>
        <p:txBody>
          <a:bodyPr wrap="square" rtlCol="0">
            <a:spAutoFit/>
          </a:bodyPr>
          <a:lstStyle/>
          <a:p>
            <a:r>
              <a:rPr lang="zh-CN" altLang="en-US" sz="2952" b="1" dirty="0">
                <a:solidFill>
                  <a:schemeClr val="bg1"/>
                </a:solidFill>
                <a:cs typeface="+mn-ea"/>
                <a:sym typeface="+mn-lt"/>
              </a:rPr>
              <a:t>添加标题</a:t>
            </a:r>
          </a:p>
        </p:txBody>
      </p:sp>
      <p:sp>
        <p:nvSpPr>
          <p:cNvPr id="15" name="文本框 27"/>
          <p:cNvSpPr txBox="1"/>
          <p:nvPr/>
        </p:nvSpPr>
        <p:spPr>
          <a:xfrm>
            <a:off x="9145401" y="3140536"/>
            <a:ext cx="1097944" cy="1000915"/>
          </a:xfrm>
          <a:prstGeom prst="rect">
            <a:avLst/>
          </a:prstGeom>
          <a:noFill/>
        </p:spPr>
        <p:txBody>
          <a:bodyPr wrap="square" rtlCol="0">
            <a:spAutoFit/>
          </a:bodyPr>
          <a:lstStyle/>
          <a:p>
            <a:r>
              <a:rPr lang="zh-CN" altLang="en-US" sz="2952" b="1" dirty="0">
                <a:solidFill>
                  <a:schemeClr val="bg1"/>
                </a:solidFill>
                <a:cs typeface="+mn-ea"/>
                <a:sym typeface="+mn-lt"/>
              </a:rPr>
              <a:t>添加标题</a:t>
            </a:r>
          </a:p>
        </p:txBody>
      </p:sp>
      <p:sp>
        <p:nvSpPr>
          <p:cNvPr id="16" name="矩形 15"/>
          <p:cNvSpPr/>
          <p:nvPr/>
        </p:nvSpPr>
        <p:spPr>
          <a:xfrm>
            <a:off x="353" y="0"/>
            <a:ext cx="12858044" cy="723265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375">
              <a:cs typeface="+mn-ea"/>
              <a:sym typeface="+mn-lt"/>
            </a:endParaRPr>
          </a:p>
        </p:txBody>
      </p:sp>
    </p:spTree>
    <p:extLst>
      <p:ext uri="{BB962C8B-B14F-4D97-AF65-F5344CB8AC3E}">
        <p14:creationId xmlns:p14="http://schemas.microsoft.com/office/powerpoint/2010/main" val="198804797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6000">
        <p15:prstTrans prst="airplane"/>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 fill="hold"/>
                                        <p:tgtEl>
                                          <p:spTgt spid="4"/>
                                        </p:tgtEl>
                                        <p:attrNameLst>
                                          <p:attrName>ppt_w</p:attrName>
                                        </p:attrNameLst>
                                      </p:cBhvr>
                                      <p:tavLst>
                                        <p:tav tm="0">
                                          <p:val>
                                            <p:fltVal val="0"/>
                                          </p:val>
                                        </p:tav>
                                        <p:tav tm="100000">
                                          <p:val>
                                            <p:strVal val="#ppt_w"/>
                                          </p:val>
                                        </p:tav>
                                      </p:tavLst>
                                    </p:anim>
                                    <p:anim calcmode="lin" valueType="num">
                                      <p:cBhvr>
                                        <p:cTn id="8" dur="400" fill="hold"/>
                                        <p:tgtEl>
                                          <p:spTgt spid="4"/>
                                        </p:tgtEl>
                                        <p:attrNameLst>
                                          <p:attrName>ppt_h</p:attrName>
                                        </p:attrNameLst>
                                      </p:cBhvr>
                                      <p:tavLst>
                                        <p:tav tm="0">
                                          <p:val>
                                            <p:fltVal val="0"/>
                                          </p:val>
                                        </p:tav>
                                        <p:tav tm="100000">
                                          <p:val>
                                            <p:strVal val="#ppt_h"/>
                                          </p:val>
                                        </p:tav>
                                      </p:tavLst>
                                    </p:anim>
                                    <p:animEffect transition="in" filter="fade">
                                      <p:cBhvr>
                                        <p:cTn id="9" dur="400"/>
                                        <p:tgtEl>
                                          <p:spTgt spid="4"/>
                                        </p:tgtEl>
                                      </p:cBhvr>
                                    </p:animEffect>
                                  </p:childTnLst>
                                </p:cTn>
                              </p:par>
                            </p:childTnLst>
                          </p:cTn>
                        </p:par>
                        <p:par>
                          <p:cTn id="10" fill="hold">
                            <p:stCondLst>
                              <p:cond delay="400"/>
                            </p:stCondLst>
                            <p:childTnLst>
                              <p:par>
                                <p:cTn id="11" presetID="53" presetClass="entr" presetSubtype="16" fill="hold" grpId="0" nodeType="afterEffect">
                                  <p:stCondLst>
                                    <p:cond delay="0"/>
                                  </p:stCondLst>
                                  <p:iterate type="lt">
                                    <p:tmPct val="0"/>
                                  </p:iterate>
                                  <p:childTnLst>
                                    <p:set>
                                      <p:cBhvr>
                                        <p:cTn id="12" dur="1" fill="hold">
                                          <p:stCondLst>
                                            <p:cond delay="0"/>
                                          </p:stCondLst>
                                        </p:cTn>
                                        <p:tgtEl>
                                          <p:spTgt spid="8"/>
                                        </p:tgtEl>
                                        <p:attrNameLst>
                                          <p:attrName>style.visibility</p:attrName>
                                        </p:attrNameLst>
                                      </p:cBhvr>
                                      <p:to>
                                        <p:strVal val="visible"/>
                                      </p:to>
                                    </p:set>
                                    <p:anim calcmode="lin" valueType="num">
                                      <p:cBhvr>
                                        <p:cTn id="13" dur="500" fill="hold"/>
                                        <p:tgtEl>
                                          <p:spTgt spid="8"/>
                                        </p:tgtEl>
                                        <p:attrNameLst>
                                          <p:attrName>ppt_w</p:attrName>
                                        </p:attrNameLst>
                                      </p:cBhvr>
                                      <p:tavLst>
                                        <p:tav tm="0">
                                          <p:val>
                                            <p:fltVal val="0"/>
                                          </p:val>
                                        </p:tav>
                                        <p:tav tm="100000">
                                          <p:val>
                                            <p:strVal val="#ppt_w"/>
                                          </p:val>
                                        </p:tav>
                                      </p:tavLst>
                                    </p:anim>
                                    <p:anim calcmode="lin" valueType="num">
                                      <p:cBhvr>
                                        <p:cTn id="14" dur="500" fill="hold"/>
                                        <p:tgtEl>
                                          <p:spTgt spid="8"/>
                                        </p:tgtEl>
                                        <p:attrNameLst>
                                          <p:attrName>ppt_h</p:attrName>
                                        </p:attrNameLst>
                                      </p:cBhvr>
                                      <p:tavLst>
                                        <p:tav tm="0">
                                          <p:val>
                                            <p:fltVal val="0"/>
                                          </p:val>
                                        </p:tav>
                                        <p:tav tm="100000">
                                          <p:val>
                                            <p:strVal val="#ppt_h"/>
                                          </p:val>
                                        </p:tav>
                                      </p:tavLst>
                                    </p:anim>
                                    <p:animEffect transition="in" filter="fade">
                                      <p:cBhvr>
                                        <p:cTn id="15" dur="500"/>
                                        <p:tgtEl>
                                          <p:spTgt spid="8"/>
                                        </p:tgtEl>
                                      </p:cBhvr>
                                    </p:animEffect>
                                  </p:childTnLst>
                                </p:cTn>
                              </p:par>
                            </p:childTnLst>
                          </p:cTn>
                        </p:par>
                        <p:par>
                          <p:cTn id="16" fill="hold">
                            <p:stCondLst>
                              <p:cond delay="900"/>
                            </p:stCondLst>
                            <p:childTnLst>
                              <p:par>
                                <p:cTn id="17" presetID="26" presetClass="emph" presetSubtype="0" fill="hold" grpId="1" nodeType="afterEffect">
                                  <p:stCondLst>
                                    <p:cond delay="0"/>
                                  </p:stCondLst>
                                  <p:iterate type="lt">
                                    <p:tmPct val="0"/>
                                  </p:iterate>
                                  <p:childTnLst>
                                    <p:animEffect transition="out" filter="fade">
                                      <p:cBhvr>
                                        <p:cTn id="18" dur="500" tmFilter="0, 0; .2, .5; .8, .5; 1, 0"/>
                                        <p:tgtEl>
                                          <p:spTgt spid="8"/>
                                        </p:tgtEl>
                                      </p:cBhvr>
                                    </p:animEffect>
                                    <p:animScale>
                                      <p:cBhvr>
                                        <p:cTn id="19" dur="250" autoRev="1" fill="hold"/>
                                        <p:tgtEl>
                                          <p:spTgt spid="8"/>
                                        </p:tgtEl>
                                      </p:cBhvr>
                                      <p:by x="105000" y="105000"/>
                                    </p:animScale>
                                  </p:childTnLst>
                                </p:cTn>
                              </p:par>
                              <p:par>
                                <p:cTn id="20" presetID="41" presetClass="entr" presetSubtype="0" fill="hold" grpId="0" nodeType="withEffect">
                                  <p:stCondLst>
                                    <p:cond delay="0"/>
                                  </p:stCondLst>
                                  <p:iterate type="lt">
                                    <p:tmPct val="2811"/>
                                  </p:iterate>
                                  <p:childTnLst>
                                    <p:set>
                                      <p:cBhvr>
                                        <p:cTn id="21" dur="1" fill="hold">
                                          <p:stCondLst>
                                            <p:cond delay="0"/>
                                          </p:stCondLst>
                                        </p:cTn>
                                        <p:tgtEl>
                                          <p:spTgt spid="9"/>
                                        </p:tgtEl>
                                        <p:attrNameLst>
                                          <p:attrName>style.visibility</p:attrName>
                                        </p:attrNameLst>
                                      </p:cBhvr>
                                      <p:to>
                                        <p:strVal val="visible"/>
                                      </p:to>
                                    </p:set>
                                    <p:anim calcmode="lin" valueType="num">
                                      <p:cBhvr>
                                        <p:cTn id="22" dur="500" fill="hold"/>
                                        <p:tgtEl>
                                          <p:spTgt spid="9"/>
                                        </p:tgtEl>
                                        <p:attrNameLst>
                                          <p:attrName>ppt_x</p:attrName>
                                        </p:attrNameLst>
                                      </p:cBhvr>
                                      <p:tavLst>
                                        <p:tav tm="0">
                                          <p:val>
                                            <p:strVal val="#ppt_x"/>
                                          </p:val>
                                        </p:tav>
                                        <p:tav tm="50000">
                                          <p:val>
                                            <p:strVal val="#ppt_x+.1"/>
                                          </p:val>
                                        </p:tav>
                                        <p:tav tm="100000">
                                          <p:val>
                                            <p:strVal val="#ppt_x"/>
                                          </p:val>
                                        </p:tav>
                                      </p:tavLst>
                                    </p:anim>
                                    <p:anim calcmode="lin" valueType="num">
                                      <p:cBhvr>
                                        <p:cTn id="23" dur="500" fill="hold"/>
                                        <p:tgtEl>
                                          <p:spTgt spid="9"/>
                                        </p:tgtEl>
                                        <p:attrNameLst>
                                          <p:attrName>ppt_y</p:attrName>
                                        </p:attrNameLst>
                                      </p:cBhvr>
                                      <p:tavLst>
                                        <p:tav tm="0">
                                          <p:val>
                                            <p:strVal val="#ppt_y"/>
                                          </p:val>
                                        </p:tav>
                                        <p:tav tm="100000">
                                          <p:val>
                                            <p:strVal val="#ppt_y"/>
                                          </p:val>
                                        </p:tav>
                                      </p:tavLst>
                                    </p:anim>
                                    <p:anim calcmode="lin" valueType="num">
                                      <p:cBhvr>
                                        <p:cTn id="24" dur="500" fill="hold"/>
                                        <p:tgtEl>
                                          <p:spTgt spid="9"/>
                                        </p:tgtEl>
                                        <p:attrNameLst>
                                          <p:attrName>ppt_h</p:attrName>
                                        </p:attrNameLst>
                                      </p:cBhvr>
                                      <p:tavLst>
                                        <p:tav tm="0">
                                          <p:val>
                                            <p:strVal val="#ppt_h/10"/>
                                          </p:val>
                                        </p:tav>
                                        <p:tav tm="50000">
                                          <p:val>
                                            <p:strVal val="#ppt_h+.01"/>
                                          </p:val>
                                        </p:tav>
                                        <p:tav tm="100000">
                                          <p:val>
                                            <p:strVal val="#ppt_h"/>
                                          </p:val>
                                        </p:tav>
                                      </p:tavLst>
                                    </p:anim>
                                    <p:anim calcmode="lin" valueType="num">
                                      <p:cBhvr>
                                        <p:cTn id="25" dur="500" fill="hold"/>
                                        <p:tgtEl>
                                          <p:spTgt spid="9"/>
                                        </p:tgtEl>
                                        <p:attrNameLst>
                                          <p:attrName>ppt_w</p:attrName>
                                        </p:attrNameLst>
                                      </p:cBhvr>
                                      <p:tavLst>
                                        <p:tav tm="0">
                                          <p:val>
                                            <p:strVal val="#ppt_w/10"/>
                                          </p:val>
                                        </p:tav>
                                        <p:tav tm="50000">
                                          <p:val>
                                            <p:strVal val="#ppt_w+.01"/>
                                          </p:val>
                                        </p:tav>
                                        <p:tav tm="100000">
                                          <p:val>
                                            <p:strVal val="#ppt_w"/>
                                          </p:val>
                                        </p:tav>
                                      </p:tavLst>
                                    </p:anim>
                                    <p:animEffect transition="in" filter="fade">
                                      <p:cBhvr>
                                        <p:cTn id="26" dur="500" tmFilter="0,0; .5, 1; 1, 1"/>
                                        <p:tgtEl>
                                          <p:spTgt spid="9"/>
                                        </p:tgtEl>
                                      </p:cBhvr>
                                    </p:animEffect>
                                  </p:childTnLst>
                                </p:cTn>
                              </p:par>
                            </p:childTnLst>
                          </p:cTn>
                        </p:par>
                        <p:par>
                          <p:cTn id="27" fill="hold">
                            <p:stCondLst>
                              <p:cond delay="1765"/>
                            </p:stCondLst>
                            <p:childTnLst>
                              <p:par>
                                <p:cTn id="28" presetID="53" presetClass="entr" presetSubtype="16" fill="hold" grpId="0" nodeType="afterEffect">
                                  <p:stCondLst>
                                    <p:cond delay="0"/>
                                  </p:stCondLst>
                                  <p:childTnLst>
                                    <p:set>
                                      <p:cBhvr>
                                        <p:cTn id="29" dur="1" fill="hold">
                                          <p:stCondLst>
                                            <p:cond delay="0"/>
                                          </p:stCondLst>
                                        </p:cTn>
                                        <p:tgtEl>
                                          <p:spTgt spid="5"/>
                                        </p:tgtEl>
                                        <p:attrNameLst>
                                          <p:attrName>style.visibility</p:attrName>
                                        </p:attrNameLst>
                                      </p:cBhvr>
                                      <p:to>
                                        <p:strVal val="visible"/>
                                      </p:to>
                                    </p:set>
                                    <p:anim calcmode="lin" valueType="num">
                                      <p:cBhvr>
                                        <p:cTn id="30" dur="400" fill="hold"/>
                                        <p:tgtEl>
                                          <p:spTgt spid="5"/>
                                        </p:tgtEl>
                                        <p:attrNameLst>
                                          <p:attrName>ppt_w</p:attrName>
                                        </p:attrNameLst>
                                      </p:cBhvr>
                                      <p:tavLst>
                                        <p:tav tm="0">
                                          <p:val>
                                            <p:fltVal val="0"/>
                                          </p:val>
                                        </p:tav>
                                        <p:tav tm="100000">
                                          <p:val>
                                            <p:strVal val="#ppt_w"/>
                                          </p:val>
                                        </p:tav>
                                      </p:tavLst>
                                    </p:anim>
                                    <p:anim calcmode="lin" valueType="num">
                                      <p:cBhvr>
                                        <p:cTn id="31" dur="400" fill="hold"/>
                                        <p:tgtEl>
                                          <p:spTgt spid="5"/>
                                        </p:tgtEl>
                                        <p:attrNameLst>
                                          <p:attrName>ppt_h</p:attrName>
                                        </p:attrNameLst>
                                      </p:cBhvr>
                                      <p:tavLst>
                                        <p:tav tm="0">
                                          <p:val>
                                            <p:fltVal val="0"/>
                                          </p:val>
                                        </p:tav>
                                        <p:tav tm="100000">
                                          <p:val>
                                            <p:strVal val="#ppt_h"/>
                                          </p:val>
                                        </p:tav>
                                      </p:tavLst>
                                    </p:anim>
                                    <p:animEffect transition="in" filter="fade">
                                      <p:cBhvr>
                                        <p:cTn id="32" dur="400"/>
                                        <p:tgtEl>
                                          <p:spTgt spid="5"/>
                                        </p:tgtEl>
                                      </p:cBhvr>
                                    </p:animEffect>
                                  </p:childTnLst>
                                </p:cTn>
                              </p:par>
                            </p:childTnLst>
                          </p:cTn>
                        </p:par>
                        <p:par>
                          <p:cTn id="33" fill="hold">
                            <p:stCondLst>
                              <p:cond delay="2165"/>
                            </p:stCondLst>
                            <p:childTnLst>
                              <p:par>
                                <p:cTn id="34" presetID="53" presetClass="entr" presetSubtype="16" fill="hold" grpId="0" nodeType="afterEffect">
                                  <p:stCondLst>
                                    <p:cond delay="0"/>
                                  </p:stCondLst>
                                  <p:iterate type="lt">
                                    <p:tmPct val="0"/>
                                  </p:iterate>
                                  <p:childTnLst>
                                    <p:set>
                                      <p:cBhvr>
                                        <p:cTn id="35" dur="1" fill="hold">
                                          <p:stCondLst>
                                            <p:cond delay="0"/>
                                          </p:stCondLst>
                                        </p:cTn>
                                        <p:tgtEl>
                                          <p:spTgt spid="13"/>
                                        </p:tgtEl>
                                        <p:attrNameLst>
                                          <p:attrName>style.visibility</p:attrName>
                                        </p:attrNameLst>
                                      </p:cBhvr>
                                      <p:to>
                                        <p:strVal val="visible"/>
                                      </p:to>
                                    </p:set>
                                    <p:anim calcmode="lin" valueType="num">
                                      <p:cBhvr>
                                        <p:cTn id="36" dur="500" fill="hold"/>
                                        <p:tgtEl>
                                          <p:spTgt spid="13"/>
                                        </p:tgtEl>
                                        <p:attrNameLst>
                                          <p:attrName>ppt_w</p:attrName>
                                        </p:attrNameLst>
                                      </p:cBhvr>
                                      <p:tavLst>
                                        <p:tav tm="0">
                                          <p:val>
                                            <p:fltVal val="0"/>
                                          </p:val>
                                        </p:tav>
                                        <p:tav tm="100000">
                                          <p:val>
                                            <p:strVal val="#ppt_w"/>
                                          </p:val>
                                        </p:tav>
                                      </p:tavLst>
                                    </p:anim>
                                    <p:anim calcmode="lin" valueType="num">
                                      <p:cBhvr>
                                        <p:cTn id="37" dur="500" fill="hold"/>
                                        <p:tgtEl>
                                          <p:spTgt spid="13"/>
                                        </p:tgtEl>
                                        <p:attrNameLst>
                                          <p:attrName>ppt_h</p:attrName>
                                        </p:attrNameLst>
                                      </p:cBhvr>
                                      <p:tavLst>
                                        <p:tav tm="0">
                                          <p:val>
                                            <p:fltVal val="0"/>
                                          </p:val>
                                        </p:tav>
                                        <p:tav tm="100000">
                                          <p:val>
                                            <p:strVal val="#ppt_h"/>
                                          </p:val>
                                        </p:tav>
                                      </p:tavLst>
                                    </p:anim>
                                    <p:animEffect transition="in" filter="fade">
                                      <p:cBhvr>
                                        <p:cTn id="38" dur="500"/>
                                        <p:tgtEl>
                                          <p:spTgt spid="13"/>
                                        </p:tgtEl>
                                      </p:cBhvr>
                                    </p:animEffect>
                                  </p:childTnLst>
                                </p:cTn>
                              </p:par>
                            </p:childTnLst>
                          </p:cTn>
                        </p:par>
                        <p:par>
                          <p:cTn id="39" fill="hold">
                            <p:stCondLst>
                              <p:cond delay="2665"/>
                            </p:stCondLst>
                            <p:childTnLst>
                              <p:par>
                                <p:cTn id="40" presetID="26" presetClass="emph" presetSubtype="0" fill="hold" grpId="1" nodeType="afterEffect">
                                  <p:stCondLst>
                                    <p:cond delay="0"/>
                                  </p:stCondLst>
                                  <p:iterate type="lt">
                                    <p:tmPct val="0"/>
                                  </p:iterate>
                                  <p:childTnLst>
                                    <p:animEffect transition="out" filter="fade">
                                      <p:cBhvr>
                                        <p:cTn id="41" dur="500" tmFilter="0, 0; .2, .5; .8, .5; 1, 0"/>
                                        <p:tgtEl>
                                          <p:spTgt spid="13"/>
                                        </p:tgtEl>
                                      </p:cBhvr>
                                    </p:animEffect>
                                    <p:animScale>
                                      <p:cBhvr>
                                        <p:cTn id="42" dur="250" autoRev="1" fill="hold"/>
                                        <p:tgtEl>
                                          <p:spTgt spid="13"/>
                                        </p:tgtEl>
                                      </p:cBhvr>
                                      <p:by x="105000" y="105000"/>
                                    </p:animScale>
                                  </p:childTnLst>
                                </p:cTn>
                              </p:par>
                            </p:childTnLst>
                          </p:cTn>
                        </p:par>
                        <p:par>
                          <p:cTn id="43" fill="hold">
                            <p:stCondLst>
                              <p:cond delay="3165"/>
                            </p:stCondLst>
                            <p:childTnLst>
                              <p:par>
                                <p:cTn id="44" presetID="53" presetClass="entr" presetSubtype="16" fill="hold" grpId="0" nodeType="afterEffect">
                                  <p:stCondLst>
                                    <p:cond delay="0"/>
                                  </p:stCondLst>
                                  <p:childTnLst>
                                    <p:set>
                                      <p:cBhvr>
                                        <p:cTn id="45" dur="1" fill="hold">
                                          <p:stCondLst>
                                            <p:cond delay="0"/>
                                          </p:stCondLst>
                                        </p:cTn>
                                        <p:tgtEl>
                                          <p:spTgt spid="6"/>
                                        </p:tgtEl>
                                        <p:attrNameLst>
                                          <p:attrName>style.visibility</p:attrName>
                                        </p:attrNameLst>
                                      </p:cBhvr>
                                      <p:to>
                                        <p:strVal val="visible"/>
                                      </p:to>
                                    </p:set>
                                    <p:anim calcmode="lin" valueType="num">
                                      <p:cBhvr>
                                        <p:cTn id="46" dur="400" fill="hold"/>
                                        <p:tgtEl>
                                          <p:spTgt spid="6"/>
                                        </p:tgtEl>
                                        <p:attrNameLst>
                                          <p:attrName>ppt_w</p:attrName>
                                        </p:attrNameLst>
                                      </p:cBhvr>
                                      <p:tavLst>
                                        <p:tav tm="0">
                                          <p:val>
                                            <p:fltVal val="0"/>
                                          </p:val>
                                        </p:tav>
                                        <p:tav tm="100000">
                                          <p:val>
                                            <p:strVal val="#ppt_w"/>
                                          </p:val>
                                        </p:tav>
                                      </p:tavLst>
                                    </p:anim>
                                    <p:anim calcmode="lin" valueType="num">
                                      <p:cBhvr>
                                        <p:cTn id="47" dur="400" fill="hold"/>
                                        <p:tgtEl>
                                          <p:spTgt spid="6"/>
                                        </p:tgtEl>
                                        <p:attrNameLst>
                                          <p:attrName>ppt_h</p:attrName>
                                        </p:attrNameLst>
                                      </p:cBhvr>
                                      <p:tavLst>
                                        <p:tav tm="0">
                                          <p:val>
                                            <p:fltVal val="0"/>
                                          </p:val>
                                        </p:tav>
                                        <p:tav tm="100000">
                                          <p:val>
                                            <p:strVal val="#ppt_h"/>
                                          </p:val>
                                        </p:tav>
                                      </p:tavLst>
                                    </p:anim>
                                    <p:animEffect transition="in" filter="fade">
                                      <p:cBhvr>
                                        <p:cTn id="48" dur="400"/>
                                        <p:tgtEl>
                                          <p:spTgt spid="6"/>
                                        </p:tgtEl>
                                      </p:cBhvr>
                                    </p:animEffect>
                                  </p:childTnLst>
                                </p:cTn>
                              </p:par>
                              <p:par>
                                <p:cTn id="49" presetID="41" presetClass="entr" presetSubtype="0" fill="hold" grpId="0" nodeType="withEffect">
                                  <p:stCondLst>
                                    <p:cond delay="0"/>
                                  </p:stCondLst>
                                  <p:iterate type="lt">
                                    <p:tmPct val="2811"/>
                                  </p:iterate>
                                  <p:childTnLst>
                                    <p:set>
                                      <p:cBhvr>
                                        <p:cTn id="50" dur="1" fill="hold">
                                          <p:stCondLst>
                                            <p:cond delay="0"/>
                                          </p:stCondLst>
                                        </p:cTn>
                                        <p:tgtEl>
                                          <p:spTgt spid="10"/>
                                        </p:tgtEl>
                                        <p:attrNameLst>
                                          <p:attrName>style.visibility</p:attrName>
                                        </p:attrNameLst>
                                      </p:cBhvr>
                                      <p:to>
                                        <p:strVal val="visible"/>
                                      </p:to>
                                    </p:set>
                                    <p:anim calcmode="lin" valueType="num">
                                      <p:cBhvr>
                                        <p:cTn id="51" dur="500" fill="hold"/>
                                        <p:tgtEl>
                                          <p:spTgt spid="10"/>
                                        </p:tgtEl>
                                        <p:attrNameLst>
                                          <p:attrName>ppt_x</p:attrName>
                                        </p:attrNameLst>
                                      </p:cBhvr>
                                      <p:tavLst>
                                        <p:tav tm="0">
                                          <p:val>
                                            <p:strVal val="#ppt_x"/>
                                          </p:val>
                                        </p:tav>
                                        <p:tav tm="50000">
                                          <p:val>
                                            <p:strVal val="#ppt_x+.1"/>
                                          </p:val>
                                        </p:tav>
                                        <p:tav tm="100000">
                                          <p:val>
                                            <p:strVal val="#ppt_x"/>
                                          </p:val>
                                        </p:tav>
                                      </p:tavLst>
                                    </p:anim>
                                    <p:anim calcmode="lin" valueType="num">
                                      <p:cBhvr>
                                        <p:cTn id="52" dur="500" fill="hold"/>
                                        <p:tgtEl>
                                          <p:spTgt spid="10"/>
                                        </p:tgtEl>
                                        <p:attrNameLst>
                                          <p:attrName>ppt_y</p:attrName>
                                        </p:attrNameLst>
                                      </p:cBhvr>
                                      <p:tavLst>
                                        <p:tav tm="0">
                                          <p:val>
                                            <p:strVal val="#ppt_y"/>
                                          </p:val>
                                        </p:tav>
                                        <p:tav tm="100000">
                                          <p:val>
                                            <p:strVal val="#ppt_y"/>
                                          </p:val>
                                        </p:tav>
                                      </p:tavLst>
                                    </p:anim>
                                    <p:anim calcmode="lin" valueType="num">
                                      <p:cBhvr>
                                        <p:cTn id="53" dur="500" fill="hold"/>
                                        <p:tgtEl>
                                          <p:spTgt spid="10"/>
                                        </p:tgtEl>
                                        <p:attrNameLst>
                                          <p:attrName>ppt_h</p:attrName>
                                        </p:attrNameLst>
                                      </p:cBhvr>
                                      <p:tavLst>
                                        <p:tav tm="0">
                                          <p:val>
                                            <p:strVal val="#ppt_h/10"/>
                                          </p:val>
                                        </p:tav>
                                        <p:tav tm="50000">
                                          <p:val>
                                            <p:strVal val="#ppt_h+.01"/>
                                          </p:val>
                                        </p:tav>
                                        <p:tav tm="100000">
                                          <p:val>
                                            <p:strVal val="#ppt_h"/>
                                          </p:val>
                                        </p:tav>
                                      </p:tavLst>
                                    </p:anim>
                                    <p:anim calcmode="lin" valueType="num">
                                      <p:cBhvr>
                                        <p:cTn id="54" dur="500" fill="hold"/>
                                        <p:tgtEl>
                                          <p:spTgt spid="10"/>
                                        </p:tgtEl>
                                        <p:attrNameLst>
                                          <p:attrName>ppt_w</p:attrName>
                                        </p:attrNameLst>
                                      </p:cBhvr>
                                      <p:tavLst>
                                        <p:tav tm="0">
                                          <p:val>
                                            <p:strVal val="#ppt_w/10"/>
                                          </p:val>
                                        </p:tav>
                                        <p:tav tm="50000">
                                          <p:val>
                                            <p:strVal val="#ppt_w+.01"/>
                                          </p:val>
                                        </p:tav>
                                        <p:tav tm="100000">
                                          <p:val>
                                            <p:strVal val="#ppt_w"/>
                                          </p:val>
                                        </p:tav>
                                      </p:tavLst>
                                    </p:anim>
                                    <p:animEffect transition="in" filter="fade">
                                      <p:cBhvr>
                                        <p:cTn id="55" dur="500" tmFilter="0,0; .5, 1; 1, 1"/>
                                        <p:tgtEl>
                                          <p:spTgt spid="10"/>
                                        </p:tgtEl>
                                      </p:cBhvr>
                                    </p:animEffect>
                                  </p:childTnLst>
                                </p:cTn>
                              </p:par>
                            </p:childTnLst>
                          </p:cTn>
                        </p:par>
                        <p:par>
                          <p:cTn id="56" fill="hold">
                            <p:stCondLst>
                              <p:cond delay="4031"/>
                            </p:stCondLst>
                            <p:childTnLst>
                              <p:par>
                                <p:cTn id="57" presetID="53" presetClass="entr" presetSubtype="16" fill="hold" grpId="0" nodeType="afterEffect">
                                  <p:stCondLst>
                                    <p:cond delay="0"/>
                                  </p:stCondLst>
                                  <p:iterate type="lt">
                                    <p:tmPct val="0"/>
                                  </p:iterate>
                                  <p:childTnLst>
                                    <p:set>
                                      <p:cBhvr>
                                        <p:cTn id="58" dur="1" fill="hold">
                                          <p:stCondLst>
                                            <p:cond delay="0"/>
                                          </p:stCondLst>
                                        </p:cTn>
                                        <p:tgtEl>
                                          <p:spTgt spid="14"/>
                                        </p:tgtEl>
                                        <p:attrNameLst>
                                          <p:attrName>style.visibility</p:attrName>
                                        </p:attrNameLst>
                                      </p:cBhvr>
                                      <p:to>
                                        <p:strVal val="visible"/>
                                      </p:to>
                                    </p:set>
                                    <p:anim calcmode="lin" valueType="num">
                                      <p:cBhvr>
                                        <p:cTn id="59" dur="500" fill="hold"/>
                                        <p:tgtEl>
                                          <p:spTgt spid="14"/>
                                        </p:tgtEl>
                                        <p:attrNameLst>
                                          <p:attrName>ppt_w</p:attrName>
                                        </p:attrNameLst>
                                      </p:cBhvr>
                                      <p:tavLst>
                                        <p:tav tm="0">
                                          <p:val>
                                            <p:fltVal val="0"/>
                                          </p:val>
                                        </p:tav>
                                        <p:tav tm="100000">
                                          <p:val>
                                            <p:strVal val="#ppt_w"/>
                                          </p:val>
                                        </p:tav>
                                      </p:tavLst>
                                    </p:anim>
                                    <p:anim calcmode="lin" valueType="num">
                                      <p:cBhvr>
                                        <p:cTn id="60" dur="500" fill="hold"/>
                                        <p:tgtEl>
                                          <p:spTgt spid="14"/>
                                        </p:tgtEl>
                                        <p:attrNameLst>
                                          <p:attrName>ppt_h</p:attrName>
                                        </p:attrNameLst>
                                      </p:cBhvr>
                                      <p:tavLst>
                                        <p:tav tm="0">
                                          <p:val>
                                            <p:fltVal val="0"/>
                                          </p:val>
                                        </p:tav>
                                        <p:tav tm="100000">
                                          <p:val>
                                            <p:strVal val="#ppt_h"/>
                                          </p:val>
                                        </p:tav>
                                      </p:tavLst>
                                    </p:anim>
                                    <p:animEffect transition="in" filter="fade">
                                      <p:cBhvr>
                                        <p:cTn id="61" dur="500"/>
                                        <p:tgtEl>
                                          <p:spTgt spid="14"/>
                                        </p:tgtEl>
                                      </p:cBhvr>
                                    </p:animEffect>
                                  </p:childTnLst>
                                </p:cTn>
                              </p:par>
                            </p:childTnLst>
                          </p:cTn>
                        </p:par>
                        <p:par>
                          <p:cTn id="62" fill="hold">
                            <p:stCondLst>
                              <p:cond delay="4531"/>
                            </p:stCondLst>
                            <p:childTnLst>
                              <p:par>
                                <p:cTn id="63" presetID="26" presetClass="emph" presetSubtype="0" fill="hold" grpId="1" nodeType="afterEffect">
                                  <p:stCondLst>
                                    <p:cond delay="0"/>
                                  </p:stCondLst>
                                  <p:iterate type="lt">
                                    <p:tmPct val="0"/>
                                  </p:iterate>
                                  <p:childTnLst>
                                    <p:animEffect transition="out" filter="fade">
                                      <p:cBhvr>
                                        <p:cTn id="64" dur="500" tmFilter="0, 0; .2, .5; .8, .5; 1, 0"/>
                                        <p:tgtEl>
                                          <p:spTgt spid="14"/>
                                        </p:tgtEl>
                                      </p:cBhvr>
                                    </p:animEffect>
                                    <p:animScale>
                                      <p:cBhvr>
                                        <p:cTn id="65" dur="250" autoRev="1" fill="hold"/>
                                        <p:tgtEl>
                                          <p:spTgt spid="14"/>
                                        </p:tgtEl>
                                      </p:cBhvr>
                                      <p:by x="105000" y="105000"/>
                                    </p:animScale>
                                  </p:childTnLst>
                                </p:cTn>
                              </p:par>
                              <p:par>
                                <p:cTn id="66" presetID="41" presetClass="entr" presetSubtype="0" fill="hold" grpId="0" nodeType="withEffect">
                                  <p:stCondLst>
                                    <p:cond delay="0"/>
                                  </p:stCondLst>
                                  <p:iterate type="lt">
                                    <p:tmPct val="2811"/>
                                  </p:iterate>
                                  <p:childTnLst>
                                    <p:set>
                                      <p:cBhvr>
                                        <p:cTn id="67" dur="1" fill="hold">
                                          <p:stCondLst>
                                            <p:cond delay="0"/>
                                          </p:stCondLst>
                                        </p:cTn>
                                        <p:tgtEl>
                                          <p:spTgt spid="11"/>
                                        </p:tgtEl>
                                        <p:attrNameLst>
                                          <p:attrName>style.visibility</p:attrName>
                                        </p:attrNameLst>
                                      </p:cBhvr>
                                      <p:to>
                                        <p:strVal val="visible"/>
                                      </p:to>
                                    </p:set>
                                    <p:anim calcmode="lin" valueType="num">
                                      <p:cBhvr>
                                        <p:cTn id="68" dur="500" fill="hold"/>
                                        <p:tgtEl>
                                          <p:spTgt spid="11"/>
                                        </p:tgtEl>
                                        <p:attrNameLst>
                                          <p:attrName>ppt_x</p:attrName>
                                        </p:attrNameLst>
                                      </p:cBhvr>
                                      <p:tavLst>
                                        <p:tav tm="0">
                                          <p:val>
                                            <p:strVal val="#ppt_x"/>
                                          </p:val>
                                        </p:tav>
                                        <p:tav tm="50000">
                                          <p:val>
                                            <p:strVal val="#ppt_x+.1"/>
                                          </p:val>
                                        </p:tav>
                                        <p:tav tm="100000">
                                          <p:val>
                                            <p:strVal val="#ppt_x"/>
                                          </p:val>
                                        </p:tav>
                                      </p:tavLst>
                                    </p:anim>
                                    <p:anim calcmode="lin" valueType="num">
                                      <p:cBhvr>
                                        <p:cTn id="69" dur="500" fill="hold"/>
                                        <p:tgtEl>
                                          <p:spTgt spid="11"/>
                                        </p:tgtEl>
                                        <p:attrNameLst>
                                          <p:attrName>ppt_y</p:attrName>
                                        </p:attrNameLst>
                                      </p:cBhvr>
                                      <p:tavLst>
                                        <p:tav tm="0">
                                          <p:val>
                                            <p:strVal val="#ppt_y"/>
                                          </p:val>
                                        </p:tav>
                                        <p:tav tm="100000">
                                          <p:val>
                                            <p:strVal val="#ppt_y"/>
                                          </p:val>
                                        </p:tav>
                                      </p:tavLst>
                                    </p:anim>
                                    <p:anim calcmode="lin" valueType="num">
                                      <p:cBhvr>
                                        <p:cTn id="70" dur="500" fill="hold"/>
                                        <p:tgtEl>
                                          <p:spTgt spid="11"/>
                                        </p:tgtEl>
                                        <p:attrNameLst>
                                          <p:attrName>ppt_h</p:attrName>
                                        </p:attrNameLst>
                                      </p:cBhvr>
                                      <p:tavLst>
                                        <p:tav tm="0">
                                          <p:val>
                                            <p:strVal val="#ppt_h/10"/>
                                          </p:val>
                                        </p:tav>
                                        <p:tav tm="50000">
                                          <p:val>
                                            <p:strVal val="#ppt_h+.01"/>
                                          </p:val>
                                        </p:tav>
                                        <p:tav tm="100000">
                                          <p:val>
                                            <p:strVal val="#ppt_h"/>
                                          </p:val>
                                        </p:tav>
                                      </p:tavLst>
                                    </p:anim>
                                    <p:anim calcmode="lin" valueType="num">
                                      <p:cBhvr>
                                        <p:cTn id="71" dur="500" fill="hold"/>
                                        <p:tgtEl>
                                          <p:spTgt spid="11"/>
                                        </p:tgtEl>
                                        <p:attrNameLst>
                                          <p:attrName>ppt_w</p:attrName>
                                        </p:attrNameLst>
                                      </p:cBhvr>
                                      <p:tavLst>
                                        <p:tav tm="0">
                                          <p:val>
                                            <p:strVal val="#ppt_w/10"/>
                                          </p:val>
                                        </p:tav>
                                        <p:tav tm="50000">
                                          <p:val>
                                            <p:strVal val="#ppt_w+.01"/>
                                          </p:val>
                                        </p:tav>
                                        <p:tav tm="100000">
                                          <p:val>
                                            <p:strVal val="#ppt_w"/>
                                          </p:val>
                                        </p:tav>
                                      </p:tavLst>
                                    </p:anim>
                                    <p:animEffect transition="in" filter="fade">
                                      <p:cBhvr>
                                        <p:cTn id="72" dur="500" tmFilter="0,0; .5, 1; 1, 1"/>
                                        <p:tgtEl>
                                          <p:spTgt spid="11"/>
                                        </p:tgtEl>
                                      </p:cBhvr>
                                    </p:animEffect>
                                  </p:childTnLst>
                                </p:cTn>
                              </p:par>
                            </p:childTnLst>
                          </p:cTn>
                        </p:par>
                        <p:par>
                          <p:cTn id="73" fill="hold">
                            <p:stCondLst>
                              <p:cond delay="5396"/>
                            </p:stCondLst>
                            <p:childTnLst>
                              <p:par>
                                <p:cTn id="74" presetID="53" presetClass="entr" presetSubtype="16" fill="hold" grpId="0" nodeType="afterEffect">
                                  <p:stCondLst>
                                    <p:cond delay="0"/>
                                  </p:stCondLst>
                                  <p:childTnLst>
                                    <p:set>
                                      <p:cBhvr>
                                        <p:cTn id="75" dur="1" fill="hold">
                                          <p:stCondLst>
                                            <p:cond delay="0"/>
                                          </p:stCondLst>
                                        </p:cTn>
                                        <p:tgtEl>
                                          <p:spTgt spid="7"/>
                                        </p:tgtEl>
                                        <p:attrNameLst>
                                          <p:attrName>style.visibility</p:attrName>
                                        </p:attrNameLst>
                                      </p:cBhvr>
                                      <p:to>
                                        <p:strVal val="visible"/>
                                      </p:to>
                                    </p:set>
                                    <p:anim calcmode="lin" valueType="num">
                                      <p:cBhvr>
                                        <p:cTn id="76" dur="400" fill="hold"/>
                                        <p:tgtEl>
                                          <p:spTgt spid="7"/>
                                        </p:tgtEl>
                                        <p:attrNameLst>
                                          <p:attrName>ppt_w</p:attrName>
                                        </p:attrNameLst>
                                      </p:cBhvr>
                                      <p:tavLst>
                                        <p:tav tm="0">
                                          <p:val>
                                            <p:fltVal val="0"/>
                                          </p:val>
                                        </p:tav>
                                        <p:tav tm="100000">
                                          <p:val>
                                            <p:strVal val="#ppt_w"/>
                                          </p:val>
                                        </p:tav>
                                      </p:tavLst>
                                    </p:anim>
                                    <p:anim calcmode="lin" valueType="num">
                                      <p:cBhvr>
                                        <p:cTn id="77" dur="400" fill="hold"/>
                                        <p:tgtEl>
                                          <p:spTgt spid="7"/>
                                        </p:tgtEl>
                                        <p:attrNameLst>
                                          <p:attrName>ppt_h</p:attrName>
                                        </p:attrNameLst>
                                      </p:cBhvr>
                                      <p:tavLst>
                                        <p:tav tm="0">
                                          <p:val>
                                            <p:fltVal val="0"/>
                                          </p:val>
                                        </p:tav>
                                        <p:tav tm="100000">
                                          <p:val>
                                            <p:strVal val="#ppt_h"/>
                                          </p:val>
                                        </p:tav>
                                      </p:tavLst>
                                    </p:anim>
                                    <p:animEffect transition="in" filter="fade">
                                      <p:cBhvr>
                                        <p:cTn id="78" dur="400"/>
                                        <p:tgtEl>
                                          <p:spTgt spid="7"/>
                                        </p:tgtEl>
                                      </p:cBhvr>
                                    </p:animEffect>
                                  </p:childTnLst>
                                </p:cTn>
                              </p:par>
                            </p:childTnLst>
                          </p:cTn>
                        </p:par>
                        <p:par>
                          <p:cTn id="79" fill="hold">
                            <p:stCondLst>
                              <p:cond delay="5796"/>
                            </p:stCondLst>
                            <p:childTnLst>
                              <p:par>
                                <p:cTn id="80" presetID="53" presetClass="entr" presetSubtype="16" fill="hold" grpId="0" nodeType="afterEffect">
                                  <p:stCondLst>
                                    <p:cond delay="0"/>
                                  </p:stCondLst>
                                  <p:iterate type="lt">
                                    <p:tmPct val="0"/>
                                  </p:iterate>
                                  <p:childTnLst>
                                    <p:set>
                                      <p:cBhvr>
                                        <p:cTn id="81" dur="1" fill="hold">
                                          <p:stCondLst>
                                            <p:cond delay="0"/>
                                          </p:stCondLst>
                                        </p:cTn>
                                        <p:tgtEl>
                                          <p:spTgt spid="15"/>
                                        </p:tgtEl>
                                        <p:attrNameLst>
                                          <p:attrName>style.visibility</p:attrName>
                                        </p:attrNameLst>
                                      </p:cBhvr>
                                      <p:to>
                                        <p:strVal val="visible"/>
                                      </p:to>
                                    </p:set>
                                    <p:anim calcmode="lin" valueType="num">
                                      <p:cBhvr>
                                        <p:cTn id="82" dur="500" fill="hold"/>
                                        <p:tgtEl>
                                          <p:spTgt spid="15"/>
                                        </p:tgtEl>
                                        <p:attrNameLst>
                                          <p:attrName>ppt_w</p:attrName>
                                        </p:attrNameLst>
                                      </p:cBhvr>
                                      <p:tavLst>
                                        <p:tav tm="0">
                                          <p:val>
                                            <p:fltVal val="0"/>
                                          </p:val>
                                        </p:tav>
                                        <p:tav tm="100000">
                                          <p:val>
                                            <p:strVal val="#ppt_w"/>
                                          </p:val>
                                        </p:tav>
                                      </p:tavLst>
                                    </p:anim>
                                    <p:anim calcmode="lin" valueType="num">
                                      <p:cBhvr>
                                        <p:cTn id="83" dur="500" fill="hold"/>
                                        <p:tgtEl>
                                          <p:spTgt spid="15"/>
                                        </p:tgtEl>
                                        <p:attrNameLst>
                                          <p:attrName>ppt_h</p:attrName>
                                        </p:attrNameLst>
                                      </p:cBhvr>
                                      <p:tavLst>
                                        <p:tav tm="0">
                                          <p:val>
                                            <p:fltVal val="0"/>
                                          </p:val>
                                        </p:tav>
                                        <p:tav tm="100000">
                                          <p:val>
                                            <p:strVal val="#ppt_h"/>
                                          </p:val>
                                        </p:tav>
                                      </p:tavLst>
                                    </p:anim>
                                    <p:animEffect transition="in" filter="fade">
                                      <p:cBhvr>
                                        <p:cTn id="84" dur="500"/>
                                        <p:tgtEl>
                                          <p:spTgt spid="15"/>
                                        </p:tgtEl>
                                      </p:cBhvr>
                                    </p:animEffect>
                                  </p:childTnLst>
                                </p:cTn>
                              </p:par>
                            </p:childTnLst>
                          </p:cTn>
                        </p:par>
                        <p:par>
                          <p:cTn id="85" fill="hold">
                            <p:stCondLst>
                              <p:cond delay="6296"/>
                            </p:stCondLst>
                            <p:childTnLst>
                              <p:par>
                                <p:cTn id="86" presetID="26" presetClass="emph" presetSubtype="0" fill="hold" grpId="1" nodeType="afterEffect">
                                  <p:stCondLst>
                                    <p:cond delay="0"/>
                                  </p:stCondLst>
                                  <p:iterate type="lt">
                                    <p:tmPct val="0"/>
                                  </p:iterate>
                                  <p:childTnLst>
                                    <p:animEffect transition="out" filter="fade">
                                      <p:cBhvr>
                                        <p:cTn id="87" dur="500" tmFilter="0, 0; .2, .5; .8, .5; 1, 0"/>
                                        <p:tgtEl>
                                          <p:spTgt spid="15"/>
                                        </p:tgtEl>
                                      </p:cBhvr>
                                    </p:animEffect>
                                    <p:animScale>
                                      <p:cBhvr>
                                        <p:cTn id="88" dur="250" autoRev="1" fill="hold"/>
                                        <p:tgtEl>
                                          <p:spTgt spid="15"/>
                                        </p:tgtEl>
                                      </p:cBhvr>
                                      <p:by x="105000" y="105000"/>
                                    </p:animScale>
                                  </p:childTnLst>
                                </p:cTn>
                              </p:par>
                              <p:par>
                                <p:cTn id="89" presetID="41" presetClass="entr" presetSubtype="0" fill="hold" grpId="0" nodeType="withEffect">
                                  <p:stCondLst>
                                    <p:cond delay="0"/>
                                  </p:stCondLst>
                                  <p:iterate type="lt">
                                    <p:tmPct val="2811"/>
                                  </p:iterate>
                                  <p:childTnLst>
                                    <p:set>
                                      <p:cBhvr>
                                        <p:cTn id="90" dur="1" fill="hold">
                                          <p:stCondLst>
                                            <p:cond delay="0"/>
                                          </p:stCondLst>
                                        </p:cTn>
                                        <p:tgtEl>
                                          <p:spTgt spid="12"/>
                                        </p:tgtEl>
                                        <p:attrNameLst>
                                          <p:attrName>style.visibility</p:attrName>
                                        </p:attrNameLst>
                                      </p:cBhvr>
                                      <p:to>
                                        <p:strVal val="visible"/>
                                      </p:to>
                                    </p:set>
                                    <p:anim calcmode="lin" valueType="num">
                                      <p:cBhvr>
                                        <p:cTn id="91" dur="500" fill="hold"/>
                                        <p:tgtEl>
                                          <p:spTgt spid="12"/>
                                        </p:tgtEl>
                                        <p:attrNameLst>
                                          <p:attrName>ppt_x</p:attrName>
                                        </p:attrNameLst>
                                      </p:cBhvr>
                                      <p:tavLst>
                                        <p:tav tm="0">
                                          <p:val>
                                            <p:strVal val="#ppt_x"/>
                                          </p:val>
                                        </p:tav>
                                        <p:tav tm="50000">
                                          <p:val>
                                            <p:strVal val="#ppt_x+.1"/>
                                          </p:val>
                                        </p:tav>
                                        <p:tav tm="100000">
                                          <p:val>
                                            <p:strVal val="#ppt_x"/>
                                          </p:val>
                                        </p:tav>
                                      </p:tavLst>
                                    </p:anim>
                                    <p:anim calcmode="lin" valueType="num">
                                      <p:cBhvr>
                                        <p:cTn id="92" dur="500" fill="hold"/>
                                        <p:tgtEl>
                                          <p:spTgt spid="12"/>
                                        </p:tgtEl>
                                        <p:attrNameLst>
                                          <p:attrName>ppt_y</p:attrName>
                                        </p:attrNameLst>
                                      </p:cBhvr>
                                      <p:tavLst>
                                        <p:tav tm="0">
                                          <p:val>
                                            <p:strVal val="#ppt_y"/>
                                          </p:val>
                                        </p:tav>
                                        <p:tav tm="100000">
                                          <p:val>
                                            <p:strVal val="#ppt_y"/>
                                          </p:val>
                                        </p:tav>
                                      </p:tavLst>
                                    </p:anim>
                                    <p:anim calcmode="lin" valueType="num">
                                      <p:cBhvr>
                                        <p:cTn id="93" dur="500" fill="hold"/>
                                        <p:tgtEl>
                                          <p:spTgt spid="12"/>
                                        </p:tgtEl>
                                        <p:attrNameLst>
                                          <p:attrName>ppt_h</p:attrName>
                                        </p:attrNameLst>
                                      </p:cBhvr>
                                      <p:tavLst>
                                        <p:tav tm="0">
                                          <p:val>
                                            <p:strVal val="#ppt_h/10"/>
                                          </p:val>
                                        </p:tav>
                                        <p:tav tm="50000">
                                          <p:val>
                                            <p:strVal val="#ppt_h+.01"/>
                                          </p:val>
                                        </p:tav>
                                        <p:tav tm="100000">
                                          <p:val>
                                            <p:strVal val="#ppt_h"/>
                                          </p:val>
                                        </p:tav>
                                      </p:tavLst>
                                    </p:anim>
                                    <p:anim calcmode="lin" valueType="num">
                                      <p:cBhvr>
                                        <p:cTn id="94" dur="500" fill="hold"/>
                                        <p:tgtEl>
                                          <p:spTgt spid="12"/>
                                        </p:tgtEl>
                                        <p:attrNameLst>
                                          <p:attrName>ppt_w</p:attrName>
                                        </p:attrNameLst>
                                      </p:cBhvr>
                                      <p:tavLst>
                                        <p:tav tm="0">
                                          <p:val>
                                            <p:strVal val="#ppt_w/10"/>
                                          </p:val>
                                        </p:tav>
                                        <p:tav tm="50000">
                                          <p:val>
                                            <p:strVal val="#ppt_w+.01"/>
                                          </p:val>
                                        </p:tav>
                                        <p:tav tm="100000">
                                          <p:val>
                                            <p:strVal val="#ppt_w"/>
                                          </p:val>
                                        </p:tav>
                                      </p:tavLst>
                                    </p:anim>
                                    <p:animEffect transition="in" filter="fade">
                                      <p:cBhvr>
                                        <p:cTn id="95" dur="500" tmFilter="0,0; .5, 1; 1, 1"/>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p:bldP spid="8" grpId="1"/>
      <p:bldP spid="9" grpId="0"/>
      <p:bldP spid="10" grpId="0"/>
      <p:bldP spid="11" grpId="0"/>
      <p:bldP spid="12" grpId="0"/>
      <p:bldP spid="13" grpId="0"/>
      <p:bldP spid="13" grpId="1"/>
      <p:bldP spid="14" grpId="0"/>
      <p:bldP spid="14" grpId="1"/>
      <p:bldP spid="15" grpId="0"/>
      <p:bldP spid="15" grpId="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reeform 6"/>
          <p:cNvSpPr/>
          <p:nvPr/>
        </p:nvSpPr>
        <p:spPr bwMode="auto">
          <a:xfrm>
            <a:off x="2161298" y="1965720"/>
            <a:ext cx="1822512" cy="2559215"/>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2">
              <a:alpha val="90000"/>
            </a:schemeClr>
          </a:solidFill>
          <a:ln>
            <a:noFill/>
          </a:ln>
        </p:spPr>
        <p:txBody>
          <a:bodyPr vert="horz" wrap="square" lIns="111659" tIns="55829" rIns="111659" bIns="55829" numCol="1" anchor="t" anchorCtr="0" compatLnSpc="1"/>
          <a:lstStyle/>
          <a:p>
            <a:pPr>
              <a:lnSpc>
                <a:spcPct val="120000"/>
              </a:lnSpc>
            </a:pPr>
            <a:endParaRPr lang="en-US" sz="802">
              <a:cs typeface="+mn-ea"/>
              <a:sym typeface="+mn-lt"/>
            </a:endParaRPr>
          </a:p>
        </p:txBody>
      </p:sp>
      <p:sp>
        <p:nvSpPr>
          <p:cNvPr id="11" name="Freeform 6"/>
          <p:cNvSpPr/>
          <p:nvPr/>
        </p:nvSpPr>
        <p:spPr bwMode="auto">
          <a:xfrm>
            <a:off x="3917086" y="1965720"/>
            <a:ext cx="1822512" cy="2559215"/>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4">
              <a:alpha val="90000"/>
            </a:schemeClr>
          </a:solidFill>
          <a:ln>
            <a:noFill/>
          </a:ln>
        </p:spPr>
        <p:txBody>
          <a:bodyPr vert="horz" wrap="square" lIns="111659" tIns="55829" rIns="111659" bIns="55829" numCol="1" anchor="t" anchorCtr="0" compatLnSpc="1"/>
          <a:lstStyle/>
          <a:p>
            <a:pPr>
              <a:lnSpc>
                <a:spcPct val="120000"/>
              </a:lnSpc>
            </a:pPr>
            <a:endParaRPr lang="en-US" sz="802">
              <a:cs typeface="+mn-ea"/>
              <a:sym typeface="+mn-lt"/>
            </a:endParaRPr>
          </a:p>
        </p:txBody>
      </p:sp>
      <p:sp>
        <p:nvSpPr>
          <p:cNvPr id="17" name="Freeform 6"/>
          <p:cNvSpPr/>
          <p:nvPr/>
        </p:nvSpPr>
        <p:spPr bwMode="auto">
          <a:xfrm>
            <a:off x="1597185" y="2925425"/>
            <a:ext cx="1388580" cy="1599510"/>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1">
              <a:alpha val="90000"/>
            </a:schemeClr>
          </a:solidFill>
          <a:ln>
            <a:noFill/>
          </a:ln>
        </p:spPr>
        <p:txBody>
          <a:bodyPr vert="horz" wrap="square" lIns="111659" tIns="55829" rIns="111659" bIns="55829" numCol="1" anchor="t" anchorCtr="0" compatLnSpc="1"/>
          <a:lstStyle/>
          <a:p>
            <a:pPr>
              <a:lnSpc>
                <a:spcPct val="120000"/>
              </a:lnSpc>
            </a:pPr>
            <a:endParaRPr lang="en-US" sz="802">
              <a:cs typeface="+mn-ea"/>
              <a:sym typeface="+mn-lt"/>
            </a:endParaRPr>
          </a:p>
        </p:txBody>
      </p:sp>
      <p:sp>
        <p:nvSpPr>
          <p:cNvPr id="22" name="Freeform 6"/>
          <p:cNvSpPr/>
          <p:nvPr/>
        </p:nvSpPr>
        <p:spPr bwMode="auto">
          <a:xfrm>
            <a:off x="2985766" y="1645819"/>
            <a:ext cx="2050327" cy="2879116"/>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3">
              <a:alpha val="90000"/>
            </a:schemeClr>
          </a:solidFill>
          <a:ln>
            <a:noFill/>
          </a:ln>
        </p:spPr>
        <p:txBody>
          <a:bodyPr vert="horz" wrap="square" lIns="111659" tIns="55829" rIns="111659" bIns="55829" numCol="1" anchor="t" anchorCtr="0" compatLnSpc="1"/>
          <a:lstStyle/>
          <a:p>
            <a:pPr>
              <a:lnSpc>
                <a:spcPct val="120000"/>
              </a:lnSpc>
            </a:pPr>
            <a:endParaRPr lang="en-US" sz="802">
              <a:cs typeface="+mn-ea"/>
              <a:sym typeface="+mn-lt"/>
            </a:endParaRPr>
          </a:p>
        </p:txBody>
      </p:sp>
      <p:sp>
        <p:nvSpPr>
          <p:cNvPr id="27" name="Freeform 6"/>
          <p:cNvSpPr/>
          <p:nvPr/>
        </p:nvSpPr>
        <p:spPr bwMode="auto">
          <a:xfrm>
            <a:off x="4847564" y="2410194"/>
            <a:ext cx="1822512" cy="2114742"/>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5">
              <a:alpha val="90000"/>
            </a:schemeClr>
          </a:solidFill>
          <a:ln>
            <a:noFill/>
          </a:ln>
        </p:spPr>
        <p:txBody>
          <a:bodyPr vert="horz" wrap="square" lIns="111659" tIns="55829" rIns="111659" bIns="55829" numCol="1" anchor="t" anchorCtr="0" compatLnSpc="1"/>
          <a:lstStyle/>
          <a:p>
            <a:pPr>
              <a:lnSpc>
                <a:spcPct val="120000"/>
              </a:lnSpc>
            </a:pPr>
            <a:endParaRPr lang="en-US" sz="802">
              <a:cs typeface="+mn-ea"/>
              <a:sym typeface="+mn-lt"/>
            </a:endParaRPr>
          </a:p>
        </p:txBody>
      </p:sp>
      <p:sp>
        <p:nvSpPr>
          <p:cNvPr id="28" name="Freeform 6"/>
          <p:cNvSpPr/>
          <p:nvPr/>
        </p:nvSpPr>
        <p:spPr bwMode="auto">
          <a:xfrm>
            <a:off x="5709267" y="1965720"/>
            <a:ext cx="1822512" cy="2559215"/>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6">
              <a:alpha val="90000"/>
            </a:schemeClr>
          </a:solidFill>
          <a:ln>
            <a:noFill/>
          </a:ln>
        </p:spPr>
        <p:txBody>
          <a:bodyPr vert="horz" wrap="square" lIns="111659" tIns="55829" rIns="111659" bIns="55829" numCol="1" anchor="t" anchorCtr="0" compatLnSpc="1"/>
          <a:lstStyle/>
          <a:p>
            <a:pPr>
              <a:lnSpc>
                <a:spcPct val="120000"/>
              </a:lnSpc>
            </a:pPr>
            <a:endParaRPr lang="en-US" sz="802">
              <a:cs typeface="+mn-ea"/>
              <a:sym typeface="+mn-lt"/>
            </a:endParaRPr>
          </a:p>
        </p:txBody>
      </p:sp>
      <p:sp>
        <p:nvSpPr>
          <p:cNvPr id="29" name="Freeform 6"/>
          <p:cNvSpPr/>
          <p:nvPr/>
        </p:nvSpPr>
        <p:spPr bwMode="auto">
          <a:xfrm>
            <a:off x="6837025" y="2925425"/>
            <a:ext cx="1388580" cy="1599510"/>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1">
              <a:alpha val="90000"/>
            </a:schemeClr>
          </a:solidFill>
          <a:ln>
            <a:noFill/>
          </a:ln>
        </p:spPr>
        <p:txBody>
          <a:bodyPr vert="horz" wrap="square" lIns="111659" tIns="55829" rIns="111659" bIns="55829" numCol="1" anchor="t" anchorCtr="0" compatLnSpc="1"/>
          <a:lstStyle/>
          <a:p>
            <a:pPr>
              <a:lnSpc>
                <a:spcPct val="120000"/>
              </a:lnSpc>
            </a:pPr>
            <a:endParaRPr lang="en-US" sz="802">
              <a:cs typeface="+mn-ea"/>
              <a:sym typeface="+mn-lt"/>
            </a:endParaRPr>
          </a:p>
        </p:txBody>
      </p:sp>
      <p:sp>
        <p:nvSpPr>
          <p:cNvPr id="31" name="Freeform 6"/>
          <p:cNvSpPr/>
          <p:nvPr/>
        </p:nvSpPr>
        <p:spPr bwMode="auto">
          <a:xfrm>
            <a:off x="7549032" y="1965720"/>
            <a:ext cx="1822512" cy="2559215"/>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2">
              <a:alpha val="90000"/>
            </a:schemeClr>
          </a:solidFill>
          <a:ln>
            <a:noFill/>
          </a:ln>
        </p:spPr>
        <p:txBody>
          <a:bodyPr vert="horz" wrap="square" lIns="111659" tIns="55829" rIns="111659" bIns="55829" numCol="1" anchor="t" anchorCtr="0" compatLnSpc="1"/>
          <a:lstStyle/>
          <a:p>
            <a:pPr>
              <a:lnSpc>
                <a:spcPct val="120000"/>
              </a:lnSpc>
            </a:pPr>
            <a:endParaRPr lang="en-US" sz="802">
              <a:cs typeface="+mn-ea"/>
              <a:sym typeface="+mn-lt"/>
            </a:endParaRPr>
          </a:p>
        </p:txBody>
      </p:sp>
      <p:sp>
        <p:nvSpPr>
          <p:cNvPr id="32" name="Freeform 6"/>
          <p:cNvSpPr/>
          <p:nvPr/>
        </p:nvSpPr>
        <p:spPr bwMode="auto">
          <a:xfrm>
            <a:off x="9427074" y="1965720"/>
            <a:ext cx="1822512" cy="2559215"/>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4">
              <a:alpha val="90000"/>
            </a:schemeClr>
          </a:solidFill>
          <a:ln>
            <a:noFill/>
          </a:ln>
        </p:spPr>
        <p:txBody>
          <a:bodyPr vert="horz" wrap="square" lIns="111659" tIns="55829" rIns="111659" bIns="55829" numCol="1" anchor="t" anchorCtr="0" compatLnSpc="1"/>
          <a:lstStyle/>
          <a:p>
            <a:pPr>
              <a:lnSpc>
                <a:spcPct val="120000"/>
              </a:lnSpc>
            </a:pPr>
            <a:endParaRPr lang="en-US" sz="802">
              <a:cs typeface="+mn-ea"/>
              <a:sym typeface="+mn-lt"/>
            </a:endParaRPr>
          </a:p>
        </p:txBody>
      </p:sp>
      <p:sp>
        <p:nvSpPr>
          <p:cNvPr id="34" name="Freeform 6"/>
          <p:cNvSpPr/>
          <p:nvPr/>
        </p:nvSpPr>
        <p:spPr bwMode="auto">
          <a:xfrm>
            <a:off x="8409910" y="1645819"/>
            <a:ext cx="2050327" cy="2879116"/>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3">
              <a:alpha val="90000"/>
            </a:schemeClr>
          </a:solidFill>
          <a:ln>
            <a:noFill/>
          </a:ln>
        </p:spPr>
        <p:txBody>
          <a:bodyPr vert="horz" wrap="square" lIns="111659" tIns="55829" rIns="111659" bIns="55829" numCol="1" anchor="t" anchorCtr="0" compatLnSpc="1"/>
          <a:lstStyle/>
          <a:p>
            <a:pPr>
              <a:lnSpc>
                <a:spcPct val="120000"/>
              </a:lnSpc>
            </a:pPr>
            <a:endParaRPr lang="en-US" sz="802">
              <a:cs typeface="+mn-ea"/>
              <a:sym typeface="+mn-lt"/>
            </a:endParaRPr>
          </a:p>
        </p:txBody>
      </p:sp>
      <p:grpSp>
        <p:nvGrpSpPr>
          <p:cNvPr id="5" name="Group 136"/>
          <p:cNvGrpSpPr/>
          <p:nvPr/>
        </p:nvGrpSpPr>
        <p:grpSpPr>
          <a:xfrm>
            <a:off x="1868817" y="4690251"/>
            <a:ext cx="769441" cy="850357"/>
            <a:chOff x="922964" y="3281022"/>
            <a:chExt cx="630124" cy="696386"/>
          </a:xfrm>
        </p:grpSpPr>
        <p:sp>
          <p:nvSpPr>
            <p:cNvPr id="57" name="Oval 56"/>
            <p:cNvSpPr>
              <a:spLocks noChangeAspect="1"/>
            </p:cNvSpPr>
            <p:nvPr/>
          </p:nvSpPr>
          <p:spPr>
            <a:xfrm>
              <a:off x="1088218" y="3281022"/>
              <a:ext cx="200183" cy="194452"/>
            </a:xfrm>
            <a:prstGeom prst="ellipse">
              <a:avLst/>
            </a:prstGeom>
            <a:solidFill>
              <a:schemeClr val="accent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998" dirty="0">
                <a:solidFill>
                  <a:schemeClr val="bg1">
                    <a:lumMod val="65000"/>
                  </a:schemeClr>
                </a:solidFill>
                <a:cs typeface="+mn-ea"/>
                <a:sym typeface="+mn-lt"/>
              </a:endParaRPr>
            </a:p>
          </p:txBody>
        </p:sp>
        <p:grpSp>
          <p:nvGrpSpPr>
            <p:cNvPr id="9" name="Group 120"/>
            <p:cNvGrpSpPr/>
            <p:nvPr/>
          </p:nvGrpSpPr>
          <p:grpSpPr>
            <a:xfrm>
              <a:off x="922964" y="3475474"/>
              <a:ext cx="630124" cy="501934"/>
              <a:chOff x="980571" y="3705902"/>
              <a:chExt cx="630124" cy="501934"/>
            </a:xfrm>
          </p:grpSpPr>
          <p:sp>
            <p:nvSpPr>
              <p:cNvPr id="59" name="TextBox 58"/>
              <p:cNvSpPr txBox="1"/>
              <p:nvPr/>
            </p:nvSpPr>
            <p:spPr>
              <a:xfrm>
                <a:off x="980571" y="4056922"/>
                <a:ext cx="630124" cy="150914"/>
              </a:xfrm>
              <a:prstGeom prst="rect">
                <a:avLst/>
              </a:prstGeom>
              <a:noFill/>
            </p:spPr>
            <p:txBody>
              <a:bodyPr wrap="none" lIns="0" tIns="0" rIns="0" bIns="0" rtlCol="0" anchor="t">
                <a:spAutoFit/>
              </a:bodyPr>
              <a:lstStyle/>
              <a:p>
                <a:pPr algn="ctr">
                  <a:lnSpc>
                    <a:spcPct val="120000"/>
                  </a:lnSpc>
                </a:pPr>
                <a:r>
                  <a:rPr lang="zh-CN" altLang="en-US" sz="998" b="1" dirty="0">
                    <a:solidFill>
                      <a:schemeClr val="bg1">
                        <a:lumMod val="65000"/>
                      </a:schemeClr>
                    </a:solidFill>
                    <a:cs typeface="+mn-ea"/>
                    <a:sym typeface="+mn-lt"/>
                  </a:rPr>
                  <a:t>替换文字内容</a:t>
                </a:r>
                <a:endParaRPr lang="en-US" sz="998" b="1" dirty="0">
                  <a:solidFill>
                    <a:schemeClr val="bg1">
                      <a:lumMod val="65000"/>
                    </a:schemeClr>
                  </a:solidFill>
                  <a:cs typeface="+mn-ea"/>
                  <a:sym typeface="+mn-lt"/>
                </a:endParaRPr>
              </a:p>
            </p:txBody>
          </p:sp>
          <p:cxnSp>
            <p:nvCxnSpPr>
              <p:cNvPr id="60" name="Straight Connector 59"/>
              <p:cNvCxnSpPr/>
              <p:nvPr/>
            </p:nvCxnSpPr>
            <p:spPr>
              <a:xfrm>
                <a:off x="1246034" y="3705902"/>
                <a:ext cx="0" cy="342098"/>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grpSp>
      </p:grpSp>
      <p:grpSp>
        <p:nvGrpSpPr>
          <p:cNvPr id="10" name="Group 137"/>
          <p:cNvGrpSpPr/>
          <p:nvPr/>
        </p:nvGrpSpPr>
        <p:grpSpPr>
          <a:xfrm>
            <a:off x="2770975" y="4690246"/>
            <a:ext cx="769441" cy="1247356"/>
            <a:chOff x="1580305" y="3281022"/>
            <a:chExt cx="630124" cy="1021504"/>
          </a:xfrm>
        </p:grpSpPr>
        <p:sp>
          <p:nvSpPr>
            <p:cNvPr id="62" name="Oval 61"/>
            <p:cNvSpPr>
              <a:spLocks noChangeAspect="1"/>
            </p:cNvSpPr>
            <p:nvPr/>
          </p:nvSpPr>
          <p:spPr>
            <a:xfrm>
              <a:off x="1744938" y="3281022"/>
              <a:ext cx="200183" cy="194452"/>
            </a:xfrm>
            <a:prstGeom prst="ellipse">
              <a:avLst/>
            </a:prstGeom>
            <a:solidFill>
              <a:schemeClr val="accent2">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998" dirty="0">
                <a:solidFill>
                  <a:schemeClr val="bg1">
                    <a:lumMod val="65000"/>
                  </a:schemeClr>
                </a:solidFill>
                <a:cs typeface="+mn-ea"/>
                <a:sym typeface="+mn-lt"/>
              </a:endParaRPr>
            </a:p>
          </p:txBody>
        </p:sp>
        <p:grpSp>
          <p:nvGrpSpPr>
            <p:cNvPr id="12" name="Group 107"/>
            <p:cNvGrpSpPr/>
            <p:nvPr/>
          </p:nvGrpSpPr>
          <p:grpSpPr>
            <a:xfrm>
              <a:off x="1580305" y="3475474"/>
              <a:ext cx="630124" cy="827052"/>
              <a:chOff x="1629101" y="3705902"/>
              <a:chExt cx="630124" cy="827052"/>
            </a:xfrm>
          </p:grpSpPr>
          <p:cxnSp>
            <p:nvCxnSpPr>
              <p:cNvPr id="64" name="Straight Connector 63"/>
              <p:cNvCxnSpPr/>
              <p:nvPr/>
            </p:nvCxnSpPr>
            <p:spPr>
              <a:xfrm>
                <a:off x="1893825" y="3705902"/>
                <a:ext cx="0" cy="651665"/>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65" name="TextBox 64"/>
              <p:cNvSpPr txBox="1"/>
              <p:nvPr/>
            </p:nvSpPr>
            <p:spPr>
              <a:xfrm>
                <a:off x="1629101" y="4382040"/>
                <a:ext cx="630124" cy="150914"/>
              </a:xfrm>
              <a:prstGeom prst="rect">
                <a:avLst/>
              </a:prstGeom>
              <a:noFill/>
            </p:spPr>
            <p:txBody>
              <a:bodyPr wrap="none" lIns="0" tIns="0" rIns="0" bIns="0" rtlCol="0" anchor="t">
                <a:spAutoFit/>
              </a:bodyPr>
              <a:lstStyle/>
              <a:p>
                <a:pPr algn="ctr">
                  <a:lnSpc>
                    <a:spcPct val="120000"/>
                  </a:lnSpc>
                </a:pPr>
                <a:r>
                  <a:rPr lang="zh-CN" altLang="en-US" sz="998" b="1" dirty="0">
                    <a:solidFill>
                      <a:schemeClr val="bg1">
                        <a:lumMod val="65000"/>
                      </a:schemeClr>
                    </a:solidFill>
                    <a:cs typeface="+mn-ea"/>
                    <a:sym typeface="+mn-lt"/>
                  </a:rPr>
                  <a:t>替换文字内容</a:t>
                </a:r>
                <a:endParaRPr lang="en-US" sz="998" b="1" dirty="0">
                  <a:solidFill>
                    <a:schemeClr val="bg1">
                      <a:lumMod val="65000"/>
                    </a:schemeClr>
                  </a:solidFill>
                  <a:cs typeface="+mn-ea"/>
                  <a:sym typeface="+mn-lt"/>
                </a:endParaRPr>
              </a:p>
            </p:txBody>
          </p:sp>
        </p:grpSp>
      </p:grpSp>
      <p:grpSp>
        <p:nvGrpSpPr>
          <p:cNvPr id="13" name="Group 136"/>
          <p:cNvGrpSpPr/>
          <p:nvPr/>
        </p:nvGrpSpPr>
        <p:grpSpPr>
          <a:xfrm>
            <a:off x="3673136" y="4690251"/>
            <a:ext cx="769441" cy="850357"/>
            <a:chOff x="922964" y="3281022"/>
            <a:chExt cx="630124" cy="696386"/>
          </a:xfrm>
        </p:grpSpPr>
        <p:sp>
          <p:nvSpPr>
            <p:cNvPr id="102" name="Oval 101"/>
            <p:cNvSpPr>
              <a:spLocks noChangeAspect="1"/>
            </p:cNvSpPr>
            <p:nvPr/>
          </p:nvSpPr>
          <p:spPr>
            <a:xfrm>
              <a:off x="1088218" y="3281022"/>
              <a:ext cx="200183" cy="194452"/>
            </a:xfrm>
            <a:prstGeom prst="ellipse">
              <a:avLst/>
            </a:pr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998" dirty="0">
                <a:solidFill>
                  <a:schemeClr val="bg1">
                    <a:lumMod val="65000"/>
                  </a:schemeClr>
                </a:solidFill>
                <a:cs typeface="+mn-ea"/>
                <a:sym typeface="+mn-lt"/>
              </a:endParaRPr>
            </a:p>
          </p:txBody>
        </p:sp>
        <p:grpSp>
          <p:nvGrpSpPr>
            <p:cNvPr id="14" name="Group 120"/>
            <p:cNvGrpSpPr/>
            <p:nvPr/>
          </p:nvGrpSpPr>
          <p:grpSpPr>
            <a:xfrm>
              <a:off x="922964" y="3475474"/>
              <a:ext cx="630124" cy="501934"/>
              <a:chOff x="980571" y="3705902"/>
              <a:chExt cx="630124" cy="501934"/>
            </a:xfrm>
          </p:grpSpPr>
          <p:sp>
            <p:nvSpPr>
              <p:cNvPr id="104" name="TextBox 103"/>
              <p:cNvSpPr txBox="1"/>
              <p:nvPr/>
            </p:nvSpPr>
            <p:spPr>
              <a:xfrm>
                <a:off x="980571" y="4056922"/>
                <a:ext cx="630124" cy="150914"/>
              </a:xfrm>
              <a:prstGeom prst="rect">
                <a:avLst/>
              </a:prstGeom>
              <a:noFill/>
            </p:spPr>
            <p:txBody>
              <a:bodyPr wrap="none" lIns="0" tIns="0" rIns="0" bIns="0" rtlCol="0" anchor="t">
                <a:spAutoFit/>
              </a:bodyPr>
              <a:lstStyle/>
              <a:p>
                <a:pPr algn="ctr">
                  <a:lnSpc>
                    <a:spcPct val="120000"/>
                  </a:lnSpc>
                </a:pPr>
                <a:r>
                  <a:rPr lang="zh-CN" altLang="en-US" sz="998" b="1" dirty="0">
                    <a:solidFill>
                      <a:schemeClr val="bg1">
                        <a:lumMod val="65000"/>
                      </a:schemeClr>
                    </a:solidFill>
                    <a:cs typeface="+mn-ea"/>
                    <a:sym typeface="+mn-lt"/>
                  </a:rPr>
                  <a:t>替换文字内容</a:t>
                </a:r>
                <a:endParaRPr lang="en-US" sz="998" b="1" dirty="0">
                  <a:solidFill>
                    <a:schemeClr val="bg1">
                      <a:lumMod val="65000"/>
                    </a:schemeClr>
                  </a:solidFill>
                  <a:cs typeface="+mn-ea"/>
                  <a:sym typeface="+mn-lt"/>
                </a:endParaRPr>
              </a:p>
            </p:txBody>
          </p:sp>
          <p:cxnSp>
            <p:nvCxnSpPr>
              <p:cNvPr id="105" name="Straight Connector 104"/>
              <p:cNvCxnSpPr/>
              <p:nvPr/>
            </p:nvCxnSpPr>
            <p:spPr>
              <a:xfrm>
                <a:off x="1246034" y="3705902"/>
                <a:ext cx="0" cy="342098"/>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grpSp>
      </p:grpSp>
      <p:grpSp>
        <p:nvGrpSpPr>
          <p:cNvPr id="15" name="Group 137"/>
          <p:cNvGrpSpPr/>
          <p:nvPr/>
        </p:nvGrpSpPr>
        <p:grpSpPr>
          <a:xfrm>
            <a:off x="4575295" y="4690246"/>
            <a:ext cx="769441" cy="1247356"/>
            <a:chOff x="1580305" y="3281022"/>
            <a:chExt cx="630124" cy="1021504"/>
          </a:xfrm>
        </p:grpSpPr>
        <p:sp>
          <p:nvSpPr>
            <p:cNvPr id="107" name="Oval 106"/>
            <p:cNvSpPr>
              <a:spLocks noChangeAspect="1"/>
            </p:cNvSpPr>
            <p:nvPr/>
          </p:nvSpPr>
          <p:spPr>
            <a:xfrm>
              <a:off x="1744938" y="3281022"/>
              <a:ext cx="200183" cy="194452"/>
            </a:xfrm>
            <a:prstGeom prst="ellipse">
              <a:avLst/>
            </a:prstGeom>
            <a:solidFill>
              <a:schemeClr val="accent4">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998" dirty="0">
                <a:solidFill>
                  <a:schemeClr val="bg1">
                    <a:lumMod val="65000"/>
                  </a:schemeClr>
                </a:solidFill>
                <a:cs typeface="+mn-ea"/>
                <a:sym typeface="+mn-lt"/>
              </a:endParaRPr>
            </a:p>
          </p:txBody>
        </p:sp>
        <p:grpSp>
          <p:nvGrpSpPr>
            <p:cNvPr id="16" name="Group 107"/>
            <p:cNvGrpSpPr/>
            <p:nvPr/>
          </p:nvGrpSpPr>
          <p:grpSpPr>
            <a:xfrm>
              <a:off x="1580305" y="3475474"/>
              <a:ext cx="630124" cy="827052"/>
              <a:chOff x="1629101" y="3705902"/>
              <a:chExt cx="630124" cy="827052"/>
            </a:xfrm>
          </p:grpSpPr>
          <p:cxnSp>
            <p:nvCxnSpPr>
              <p:cNvPr id="109" name="Straight Connector 108"/>
              <p:cNvCxnSpPr/>
              <p:nvPr/>
            </p:nvCxnSpPr>
            <p:spPr>
              <a:xfrm>
                <a:off x="1893825" y="3705902"/>
                <a:ext cx="0" cy="651665"/>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110" name="TextBox 109"/>
              <p:cNvSpPr txBox="1"/>
              <p:nvPr/>
            </p:nvSpPr>
            <p:spPr>
              <a:xfrm>
                <a:off x="1629101" y="4382040"/>
                <a:ext cx="630124" cy="150914"/>
              </a:xfrm>
              <a:prstGeom prst="rect">
                <a:avLst/>
              </a:prstGeom>
              <a:noFill/>
            </p:spPr>
            <p:txBody>
              <a:bodyPr wrap="none" lIns="0" tIns="0" rIns="0" bIns="0" rtlCol="0" anchor="t">
                <a:spAutoFit/>
              </a:bodyPr>
              <a:lstStyle/>
              <a:p>
                <a:pPr algn="ctr">
                  <a:lnSpc>
                    <a:spcPct val="120000"/>
                  </a:lnSpc>
                </a:pPr>
                <a:r>
                  <a:rPr lang="zh-CN" altLang="en-US" sz="998" b="1" dirty="0">
                    <a:solidFill>
                      <a:schemeClr val="bg1">
                        <a:lumMod val="65000"/>
                      </a:schemeClr>
                    </a:solidFill>
                    <a:cs typeface="+mn-ea"/>
                    <a:sym typeface="+mn-lt"/>
                  </a:rPr>
                  <a:t>替换文字内容</a:t>
                </a:r>
                <a:endParaRPr lang="en-US" sz="998" b="1" dirty="0">
                  <a:solidFill>
                    <a:schemeClr val="bg1">
                      <a:lumMod val="65000"/>
                    </a:schemeClr>
                  </a:solidFill>
                  <a:cs typeface="+mn-ea"/>
                  <a:sym typeface="+mn-lt"/>
                </a:endParaRPr>
              </a:p>
            </p:txBody>
          </p:sp>
        </p:grpSp>
      </p:grpSp>
      <p:grpSp>
        <p:nvGrpSpPr>
          <p:cNvPr id="18" name="Group 136"/>
          <p:cNvGrpSpPr/>
          <p:nvPr/>
        </p:nvGrpSpPr>
        <p:grpSpPr>
          <a:xfrm>
            <a:off x="5477456" y="4690251"/>
            <a:ext cx="769441" cy="850357"/>
            <a:chOff x="922964" y="3281022"/>
            <a:chExt cx="630124" cy="696386"/>
          </a:xfrm>
        </p:grpSpPr>
        <p:sp>
          <p:nvSpPr>
            <p:cNvPr id="112" name="Oval 111"/>
            <p:cNvSpPr>
              <a:spLocks noChangeAspect="1"/>
            </p:cNvSpPr>
            <p:nvPr/>
          </p:nvSpPr>
          <p:spPr>
            <a:xfrm>
              <a:off x="1088218" y="3281022"/>
              <a:ext cx="200183" cy="194452"/>
            </a:xfrm>
            <a:prstGeom prst="ellipse">
              <a:avLst/>
            </a:prstGeom>
            <a:solidFill>
              <a:schemeClr val="accent5">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998" dirty="0">
                <a:solidFill>
                  <a:schemeClr val="bg1">
                    <a:lumMod val="65000"/>
                  </a:schemeClr>
                </a:solidFill>
                <a:cs typeface="+mn-ea"/>
                <a:sym typeface="+mn-lt"/>
              </a:endParaRPr>
            </a:p>
          </p:txBody>
        </p:sp>
        <p:grpSp>
          <p:nvGrpSpPr>
            <p:cNvPr id="19" name="Group 120"/>
            <p:cNvGrpSpPr/>
            <p:nvPr/>
          </p:nvGrpSpPr>
          <p:grpSpPr>
            <a:xfrm>
              <a:off x="922964" y="3475474"/>
              <a:ext cx="630124" cy="501934"/>
              <a:chOff x="980571" y="3705902"/>
              <a:chExt cx="630124" cy="501934"/>
            </a:xfrm>
          </p:grpSpPr>
          <p:sp>
            <p:nvSpPr>
              <p:cNvPr id="114" name="TextBox 113"/>
              <p:cNvSpPr txBox="1"/>
              <p:nvPr/>
            </p:nvSpPr>
            <p:spPr>
              <a:xfrm>
                <a:off x="980571" y="4056922"/>
                <a:ext cx="630124" cy="150914"/>
              </a:xfrm>
              <a:prstGeom prst="rect">
                <a:avLst/>
              </a:prstGeom>
              <a:noFill/>
            </p:spPr>
            <p:txBody>
              <a:bodyPr wrap="none" lIns="0" tIns="0" rIns="0" bIns="0" rtlCol="0" anchor="t">
                <a:spAutoFit/>
              </a:bodyPr>
              <a:lstStyle/>
              <a:p>
                <a:pPr algn="ctr">
                  <a:lnSpc>
                    <a:spcPct val="120000"/>
                  </a:lnSpc>
                </a:pPr>
                <a:r>
                  <a:rPr lang="zh-CN" altLang="en-US" sz="998" b="1" dirty="0">
                    <a:solidFill>
                      <a:schemeClr val="bg1">
                        <a:lumMod val="65000"/>
                      </a:schemeClr>
                    </a:solidFill>
                    <a:cs typeface="+mn-ea"/>
                    <a:sym typeface="+mn-lt"/>
                  </a:rPr>
                  <a:t>替换文字内容</a:t>
                </a:r>
                <a:endParaRPr lang="en-US" sz="998" b="1" dirty="0">
                  <a:solidFill>
                    <a:schemeClr val="bg1">
                      <a:lumMod val="65000"/>
                    </a:schemeClr>
                  </a:solidFill>
                  <a:cs typeface="+mn-ea"/>
                  <a:sym typeface="+mn-lt"/>
                </a:endParaRPr>
              </a:p>
            </p:txBody>
          </p:sp>
          <p:cxnSp>
            <p:nvCxnSpPr>
              <p:cNvPr id="115" name="Straight Connector 114"/>
              <p:cNvCxnSpPr/>
              <p:nvPr/>
            </p:nvCxnSpPr>
            <p:spPr>
              <a:xfrm>
                <a:off x="1246034" y="3705902"/>
                <a:ext cx="0" cy="342098"/>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grpSp>
      </p:grpSp>
      <p:grpSp>
        <p:nvGrpSpPr>
          <p:cNvPr id="20" name="Group 137"/>
          <p:cNvGrpSpPr/>
          <p:nvPr/>
        </p:nvGrpSpPr>
        <p:grpSpPr>
          <a:xfrm>
            <a:off x="6379614" y="4690246"/>
            <a:ext cx="769441" cy="1247356"/>
            <a:chOff x="1580305" y="3281022"/>
            <a:chExt cx="630124" cy="1021504"/>
          </a:xfrm>
        </p:grpSpPr>
        <p:sp>
          <p:nvSpPr>
            <p:cNvPr id="117" name="Oval 116"/>
            <p:cNvSpPr>
              <a:spLocks noChangeAspect="1"/>
            </p:cNvSpPr>
            <p:nvPr/>
          </p:nvSpPr>
          <p:spPr>
            <a:xfrm>
              <a:off x="1744938" y="3281022"/>
              <a:ext cx="200183" cy="194452"/>
            </a:xfrm>
            <a:prstGeom prst="ellipse">
              <a:avLst/>
            </a:prstGeom>
            <a:solidFill>
              <a:schemeClr val="accent6">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998" dirty="0">
                <a:solidFill>
                  <a:schemeClr val="bg1">
                    <a:lumMod val="65000"/>
                  </a:schemeClr>
                </a:solidFill>
                <a:cs typeface="+mn-ea"/>
                <a:sym typeface="+mn-lt"/>
              </a:endParaRPr>
            </a:p>
          </p:txBody>
        </p:sp>
        <p:grpSp>
          <p:nvGrpSpPr>
            <p:cNvPr id="21" name="Group 107"/>
            <p:cNvGrpSpPr/>
            <p:nvPr/>
          </p:nvGrpSpPr>
          <p:grpSpPr>
            <a:xfrm>
              <a:off x="1580305" y="3475474"/>
              <a:ext cx="630124" cy="827052"/>
              <a:chOff x="1629101" y="3705902"/>
              <a:chExt cx="630124" cy="827052"/>
            </a:xfrm>
          </p:grpSpPr>
          <p:cxnSp>
            <p:nvCxnSpPr>
              <p:cNvPr id="119" name="Straight Connector 118"/>
              <p:cNvCxnSpPr/>
              <p:nvPr/>
            </p:nvCxnSpPr>
            <p:spPr>
              <a:xfrm>
                <a:off x="1893825" y="3705902"/>
                <a:ext cx="0" cy="651665"/>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120" name="TextBox 119"/>
              <p:cNvSpPr txBox="1"/>
              <p:nvPr/>
            </p:nvSpPr>
            <p:spPr>
              <a:xfrm>
                <a:off x="1629101" y="4382040"/>
                <a:ext cx="630124" cy="150914"/>
              </a:xfrm>
              <a:prstGeom prst="rect">
                <a:avLst/>
              </a:prstGeom>
              <a:noFill/>
            </p:spPr>
            <p:txBody>
              <a:bodyPr wrap="none" lIns="0" tIns="0" rIns="0" bIns="0" rtlCol="0" anchor="t">
                <a:spAutoFit/>
              </a:bodyPr>
              <a:lstStyle/>
              <a:p>
                <a:pPr algn="ctr">
                  <a:lnSpc>
                    <a:spcPct val="120000"/>
                  </a:lnSpc>
                </a:pPr>
                <a:r>
                  <a:rPr lang="zh-CN" altLang="en-US" sz="998" b="1" dirty="0">
                    <a:solidFill>
                      <a:schemeClr val="bg1">
                        <a:lumMod val="65000"/>
                      </a:schemeClr>
                    </a:solidFill>
                    <a:cs typeface="+mn-ea"/>
                    <a:sym typeface="+mn-lt"/>
                  </a:rPr>
                  <a:t>替换文字内容</a:t>
                </a:r>
                <a:endParaRPr lang="en-US" sz="998" b="1" dirty="0">
                  <a:solidFill>
                    <a:schemeClr val="bg1">
                      <a:lumMod val="65000"/>
                    </a:schemeClr>
                  </a:solidFill>
                  <a:cs typeface="+mn-ea"/>
                  <a:sym typeface="+mn-lt"/>
                </a:endParaRPr>
              </a:p>
            </p:txBody>
          </p:sp>
        </p:grpSp>
      </p:grpSp>
      <p:grpSp>
        <p:nvGrpSpPr>
          <p:cNvPr id="23" name="Group 136"/>
          <p:cNvGrpSpPr/>
          <p:nvPr/>
        </p:nvGrpSpPr>
        <p:grpSpPr>
          <a:xfrm>
            <a:off x="7281775" y="4690251"/>
            <a:ext cx="769441" cy="850357"/>
            <a:chOff x="922964" y="3281022"/>
            <a:chExt cx="630124" cy="696386"/>
          </a:xfrm>
        </p:grpSpPr>
        <p:sp>
          <p:nvSpPr>
            <p:cNvPr id="122" name="Oval 121"/>
            <p:cNvSpPr>
              <a:spLocks noChangeAspect="1"/>
            </p:cNvSpPr>
            <p:nvPr/>
          </p:nvSpPr>
          <p:spPr>
            <a:xfrm>
              <a:off x="1088218" y="3281022"/>
              <a:ext cx="200183" cy="194452"/>
            </a:xfrm>
            <a:prstGeom prst="ellipse">
              <a:avLst/>
            </a:prstGeom>
            <a:solidFill>
              <a:schemeClr val="accent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998" dirty="0">
                <a:solidFill>
                  <a:schemeClr val="bg1">
                    <a:lumMod val="65000"/>
                  </a:schemeClr>
                </a:solidFill>
                <a:cs typeface="+mn-ea"/>
                <a:sym typeface="+mn-lt"/>
              </a:endParaRPr>
            </a:p>
          </p:txBody>
        </p:sp>
        <p:grpSp>
          <p:nvGrpSpPr>
            <p:cNvPr id="24" name="Group 120"/>
            <p:cNvGrpSpPr/>
            <p:nvPr/>
          </p:nvGrpSpPr>
          <p:grpSpPr>
            <a:xfrm>
              <a:off x="922964" y="3475474"/>
              <a:ext cx="630124" cy="501934"/>
              <a:chOff x="980571" y="3705902"/>
              <a:chExt cx="630124" cy="501934"/>
            </a:xfrm>
          </p:grpSpPr>
          <p:sp>
            <p:nvSpPr>
              <p:cNvPr id="124" name="TextBox 123"/>
              <p:cNvSpPr txBox="1"/>
              <p:nvPr/>
            </p:nvSpPr>
            <p:spPr>
              <a:xfrm>
                <a:off x="980571" y="4056922"/>
                <a:ext cx="630124" cy="150914"/>
              </a:xfrm>
              <a:prstGeom prst="rect">
                <a:avLst/>
              </a:prstGeom>
              <a:noFill/>
            </p:spPr>
            <p:txBody>
              <a:bodyPr wrap="none" lIns="0" tIns="0" rIns="0" bIns="0" rtlCol="0" anchor="t">
                <a:spAutoFit/>
              </a:bodyPr>
              <a:lstStyle/>
              <a:p>
                <a:pPr algn="ctr">
                  <a:lnSpc>
                    <a:spcPct val="120000"/>
                  </a:lnSpc>
                </a:pPr>
                <a:r>
                  <a:rPr lang="zh-CN" altLang="en-US" sz="998" b="1" dirty="0">
                    <a:solidFill>
                      <a:schemeClr val="bg1">
                        <a:lumMod val="65000"/>
                      </a:schemeClr>
                    </a:solidFill>
                    <a:cs typeface="+mn-ea"/>
                    <a:sym typeface="+mn-lt"/>
                  </a:rPr>
                  <a:t>替换文字内容</a:t>
                </a:r>
                <a:endParaRPr lang="en-US" sz="998" b="1" dirty="0">
                  <a:solidFill>
                    <a:schemeClr val="bg1">
                      <a:lumMod val="65000"/>
                    </a:schemeClr>
                  </a:solidFill>
                  <a:cs typeface="+mn-ea"/>
                  <a:sym typeface="+mn-lt"/>
                </a:endParaRPr>
              </a:p>
            </p:txBody>
          </p:sp>
          <p:cxnSp>
            <p:nvCxnSpPr>
              <p:cNvPr id="125" name="Straight Connector 124"/>
              <p:cNvCxnSpPr/>
              <p:nvPr/>
            </p:nvCxnSpPr>
            <p:spPr>
              <a:xfrm>
                <a:off x="1246034" y="3705902"/>
                <a:ext cx="0" cy="342098"/>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grpSp>
      </p:grpSp>
      <p:grpSp>
        <p:nvGrpSpPr>
          <p:cNvPr id="25" name="Group 137"/>
          <p:cNvGrpSpPr/>
          <p:nvPr/>
        </p:nvGrpSpPr>
        <p:grpSpPr>
          <a:xfrm>
            <a:off x="8183932" y="4690246"/>
            <a:ext cx="769441" cy="1247356"/>
            <a:chOff x="1580305" y="3281022"/>
            <a:chExt cx="630124" cy="1021504"/>
          </a:xfrm>
        </p:grpSpPr>
        <p:sp>
          <p:nvSpPr>
            <p:cNvPr id="127" name="Oval 126"/>
            <p:cNvSpPr>
              <a:spLocks noChangeAspect="1"/>
            </p:cNvSpPr>
            <p:nvPr/>
          </p:nvSpPr>
          <p:spPr>
            <a:xfrm>
              <a:off x="1744938" y="3281022"/>
              <a:ext cx="200183" cy="194452"/>
            </a:xfrm>
            <a:prstGeom prst="ellipse">
              <a:avLst/>
            </a:prstGeom>
            <a:solidFill>
              <a:schemeClr val="accent2">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998" dirty="0">
                <a:solidFill>
                  <a:schemeClr val="bg1">
                    <a:lumMod val="65000"/>
                  </a:schemeClr>
                </a:solidFill>
                <a:cs typeface="+mn-ea"/>
                <a:sym typeface="+mn-lt"/>
              </a:endParaRPr>
            </a:p>
          </p:txBody>
        </p:sp>
        <p:grpSp>
          <p:nvGrpSpPr>
            <p:cNvPr id="26" name="Group 127"/>
            <p:cNvGrpSpPr/>
            <p:nvPr/>
          </p:nvGrpSpPr>
          <p:grpSpPr>
            <a:xfrm>
              <a:off x="1580305" y="3475474"/>
              <a:ext cx="630124" cy="827052"/>
              <a:chOff x="1629101" y="3705902"/>
              <a:chExt cx="630124" cy="827052"/>
            </a:xfrm>
          </p:grpSpPr>
          <p:cxnSp>
            <p:nvCxnSpPr>
              <p:cNvPr id="129" name="Straight Connector 128"/>
              <p:cNvCxnSpPr/>
              <p:nvPr/>
            </p:nvCxnSpPr>
            <p:spPr>
              <a:xfrm>
                <a:off x="1893825" y="3705902"/>
                <a:ext cx="0" cy="651665"/>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130" name="TextBox 129"/>
              <p:cNvSpPr txBox="1"/>
              <p:nvPr/>
            </p:nvSpPr>
            <p:spPr>
              <a:xfrm>
                <a:off x="1629101" y="4382040"/>
                <a:ext cx="630124" cy="150914"/>
              </a:xfrm>
              <a:prstGeom prst="rect">
                <a:avLst/>
              </a:prstGeom>
              <a:noFill/>
            </p:spPr>
            <p:txBody>
              <a:bodyPr wrap="none" lIns="0" tIns="0" rIns="0" bIns="0" rtlCol="0" anchor="t">
                <a:spAutoFit/>
              </a:bodyPr>
              <a:lstStyle/>
              <a:p>
                <a:pPr algn="ctr">
                  <a:lnSpc>
                    <a:spcPct val="120000"/>
                  </a:lnSpc>
                </a:pPr>
                <a:r>
                  <a:rPr lang="zh-CN" altLang="en-US" sz="998" b="1" dirty="0">
                    <a:solidFill>
                      <a:schemeClr val="bg1">
                        <a:lumMod val="65000"/>
                      </a:schemeClr>
                    </a:solidFill>
                    <a:cs typeface="+mn-ea"/>
                    <a:sym typeface="+mn-lt"/>
                  </a:rPr>
                  <a:t>替换文字内容</a:t>
                </a:r>
                <a:endParaRPr lang="en-US" sz="998" b="1" dirty="0">
                  <a:solidFill>
                    <a:schemeClr val="bg1">
                      <a:lumMod val="65000"/>
                    </a:schemeClr>
                  </a:solidFill>
                  <a:cs typeface="+mn-ea"/>
                  <a:sym typeface="+mn-lt"/>
                </a:endParaRPr>
              </a:p>
            </p:txBody>
          </p:sp>
        </p:grpSp>
      </p:grpSp>
      <p:grpSp>
        <p:nvGrpSpPr>
          <p:cNvPr id="33" name="Group 136"/>
          <p:cNvGrpSpPr/>
          <p:nvPr/>
        </p:nvGrpSpPr>
        <p:grpSpPr>
          <a:xfrm>
            <a:off x="9086095" y="4690251"/>
            <a:ext cx="769441" cy="850357"/>
            <a:chOff x="922964" y="3281022"/>
            <a:chExt cx="630124" cy="696386"/>
          </a:xfrm>
        </p:grpSpPr>
        <p:sp>
          <p:nvSpPr>
            <p:cNvPr id="132" name="Oval 131"/>
            <p:cNvSpPr>
              <a:spLocks noChangeAspect="1"/>
            </p:cNvSpPr>
            <p:nvPr/>
          </p:nvSpPr>
          <p:spPr>
            <a:xfrm>
              <a:off x="1088218" y="3281022"/>
              <a:ext cx="200183" cy="194452"/>
            </a:xfrm>
            <a:prstGeom prst="ellipse">
              <a:avLst/>
            </a:pr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998" dirty="0">
                <a:solidFill>
                  <a:schemeClr val="bg1">
                    <a:lumMod val="65000"/>
                  </a:schemeClr>
                </a:solidFill>
                <a:cs typeface="+mn-ea"/>
                <a:sym typeface="+mn-lt"/>
              </a:endParaRPr>
            </a:p>
          </p:txBody>
        </p:sp>
        <p:grpSp>
          <p:nvGrpSpPr>
            <p:cNvPr id="35" name="Group 120"/>
            <p:cNvGrpSpPr/>
            <p:nvPr/>
          </p:nvGrpSpPr>
          <p:grpSpPr>
            <a:xfrm>
              <a:off x="922964" y="3475474"/>
              <a:ext cx="630124" cy="501934"/>
              <a:chOff x="980571" y="3705902"/>
              <a:chExt cx="630124" cy="501934"/>
            </a:xfrm>
          </p:grpSpPr>
          <p:sp>
            <p:nvSpPr>
              <p:cNvPr id="134" name="TextBox 133"/>
              <p:cNvSpPr txBox="1"/>
              <p:nvPr/>
            </p:nvSpPr>
            <p:spPr>
              <a:xfrm>
                <a:off x="980571" y="4056922"/>
                <a:ext cx="630124" cy="150914"/>
              </a:xfrm>
              <a:prstGeom prst="rect">
                <a:avLst/>
              </a:prstGeom>
              <a:noFill/>
            </p:spPr>
            <p:txBody>
              <a:bodyPr wrap="none" lIns="0" tIns="0" rIns="0" bIns="0" rtlCol="0" anchor="t">
                <a:spAutoFit/>
              </a:bodyPr>
              <a:lstStyle/>
              <a:p>
                <a:pPr algn="ctr">
                  <a:lnSpc>
                    <a:spcPct val="120000"/>
                  </a:lnSpc>
                </a:pPr>
                <a:r>
                  <a:rPr lang="zh-CN" altLang="en-US" sz="998" b="1" dirty="0">
                    <a:solidFill>
                      <a:schemeClr val="bg1">
                        <a:lumMod val="65000"/>
                      </a:schemeClr>
                    </a:solidFill>
                    <a:cs typeface="+mn-ea"/>
                    <a:sym typeface="+mn-lt"/>
                  </a:rPr>
                  <a:t>替换文字内容</a:t>
                </a:r>
                <a:endParaRPr lang="en-US" sz="998" b="1" dirty="0">
                  <a:solidFill>
                    <a:schemeClr val="bg1">
                      <a:lumMod val="65000"/>
                    </a:schemeClr>
                  </a:solidFill>
                  <a:cs typeface="+mn-ea"/>
                  <a:sym typeface="+mn-lt"/>
                </a:endParaRPr>
              </a:p>
            </p:txBody>
          </p:sp>
          <p:cxnSp>
            <p:nvCxnSpPr>
              <p:cNvPr id="135" name="Straight Connector 134"/>
              <p:cNvCxnSpPr/>
              <p:nvPr/>
            </p:nvCxnSpPr>
            <p:spPr>
              <a:xfrm>
                <a:off x="1246034" y="3705902"/>
                <a:ext cx="0" cy="342098"/>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grpSp>
      </p:grpSp>
      <p:grpSp>
        <p:nvGrpSpPr>
          <p:cNvPr id="36" name="Group 137"/>
          <p:cNvGrpSpPr/>
          <p:nvPr/>
        </p:nvGrpSpPr>
        <p:grpSpPr>
          <a:xfrm>
            <a:off x="9988249" y="4690246"/>
            <a:ext cx="769441" cy="1247356"/>
            <a:chOff x="1580305" y="3281022"/>
            <a:chExt cx="630124" cy="1021504"/>
          </a:xfrm>
        </p:grpSpPr>
        <p:sp>
          <p:nvSpPr>
            <p:cNvPr id="137" name="Oval 136"/>
            <p:cNvSpPr>
              <a:spLocks noChangeAspect="1"/>
            </p:cNvSpPr>
            <p:nvPr/>
          </p:nvSpPr>
          <p:spPr>
            <a:xfrm>
              <a:off x="1744938" y="3281022"/>
              <a:ext cx="200183" cy="194452"/>
            </a:xfrm>
            <a:prstGeom prst="ellipse">
              <a:avLst/>
            </a:prstGeom>
            <a:solidFill>
              <a:schemeClr val="accent4">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998" dirty="0">
                <a:solidFill>
                  <a:schemeClr val="bg1">
                    <a:lumMod val="65000"/>
                  </a:schemeClr>
                </a:solidFill>
                <a:cs typeface="+mn-ea"/>
                <a:sym typeface="+mn-lt"/>
              </a:endParaRPr>
            </a:p>
          </p:txBody>
        </p:sp>
        <p:grpSp>
          <p:nvGrpSpPr>
            <p:cNvPr id="41" name="Group 137"/>
            <p:cNvGrpSpPr/>
            <p:nvPr/>
          </p:nvGrpSpPr>
          <p:grpSpPr>
            <a:xfrm>
              <a:off x="1580305" y="3475474"/>
              <a:ext cx="630124" cy="827052"/>
              <a:chOff x="1629101" y="3705902"/>
              <a:chExt cx="630124" cy="827052"/>
            </a:xfrm>
          </p:grpSpPr>
          <p:cxnSp>
            <p:nvCxnSpPr>
              <p:cNvPr id="139" name="Straight Connector 138"/>
              <p:cNvCxnSpPr/>
              <p:nvPr/>
            </p:nvCxnSpPr>
            <p:spPr>
              <a:xfrm>
                <a:off x="1893825" y="3705902"/>
                <a:ext cx="0" cy="651665"/>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140" name="TextBox 139"/>
              <p:cNvSpPr txBox="1"/>
              <p:nvPr/>
            </p:nvSpPr>
            <p:spPr>
              <a:xfrm>
                <a:off x="1629101" y="4382040"/>
                <a:ext cx="630124" cy="150914"/>
              </a:xfrm>
              <a:prstGeom prst="rect">
                <a:avLst/>
              </a:prstGeom>
              <a:noFill/>
            </p:spPr>
            <p:txBody>
              <a:bodyPr wrap="none" lIns="0" tIns="0" rIns="0" bIns="0" rtlCol="0" anchor="t">
                <a:spAutoFit/>
              </a:bodyPr>
              <a:lstStyle/>
              <a:p>
                <a:pPr algn="ctr">
                  <a:lnSpc>
                    <a:spcPct val="120000"/>
                  </a:lnSpc>
                </a:pPr>
                <a:r>
                  <a:rPr lang="zh-CN" altLang="en-US" sz="998" b="1" dirty="0">
                    <a:solidFill>
                      <a:schemeClr val="bg1">
                        <a:lumMod val="65000"/>
                      </a:schemeClr>
                    </a:solidFill>
                    <a:cs typeface="+mn-ea"/>
                    <a:sym typeface="+mn-lt"/>
                  </a:rPr>
                  <a:t>替换文字内容</a:t>
                </a:r>
                <a:endParaRPr lang="en-US" sz="998" b="1" dirty="0">
                  <a:solidFill>
                    <a:schemeClr val="bg1">
                      <a:lumMod val="65000"/>
                    </a:schemeClr>
                  </a:solidFill>
                  <a:cs typeface="+mn-ea"/>
                  <a:sym typeface="+mn-lt"/>
                </a:endParaRPr>
              </a:p>
            </p:txBody>
          </p:sp>
        </p:grpSp>
      </p:grpSp>
    </p:spTree>
    <p:extLst>
      <p:ext uri="{BB962C8B-B14F-4D97-AF65-F5344CB8AC3E}">
        <p14:creationId xmlns:p14="http://schemas.microsoft.com/office/powerpoint/2010/main" val="3836639240"/>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accel="50000" decel="50000" fill="hold" grpId="0" nodeType="after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500" fill="hold"/>
                                        <p:tgtEl>
                                          <p:spTgt spid="17"/>
                                        </p:tgtEl>
                                        <p:attrNameLst>
                                          <p:attrName>ppt_x</p:attrName>
                                        </p:attrNameLst>
                                      </p:cBhvr>
                                      <p:tavLst>
                                        <p:tav tm="0">
                                          <p:val>
                                            <p:strVal val="#ppt_x"/>
                                          </p:val>
                                        </p:tav>
                                        <p:tav tm="100000">
                                          <p:val>
                                            <p:strVal val="#ppt_x"/>
                                          </p:val>
                                        </p:tav>
                                      </p:tavLst>
                                    </p:anim>
                                    <p:anim calcmode="lin" valueType="num">
                                      <p:cBhvr additive="base">
                                        <p:cTn id="8" dur="500" fill="hold"/>
                                        <p:tgtEl>
                                          <p:spTgt spid="17"/>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accel="50000" decel="50000" fill="hold" nodeType="after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ppt_x"/>
                                          </p:val>
                                        </p:tav>
                                        <p:tav tm="100000">
                                          <p:val>
                                            <p:strVal val="#ppt_x"/>
                                          </p:val>
                                        </p:tav>
                                      </p:tavLst>
                                    </p:anim>
                                    <p:anim calcmode="lin" valueType="num">
                                      <p:cBhvr additive="base">
                                        <p:cTn id="13" dur="500" fill="hold"/>
                                        <p:tgtEl>
                                          <p:spTgt spid="5"/>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accel="50000" decel="50000" fill="hold" grpId="0" nodeType="after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500" fill="hold"/>
                                        <p:tgtEl>
                                          <p:spTgt spid="6"/>
                                        </p:tgtEl>
                                        <p:attrNameLst>
                                          <p:attrName>ppt_x</p:attrName>
                                        </p:attrNameLst>
                                      </p:cBhvr>
                                      <p:tavLst>
                                        <p:tav tm="0">
                                          <p:val>
                                            <p:strVal val="#ppt_x"/>
                                          </p:val>
                                        </p:tav>
                                        <p:tav tm="100000">
                                          <p:val>
                                            <p:strVal val="#ppt_x"/>
                                          </p:val>
                                        </p:tav>
                                      </p:tavLst>
                                    </p:anim>
                                    <p:anim calcmode="lin" valueType="num">
                                      <p:cBhvr additive="base">
                                        <p:cTn id="18" dur="500" fill="hold"/>
                                        <p:tgtEl>
                                          <p:spTgt spid="6"/>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4" accel="50000" decel="50000" fill="hold" nodeType="after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500" fill="hold"/>
                                        <p:tgtEl>
                                          <p:spTgt spid="10"/>
                                        </p:tgtEl>
                                        <p:attrNameLst>
                                          <p:attrName>ppt_x</p:attrName>
                                        </p:attrNameLst>
                                      </p:cBhvr>
                                      <p:tavLst>
                                        <p:tav tm="0">
                                          <p:val>
                                            <p:strVal val="#ppt_x"/>
                                          </p:val>
                                        </p:tav>
                                        <p:tav tm="100000">
                                          <p:val>
                                            <p:strVal val="#ppt_x"/>
                                          </p:val>
                                        </p:tav>
                                      </p:tavLst>
                                    </p:anim>
                                    <p:anim calcmode="lin" valueType="num">
                                      <p:cBhvr additive="base">
                                        <p:cTn id="23" dur="500" fill="hold"/>
                                        <p:tgtEl>
                                          <p:spTgt spid="10"/>
                                        </p:tgtEl>
                                        <p:attrNameLst>
                                          <p:attrName>ppt_y</p:attrName>
                                        </p:attrNameLst>
                                      </p:cBhvr>
                                      <p:tavLst>
                                        <p:tav tm="0">
                                          <p:val>
                                            <p:strVal val="1+#ppt_h/2"/>
                                          </p:val>
                                        </p:tav>
                                        <p:tav tm="100000">
                                          <p:val>
                                            <p:strVal val="#ppt_y"/>
                                          </p:val>
                                        </p:tav>
                                      </p:tavLst>
                                    </p:anim>
                                  </p:childTnLst>
                                </p:cTn>
                              </p:par>
                            </p:childTnLst>
                          </p:cTn>
                        </p:par>
                        <p:par>
                          <p:cTn id="24" fill="hold">
                            <p:stCondLst>
                              <p:cond delay="2000"/>
                            </p:stCondLst>
                            <p:childTnLst>
                              <p:par>
                                <p:cTn id="25" presetID="2" presetClass="entr" presetSubtype="4" accel="50000" decel="50000" fill="hold" grpId="0" nodeType="afterEffect">
                                  <p:stCondLst>
                                    <p:cond delay="0"/>
                                  </p:stCondLst>
                                  <p:childTnLst>
                                    <p:set>
                                      <p:cBhvr>
                                        <p:cTn id="26" dur="1" fill="hold">
                                          <p:stCondLst>
                                            <p:cond delay="0"/>
                                          </p:stCondLst>
                                        </p:cTn>
                                        <p:tgtEl>
                                          <p:spTgt spid="22"/>
                                        </p:tgtEl>
                                        <p:attrNameLst>
                                          <p:attrName>style.visibility</p:attrName>
                                        </p:attrNameLst>
                                      </p:cBhvr>
                                      <p:to>
                                        <p:strVal val="visible"/>
                                      </p:to>
                                    </p:set>
                                    <p:anim calcmode="lin" valueType="num">
                                      <p:cBhvr additive="base">
                                        <p:cTn id="27" dur="500" fill="hold"/>
                                        <p:tgtEl>
                                          <p:spTgt spid="22"/>
                                        </p:tgtEl>
                                        <p:attrNameLst>
                                          <p:attrName>ppt_x</p:attrName>
                                        </p:attrNameLst>
                                      </p:cBhvr>
                                      <p:tavLst>
                                        <p:tav tm="0">
                                          <p:val>
                                            <p:strVal val="#ppt_x"/>
                                          </p:val>
                                        </p:tav>
                                        <p:tav tm="100000">
                                          <p:val>
                                            <p:strVal val="#ppt_x"/>
                                          </p:val>
                                        </p:tav>
                                      </p:tavLst>
                                    </p:anim>
                                    <p:anim calcmode="lin" valueType="num">
                                      <p:cBhvr additive="base">
                                        <p:cTn id="28" dur="500" fill="hold"/>
                                        <p:tgtEl>
                                          <p:spTgt spid="22"/>
                                        </p:tgtEl>
                                        <p:attrNameLst>
                                          <p:attrName>ppt_y</p:attrName>
                                        </p:attrNameLst>
                                      </p:cBhvr>
                                      <p:tavLst>
                                        <p:tav tm="0">
                                          <p:val>
                                            <p:strVal val="1+#ppt_h/2"/>
                                          </p:val>
                                        </p:tav>
                                        <p:tav tm="100000">
                                          <p:val>
                                            <p:strVal val="#ppt_y"/>
                                          </p:val>
                                        </p:tav>
                                      </p:tavLst>
                                    </p:anim>
                                  </p:childTnLst>
                                </p:cTn>
                              </p:par>
                            </p:childTnLst>
                          </p:cTn>
                        </p:par>
                        <p:par>
                          <p:cTn id="29" fill="hold">
                            <p:stCondLst>
                              <p:cond delay="2500"/>
                            </p:stCondLst>
                            <p:childTnLst>
                              <p:par>
                                <p:cTn id="30" presetID="2" presetClass="entr" presetSubtype="4" accel="50000" decel="50000" fill="hold" nodeType="afterEffect">
                                  <p:stCondLst>
                                    <p:cond delay="0"/>
                                  </p:stCondLst>
                                  <p:childTnLst>
                                    <p:set>
                                      <p:cBhvr>
                                        <p:cTn id="31" dur="1" fill="hold">
                                          <p:stCondLst>
                                            <p:cond delay="0"/>
                                          </p:stCondLst>
                                        </p:cTn>
                                        <p:tgtEl>
                                          <p:spTgt spid="13"/>
                                        </p:tgtEl>
                                        <p:attrNameLst>
                                          <p:attrName>style.visibility</p:attrName>
                                        </p:attrNameLst>
                                      </p:cBhvr>
                                      <p:to>
                                        <p:strVal val="visible"/>
                                      </p:to>
                                    </p:set>
                                    <p:anim calcmode="lin" valueType="num">
                                      <p:cBhvr additive="base">
                                        <p:cTn id="32" dur="500" fill="hold"/>
                                        <p:tgtEl>
                                          <p:spTgt spid="13"/>
                                        </p:tgtEl>
                                        <p:attrNameLst>
                                          <p:attrName>ppt_x</p:attrName>
                                        </p:attrNameLst>
                                      </p:cBhvr>
                                      <p:tavLst>
                                        <p:tav tm="0">
                                          <p:val>
                                            <p:strVal val="#ppt_x"/>
                                          </p:val>
                                        </p:tav>
                                        <p:tav tm="100000">
                                          <p:val>
                                            <p:strVal val="#ppt_x"/>
                                          </p:val>
                                        </p:tav>
                                      </p:tavLst>
                                    </p:anim>
                                    <p:anim calcmode="lin" valueType="num">
                                      <p:cBhvr additive="base">
                                        <p:cTn id="33" dur="500" fill="hold"/>
                                        <p:tgtEl>
                                          <p:spTgt spid="13"/>
                                        </p:tgtEl>
                                        <p:attrNameLst>
                                          <p:attrName>ppt_y</p:attrName>
                                        </p:attrNameLst>
                                      </p:cBhvr>
                                      <p:tavLst>
                                        <p:tav tm="0">
                                          <p:val>
                                            <p:strVal val="1+#ppt_h/2"/>
                                          </p:val>
                                        </p:tav>
                                        <p:tav tm="100000">
                                          <p:val>
                                            <p:strVal val="#ppt_y"/>
                                          </p:val>
                                        </p:tav>
                                      </p:tavLst>
                                    </p:anim>
                                  </p:childTnLst>
                                </p:cTn>
                              </p:par>
                            </p:childTnLst>
                          </p:cTn>
                        </p:par>
                        <p:par>
                          <p:cTn id="34" fill="hold">
                            <p:stCondLst>
                              <p:cond delay="3000"/>
                            </p:stCondLst>
                            <p:childTnLst>
                              <p:par>
                                <p:cTn id="35" presetID="2" presetClass="entr" presetSubtype="4" accel="50000" decel="50000" fill="hold" grpId="0" nodeType="after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500" fill="hold"/>
                                        <p:tgtEl>
                                          <p:spTgt spid="11"/>
                                        </p:tgtEl>
                                        <p:attrNameLst>
                                          <p:attrName>ppt_x</p:attrName>
                                        </p:attrNameLst>
                                      </p:cBhvr>
                                      <p:tavLst>
                                        <p:tav tm="0">
                                          <p:val>
                                            <p:strVal val="#ppt_x"/>
                                          </p:val>
                                        </p:tav>
                                        <p:tav tm="100000">
                                          <p:val>
                                            <p:strVal val="#ppt_x"/>
                                          </p:val>
                                        </p:tav>
                                      </p:tavLst>
                                    </p:anim>
                                    <p:anim calcmode="lin" valueType="num">
                                      <p:cBhvr additive="base">
                                        <p:cTn id="38" dur="500" fill="hold"/>
                                        <p:tgtEl>
                                          <p:spTgt spid="11"/>
                                        </p:tgtEl>
                                        <p:attrNameLst>
                                          <p:attrName>ppt_y</p:attrName>
                                        </p:attrNameLst>
                                      </p:cBhvr>
                                      <p:tavLst>
                                        <p:tav tm="0">
                                          <p:val>
                                            <p:strVal val="1+#ppt_h/2"/>
                                          </p:val>
                                        </p:tav>
                                        <p:tav tm="100000">
                                          <p:val>
                                            <p:strVal val="#ppt_y"/>
                                          </p:val>
                                        </p:tav>
                                      </p:tavLst>
                                    </p:anim>
                                  </p:childTnLst>
                                </p:cTn>
                              </p:par>
                            </p:childTnLst>
                          </p:cTn>
                        </p:par>
                        <p:par>
                          <p:cTn id="39" fill="hold">
                            <p:stCondLst>
                              <p:cond delay="3500"/>
                            </p:stCondLst>
                            <p:childTnLst>
                              <p:par>
                                <p:cTn id="40" presetID="2" presetClass="entr" presetSubtype="4" accel="50000" decel="50000" fill="hold" nodeType="afterEffect">
                                  <p:stCondLst>
                                    <p:cond delay="0"/>
                                  </p:stCondLst>
                                  <p:childTnLst>
                                    <p:set>
                                      <p:cBhvr>
                                        <p:cTn id="41" dur="1" fill="hold">
                                          <p:stCondLst>
                                            <p:cond delay="0"/>
                                          </p:stCondLst>
                                        </p:cTn>
                                        <p:tgtEl>
                                          <p:spTgt spid="15"/>
                                        </p:tgtEl>
                                        <p:attrNameLst>
                                          <p:attrName>style.visibility</p:attrName>
                                        </p:attrNameLst>
                                      </p:cBhvr>
                                      <p:to>
                                        <p:strVal val="visible"/>
                                      </p:to>
                                    </p:set>
                                    <p:anim calcmode="lin" valueType="num">
                                      <p:cBhvr additive="base">
                                        <p:cTn id="42" dur="500" fill="hold"/>
                                        <p:tgtEl>
                                          <p:spTgt spid="15"/>
                                        </p:tgtEl>
                                        <p:attrNameLst>
                                          <p:attrName>ppt_x</p:attrName>
                                        </p:attrNameLst>
                                      </p:cBhvr>
                                      <p:tavLst>
                                        <p:tav tm="0">
                                          <p:val>
                                            <p:strVal val="#ppt_x"/>
                                          </p:val>
                                        </p:tav>
                                        <p:tav tm="100000">
                                          <p:val>
                                            <p:strVal val="#ppt_x"/>
                                          </p:val>
                                        </p:tav>
                                      </p:tavLst>
                                    </p:anim>
                                    <p:anim calcmode="lin" valueType="num">
                                      <p:cBhvr additive="base">
                                        <p:cTn id="43" dur="500" fill="hold"/>
                                        <p:tgtEl>
                                          <p:spTgt spid="15"/>
                                        </p:tgtEl>
                                        <p:attrNameLst>
                                          <p:attrName>ppt_y</p:attrName>
                                        </p:attrNameLst>
                                      </p:cBhvr>
                                      <p:tavLst>
                                        <p:tav tm="0">
                                          <p:val>
                                            <p:strVal val="1+#ppt_h/2"/>
                                          </p:val>
                                        </p:tav>
                                        <p:tav tm="100000">
                                          <p:val>
                                            <p:strVal val="#ppt_y"/>
                                          </p:val>
                                        </p:tav>
                                      </p:tavLst>
                                    </p:anim>
                                  </p:childTnLst>
                                </p:cTn>
                              </p:par>
                            </p:childTnLst>
                          </p:cTn>
                        </p:par>
                        <p:par>
                          <p:cTn id="44" fill="hold">
                            <p:stCondLst>
                              <p:cond delay="4000"/>
                            </p:stCondLst>
                            <p:childTnLst>
                              <p:par>
                                <p:cTn id="45" presetID="2" presetClass="entr" presetSubtype="4" accel="50000" decel="50000" fill="hold" grpId="0" nodeType="afterEffect">
                                  <p:stCondLst>
                                    <p:cond delay="0"/>
                                  </p:stCondLst>
                                  <p:childTnLst>
                                    <p:set>
                                      <p:cBhvr>
                                        <p:cTn id="46" dur="1" fill="hold">
                                          <p:stCondLst>
                                            <p:cond delay="0"/>
                                          </p:stCondLst>
                                        </p:cTn>
                                        <p:tgtEl>
                                          <p:spTgt spid="27"/>
                                        </p:tgtEl>
                                        <p:attrNameLst>
                                          <p:attrName>style.visibility</p:attrName>
                                        </p:attrNameLst>
                                      </p:cBhvr>
                                      <p:to>
                                        <p:strVal val="visible"/>
                                      </p:to>
                                    </p:set>
                                    <p:anim calcmode="lin" valueType="num">
                                      <p:cBhvr additive="base">
                                        <p:cTn id="47" dur="500" fill="hold"/>
                                        <p:tgtEl>
                                          <p:spTgt spid="27"/>
                                        </p:tgtEl>
                                        <p:attrNameLst>
                                          <p:attrName>ppt_x</p:attrName>
                                        </p:attrNameLst>
                                      </p:cBhvr>
                                      <p:tavLst>
                                        <p:tav tm="0">
                                          <p:val>
                                            <p:strVal val="#ppt_x"/>
                                          </p:val>
                                        </p:tav>
                                        <p:tav tm="100000">
                                          <p:val>
                                            <p:strVal val="#ppt_x"/>
                                          </p:val>
                                        </p:tav>
                                      </p:tavLst>
                                    </p:anim>
                                    <p:anim calcmode="lin" valueType="num">
                                      <p:cBhvr additive="base">
                                        <p:cTn id="48" dur="500" fill="hold"/>
                                        <p:tgtEl>
                                          <p:spTgt spid="27"/>
                                        </p:tgtEl>
                                        <p:attrNameLst>
                                          <p:attrName>ppt_y</p:attrName>
                                        </p:attrNameLst>
                                      </p:cBhvr>
                                      <p:tavLst>
                                        <p:tav tm="0">
                                          <p:val>
                                            <p:strVal val="1+#ppt_h/2"/>
                                          </p:val>
                                        </p:tav>
                                        <p:tav tm="100000">
                                          <p:val>
                                            <p:strVal val="#ppt_y"/>
                                          </p:val>
                                        </p:tav>
                                      </p:tavLst>
                                    </p:anim>
                                  </p:childTnLst>
                                </p:cTn>
                              </p:par>
                            </p:childTnLst>
                          </p:cTn>
                        </p:par>
                        <p:par>
                          <p:cTn id="49" fill="hold">
                            <p:stCondLst>
                              <p:cond delay="4500"/>
                            </p:stCondLst>
                            <p:childTnLst>
                              <p:par>
                                <p:cTn id="50" presetID="2" presetClass="entr" presetSubtype="4" accel="50000" decel="50000" fill="hold" nodeType="afterEffect">
                                  <p:stCondLst>
                                    <p:cond delay="0"/>
                                  </p:stCondLst>
                                  <p:childTnLst>
                                    <p:set>
                                      <p:cBhvr>
                                        <p:cTn id="51" dur="1" fill="hold">
                                          <p:stCondLst>
                                            <p:cond delay="0"/>
                                          </p:stCondLst>
                                        </p:cTn>
                                        <p:tgtEl>
                                          <p:spTgt spid="18"/>
                                        </p:tgtEl>
                                        <p:attrNameLst>
                                          <p:attrName>style.visibility</p:attrName>
                                        </p:attrNameLst>
                                      </p:cBhvr>
                                      <p:to>
                                        <p:strVal val="visible"/>
                                      </p:to>
                                    </p:set>
                                    <p:anim calcmode="lin" valueType="num">
                                      <p:cBhvr additive="base">
                                        <p:cTn id="52" dur="500" fill="hold"/>
                                        <p:tgtEl>
                                          <p:spTgt spid="18"/>
                                        </p:tgtEl>
                                        <p:attrNameLst>
                                          <p:attrName>ppt_x</p:attrName>
                                        </p:attrNameLst>
                                      </p:cBhvr>
                                      <p:tavLst>
                                        <p:tav tm="0">
                                          <p:val>
                                            <p:strVal val="#ppt_x"/>
                                          </p:val>
                                        </p:tav>
                                        <p:tav tm="100000">
                                          <p:val>
                                            <p:strVal val="#ppt_x"/>
                                          </p:val>
                                        </p:tav>
                                      </p:tavLst>
                                    </p:anim>
                                    <p:anim calcmode="lin" valueType="num">
                                      <p:cBhvr additive="base">
                                        <p:cTn id="53" dur="500" fill="hold"/>
                                        <p:tgtEl>
                                          <p:spTgt spid="18"/>
                                        </p:tgtEl>
                                        <p:attrNameLst>
                                          <p:attrName>ppt_y</p:attrName>
                                        </p:attrNameLst>
                                      </p:cBhvr>
                                      <p:tavLst>
                                        <p:tav tm="0">
                                          <p:val>
                                            <p:strVal val="1+#ppt_h/2"/>
                                          </p:val>
                                        </p:tav>
                                        <p:tav tm="100000">
                                          <p:val>
                                            <p:strVal val="#ppt_y"/>
                                          </p:val>
                                        </p:tav>
                                      </p:tavLst>
                                    </p:anim>
                                  </p:childTnLst>
                                </p:cTn>
                              </p:par>
                            </p:childTnLst>
                          </p:cTn>
                        </p:par>
                        <p:par>
                          <p:cTn id="54" fill="hold">
                            <p:stCondLst>
                              <p:cond delay="5000"/>
                            </p:stCondLst>
                            <p:childTnLst>
                              <p:par>
                                <p:cTn id="55" presetID="2" presetClass="entr" presetSubtype="4" accel="50000" decel="50000" fill="hold" grpId="0" nodeType="afterEffect">
                                  <p:stCondLst>
                                    <p:cond delay="0"/>
                                  </p:stCondLst>
                                  <p:childTnLst>
                                    <p:set>
                                      <p:cBhvr>
                                        <p:cTn id="56" dur="1" fill="hold">
                                          <p:stCondLst>
                                            <p:cond delay="0"/>
                                          </p:stCondLst>
                                        </p:cTn>
                                        <p:tgtEl>
                                          <p:spTgt spid="28"/>
                                        </p:tgtEl>
                                        <p:attrNameLst>
                                          <p:attrName>style.visibility</p:attrName>
                                        </p:attrNameLst>
                                      </p:cBhvr>
                                      <p:to>
                                        <p:strVal val="visible"/>
                                      </p:to>
                                    </p:set>
                                    <p:anim calcmode="lin" valueType="num">
                                      <p:cBhvr additive="base">
                                        <p:cTn id="57" dur="500" fill="hold"/>
                                        <p:tgtEl>
                                          <p:spTgt spid="28"/>
                                        </p:tgtEl>
                                        <p:attrNameLst>
                                          <p:attrName>ppt_x</p:attrName>
                                        </p:attrNameLst>
                                      </p:cBhvr>
                                      <p:tavLst>
                                        <p:tav tm="0">
                                          <p:val>
                                            <p:strVal val="#ppt_x"/>
                                          </p:val>
                                        </p:tav>
                                        <p:tav tm="100000">
                                          <p:val>
                                            <p:strVal val="#ppt_x"/>
                                          </p:val>
                                        </p:tav>
                                      </p:tavLst>
                                    </p:anim>
                                    <p:anim calcmode="lin" valueType="num">
                                      <p:cBhvr additive="base">
                                        <p:cTn id="58" dur="500" fill="hold"/>
                                        <p:tgtEl>
                                          <p:spTgt spid="28"/>
                                        </p:tgtEl>
                                        <p:attrNameLst>
                                          <p:attrName>ppt_y</p:attrName>
                                        </p:attrNameLst>
                                      </p:cBhvr>
                                      <p:tavLst>
                                        <p:tav tm="0">
                                          <p:val>
                                            <p:strVal val="1+#ppt_h/2"/>
                                          </p:val>
                                        </p:tav>
                                        <p:tav tm="100000">
                                          <p:val>
                                            <p:strVal val="#ppt_y"/>
                                          </p:val>
                                        </p:tav>
                                      </p:tavLst>
                                    </p:anim>
                                  </p:childTnLst>
                                </p:cTn>
                              </p:par>
                            </p:childTnLst>
                          </p:cTn>
                        </p:par>
                        <p:par>
                          <p:cTn id="59" fill="hold">
                            <p:stCondLst>
                              <p:cond delay="5500"/>
                            </p:stCondLst>
                            <p:childTnLst>
                              <p:par>
                                <p:cTn id="60" presetID="2" presetClass="entr" presetSubtype="4" accel="50000" decel="50000" fill="hold" nodeType="afterEffect">
                                  <p:stCondLst>
                                    <p:cond delay="0"/>
                                  </p:stCondLst>
                                  <p:childTnLst>
                                    <p:set>
                                      <p:cBhvr>
                                        <p:cTn id="61" dur="1" fill="hold">
                                          <p:stCondLst>
                                            <p:cond delay="0"/>
                                          </p:stCondLst>
                                        </p:cTn>
                                        <p:tgtEl>
                                          <p:spTgt spid="20"/>
                                        </p:tgtEl>
                                        <p:attrNameLst>
                                          <p:attrName>style.visibility</p:attrName>
                                        </p:attrNameLst>
                                      </p:cBhvr>
                                      <p:to>
                                        <p:strVal val="visible"/>
                                      </p:to>
                                    </p:set>
                                    <p:anim calcmode="lin" valueType="num">
                                      <p:cBhvr additive="base">
                                        <p:cTn id="62" dur="500" fill="hold"/>
                                        <p:tgtEl>
                                          <p:spTgt spid="20"/>
                                        </p:tgtEl>
                                        <p:attrNameLst>
                                          <p:attrName>ppt_x</p:attrName>
                                        </p:attrNameLst>
                                      </p:cBhvr>
                                      <p:tavLst>
                                        <p:tav tm="0">
                                          <p:val>
                                            <p:strVal val="#ppt_x"/>
                                          </p:val>
                                        </p:tav>
                                        <p:tav tm="100000">
                                          <p:val>
                                            <p:strVal val="#ppt_x"/>
                                          </p:val>
                                        </p:tav>
                                      </p:tavLst>
                                    </p:anim>
                                    <p:anim calcmode="lin" valueType="num">
                                      <p:cBhvr additive="base">
                                        <p:cTn id="63" dur="500" fill="hold"/>
                                        <p:tgtEl>
                                          <p:spTgt spid="20"/>
                                        </p:tgtEl>
                                        <p:attrNameLst>
                                          <p:attrName>ppt_y</p:attrName>
                                        </p:attrNameLst>
                                      </p:cBhvr>
                                      <p:tavLst>
                                        <p:tav tm="0">
                                          <p:val>
                                            <p:strVal val="1+#ppt_h/2"/>
                                          </p:val>
                                        </p:tav>
                                        <p:tav tm="100000">
                                          <p:val>
                                            <p:strVal val="#ppt_y"/>
                                          </p:val>
                                        </p:tav>
                                      </p:tavLst>
                                    </p:anim>
                                  </p:childTnLst>
                                </p:cTn>
                              </p:par>
                            </p:childTnLst>
                          </p:cTn>
                        </p:par>
                        <p:par>
                          <p:cTn id="64" fill="hold">
                            <p:stCondLst>
                              <p:cond delay="6000"/>
                            </p:stCondLst>
                            <p:childTnLst>
                              <p:par>
                                <p:cTn id="65" presetID="2" presetClass="entr" presetSubtype="4" accel="50000" decel="50000" fill="hold" grpId="0" nodeType="afterEffect">
                                  <p:stCondLst>
                                    <p:cond delay="0"/>
                                  </p:stCondLst>
                                  <p:childTnLst>
                                    <p:set>
                                      <p:cBhvr>
                                        <p:cTn id="66" dur="1" fill="hold">
                                          <p:stCondLst>
                                            <p:cond delay="0"/>
                                          </p:stCondLst>
                                        </p:cTn>
                                        <p:tgtEl>
                                          <p:spTgt spid="29"/>
                                        </p:tgtEl>
                                        <p:attrNameLst>
                                          <p:attrName>style.visibility</p:attrName>
                                        </p:attrNameLst>
                                      </p:cBhvr>
                                      <p:to>
                                        <p:strVal val="visible"/>
                                      </p:to>
                                    </p:set>
                                    <p:anim calcmode="lin" valueType="num">
                                      <p:cBhvr additive="base">
                                        <p:cTn id="67" dur="500" fill="hold"/>
                                        <p:tgtEl>
                                          <p:spTgt spid="29"/>
                                        </p:tgtEl>
                                        <p:attrNameLst>
                                          <p:attrName>ppt_x</p:attrName>
                                        </p:attrNameLst>
                                      </p:cBhvr>
                                      <p:tavLst>
                                        <p:tav tm="0">
                                          <p:val>
                                            <p:strVal val="#ppt_x"/>
                                          </p:val>
                                        </p:tav>
                                        <p:tav tm="100000">
                                          <p:val>
                                            <p:strVal val="#ppt_x"/>
                                          </p:val>
                                        </p:tav>
                                      </p:tavLst>
                                    </p:anim>
                                    <p:anim calcmode="lin" valueType="num">
                                      <p:cBhvr additive="base">
                                        <p:cTn id="68" dur="500" fill="hold"/>
                                        <p:tgtEl>
                                          <p:spTgt spid="29"/>
                                        </p:tgtEl>
                                        <p:attrNameLst>
                                          <p:attrName>ppt_y</p:attrName>
                                        </p:attrNameLst>
                                      </p:cBhvr>
                                      <p:tavLst>
                                        <p:tav tm="0">
                                          <p:val>
                                            <p:strVal val="1+#ppt_h/2"/>
                                          </p:val>
                                        </p:tav>
                                        <p:tav tm="100000">
                                          <p:val>
                                            <p:strVal val="#ppt_y"/>
                                          </p:val>
                                        </p:tav>
                                      </p:tavLst>
                                    </p:anim>
                                  </p:childTnLst>
                                </p:cTn>
                              </p:par>
                            </p:childTnLst>
                          </p:cTn>
                        </p:par>
                        <p:par>
                          <p:cTn id="69" fill="hold">
                            <p:stCondLst>
                              <p:cond delay="6500"/>
                            </p:stCondLst>
                            <p:childTnLst>
                              <p:par>
                                <p:cTn id="70" presetID="2" presetClass="entr" presetSubtype="4" accel="50000" decel="50000" fill="hold" nodeType="afterEffect">
                                  <p:stCondLst>
                                    <p:cond delay="0"/>
                                  </p:stCondLst>
                                  <p:childTnLst>
                                    <p:set>
                                      <p:cBhvr>
                                        <p:cTn id="71" dur="1" fill="hold">
                                          <p:stCondLst>
                                            <p:cond delay="0"/>
                                          </p:stCondLst>
                                        </p:cTn>
                                        <p:tgtEl>
                                          <p:spTgt spid="23"/>
                                        </p:tgtEl>
                                        <p:attrNameLst>
                                          <p:attrName>style.visibility</p:attrName>
                                        </p:attrNameLst>
                                      </p:cBhvr>
                                      <p:to>
                                        <p:strVal val="visible"/>
                                      </p:to>
                                    </p:set>
                                    <p:anim calcmode="lin" valueType="num">
                                      <p:cBhvr additive="base">
                                        <p:cTn id="72" dur="500" fill="hold"/>
                                        <p:tgtEl>
                                          <p:spTgt spid="23"/>
                                        </p:tgtEl>
                                        <p:attrNameLst>
                                          <p:attrName>ppt_x</p:attrName>
                                        </p:attrNameLst>
                                      </p:cBhvr>
                                      <p:tavLst>
                                        <p:tav tm="0">
                                          <p:val>
                                            <p:strVal val="#ppt_x"/>
                                          </p:val>
                                        </p:tav>
                                        <p:tav tm="100000">
                                          <p:val>
                                            <p:strVal val="#ppt_x"/>
                                          </p:val>
                                        </p:tav>
                                      </p:tavLst>
                                    </p:anim>
                                    <p:anim calcmode="lin" valueType="num">
                                      <p:cBhvr additive="base">
                                        <p:cTn id="73" dur="500" fill="hold"/>
                                        <p:tgtEl>
                                          <p:spTgt spid="23"/>
                                        </p:tgtEl>
                                        <p:attrNameLst>
                                          <p:attrName>ppt_y</p:attrName>
                                        </p:attrNameLst>
                                      </p:cBhvr>
                                      <p:tavLst>
                                        <p:tav tm="0">
                                          <p:val>
                                            <p:strVal val="1+#ppt_h/2"/>
                                          </p:val>
                                        </p:tav>
                                        <p:tav tm="100000">
                                          <p:val>
                                            <p:strVal val="#ppt_y"/>
                                          </p:val>
                                        </p:tav>
                                      </p:tavLst>
                                    </p:anim>
                                  </p:childTnLst>
                                </p:cTn>
                              </p:par>
                            </p:childTnLst>
                          </p:cTn>
                        </p:par>
                        <p:par>
                          <p:cTn id="74" fill="hold">
                            <p:stCondLst>
                              <p:cond delay="7000"/>
                            </p:stCondLst>
                            <p:childTnLst>
                              <p:par>
                                <p:cTn id="75" presetID="2" presetClass="entr" presetSubtype="4" accel="50000" decel="50000" fill="hold" grpId="0" nodeType="afterEffect">
                                  <p:stCondLst>
                                    <p:cond delay="0"/>
                                  </p:stCondLst>
                                  <p:childTnLst>
                                    <p:set>
                                      <p:cBhvr>
                                        <p:cTn id="76" dur="1" fill="hold">
                                          <p:stCondLst>
                                            <p:cond delay="0"/>
                                          </p:stCondLst>
                                        </p:cTn>
                                        <p:tgtEl>
                                          <p:spTgt spid="31"/>
                                        </p:tgtEl>
                                        <p:attrNameLst>
                                          <p:attrName>style.visibility</p:attrName>
                                        </p:attrNameLst>
                                      </p:cBhvr>
                                      <p:to>
                                        <p:strVal val="visible"/>
                                      </p:to>
                                    </p:set>
                                    <p:anim calcmode="lin" valueType="num">
                                      <p:cBhvr additive="base">
                                        <p:cTn id="77" dur="500" fill="hold"/>
                                        <p:tgtEl>
                                          <p:spTgt spid="31"/>
                                        </p:tgtEl>
                                        <p:attrNameLst>
                                          <p:attrName>ppt_x</p:attrName>
                                        </p:attrNameLst>
                                      </p:cBhvr>
                                      <p:tavLst>
                                        <p:tav tm="0">
                                          <p:val>
                                            <p:strVal val="#ppt_x"/>
                                          </p:val>
                                        </p:tav>
                                        <p:tav tm="100000">
                                          <p:val>
                                            <p:strVal val="#ppt_x"/>
                                          </p:val>
                                        </p:tav>
                                      </p:tavLst>
                                    </p:anim>
                                    <p:anim calcmode="lin" valueType="num">
                                      <p:cBhvr additive="base">
                                        <p:cTn id="78" dur="500" fill="hold"/>
                                        <p:tgtEl>
                                          <p:spTgt spid="31"/>
                                        </p:tgtEl>
                                        <p:attrNameLst>
                                          <p:attrName>ppt_y</p:attrName>
                                        </p:attrNameLst>
                                      </p:cBhvr>
                                      <p:tavLst>
                                        <p:tav tm="0">
                                          <p:val>
                                            <p:strVal val="1+#ppt_h/2"/>
                                          </p:val>
                                        </p:tav>
                                        <p:tav tm="100000">
                                          <p:val>
                                            <p:strVal val="#ppt_y"/>
                                          </p:val>
                                        </p:tav>
                                      </p:tavLst>
                                    </p:anim>
                                  </p:childTnLst>
                                </p:cTn>
                              </p:par>
                            </p:childTnLst>
                          </p:cTn>
                        </p:par>
                        <p:par>
                          <p:cTn id="79" fill="hold">
                            <p:stCondLst>
                              <p:cond delay="7500"/>
                            </p:stCondLst>
                            <p:childTnLst>
                              <p:par>
                                <p:cTn id="80" presetID="2" presetClass="entr" presetSubtype="4" accel="50000" decel="50000" fill="hold" nodeType="afterEffect">
                                  <p:stCondLst>
                                    <p:cond delay="0"/>
                                  </p:stCondLst>
                                  <p:childTnLst>
                                    <p:set>
                                      <p:cBhvr>
                                        <p:cTn id="81" dur="1" fill="hold">
                                          <p:stCondLst>
                                            <p:cond delay="0"/>
                                          </p:stCondLst>
                                        </p:cTn>
                                        <p:tgtEl>
                                          <p:spTgt spid="25"/>
                                        </p:tgtEl>
                                        <p:attrNameLst>
                                          <p:attrName>style.visibility</p:attrName>
                                        </p:attrNameLst>
                                      </p:cBhvr>
                                      <p:to>
                                        <p:strVal val="visible"/>
                                      </p:to>
                                    </p:set>
                                    <p:anim calcmode="lin" valueType="num">
                                      <p:cBhvr additive="base">
                                        <p:cTn id="82" dur="500" fill="hold"/>
                                        <p:tgtEl>
                                          <p:spTgt spid="25"/>
                                        </p:tgtEl>
                                        <p:attrNameLst>
                                          <p:attrName>ppt_x</p:attrName>
                                        </p:attrNameLst>
                                      </p:cBhvr>
                                      <p:tavLst>
                                        <p:tav tm="0">
                                          <p:val>
                                            <p:strVal val="#ppt_x"/>
                                          </p:val>
                                        </p:tav>
                                        <p:tav tm="100000">
                                          <p:val>
                                            <p:strVal val="#ppt_x"/>
                                          </p:val>
                                        </p:tav>
                                      </p:tavLst>
                                    </p:anim>
                                    <p:anim calcmode="lin" valueType="num">
                                      <p:cBhvr additive="base">
                                        <p:cTn id="83" dur="500" fill="hold"/>
                                        <p:tgtEl>
                                          <p:spTgt spid="25"/>
                                        </p:tgtEl>
                                        <p:attrNameLst>
                                          <p:attrName>ppt_y</p:attrName>
                                        </p:attrNameLst>
                                      </p:cBhvr>
                                      <p:tavLst>
                                        <p:tav tm="0">
                                          <p:val>
                                            <p:strVal val="1+#ppt_h/2"/>
                                          </p:val>
                                        </p:tav>
                                        <p:tav tm="100000">
                                          <p:val>
                                            <p:strVal val="#ppt_y"/>
                                          </p:val>
                                        </p:tav>
                                      </p:tavLst>
                                    </p:anim>
                                  </p:childTnLst>
                                </p:cTn>
                              </p:par>
                            </p:childTnLst>
                          </p:cTn>
                        </p:par>
                        <p:par>
                          <p:cTn id="84" fill="hold">
                            <p:stCondLst>
                              <p:cond delay="8000"/>
                            </p:stCondLst>
                            <p:childTnLst>
                              <p:par>
                                <p:cTn id="85" presetID="2" presetClass="entr" presetSubtype="4" accel="50000" decel="50000" fill="hold" grpId="0" nodeType="afterEffect">
                                  <p:stCondLst>
                                    <p:cond delay="0"/>
                                  </p:stCondLst>
                                  <p:childTnLst>
                                    <p:set>
                                      <p:cBhvr>
                                        <p:cTn id="86" dur="1" fill="hold">
                                          <p:stCondLst>
                                            <p:cond delay="0"/>
                                          </p:stCondLst>
                                        </p:cTn>
                                        <p:tgtEl>
                                          <p:spTgt spid="34"/>
                                        </p:tgtEl>
                                        <p:attrNameLst>
                                          <p:attrName>style.visibility</p:attrName>
                                        </p:attrNameLst>
                                      </p:cBhvr>
                                      <p:to>
                                        <p:strVal val="visible"/>
                                      </p:to>
                                    </p:set>
                                    <p:anim calcmode="lin" valueType="num">
                                      <p:cBhvr additive="base">
                                        <p:cTn id="87" dur="500" fill="hold"/>
                                        <p:tgtEl>
                                          <p:spTgt spid="34"/>
                                        </p:tgtEl>
                                        <p:attrNameLst>
                                          <p:attrName>ppt_x</p:attrName>
                                        </p:attrNameLst>
                                      </p:cBhvr>
                                      <p:tavLst>
                                        <p:tav tm="0">
                                          <p:val>
                                            <p:strVal val="#ppt_x"/>
                                          </p:val>
                                        </p:tav>
                                        <p:tav tm="100000">
                                          <p:val>
                                            <p:strVal val="#ppt_x"/>
                                          </p:val>
                                        </p:tav>
                                      </p:tavLst>
                                    </p:anim>
                                    <p:anim calcmode="lin" valueType="num">
                                      <p:cBhvr additive="base">
                                        <p:cTn id="88" dur="500" fill="hold"/>
                                        <p:tgtEl>
                                          <p:spTgt spid="34"/>
                                        </p:tgtEl>
                                        <p:attrNameLst>
                                          <p:attrName>ppt_y</p:attrName>
                                        </p:attrNameLst>
                                      </p:cBhvr>
                                      <p:tavLst>
                                        <p:tav tm="0">
                                          <p:val>
                                            <p:strVal val="1+#ppt_h/2"/>
                                          </p:val>
                                        </p:tav>
                                        <p:tav tm="100000">
                                          <p:val>
                                            <p:strVal val="#ppt_y"/>
                                          </p:val>
                                        </p:tav>
                                      </p:tavLst>
                                    </p:anim>
                                  </p:childTnLst>
                                </p:cTn>
                              </p:par>
                            </p:childTnLst>
                          </p:cTn>
                        </p:par>
                        <p:par>
                          <p:cTn id="89" fill="hold">
                            <p:stCondLst>
                              <p:cond delay="8500"/>
                            </p:stCondLst>
                            <p:childTnLst>
                              <p:par>
                                <p:cTn id="90" presetID="2" presetClass="entr" presetSubtype="4" accel="50000" decel="50000" fill="hold" nodeType="afterEffect">
                                  <p:stCondLst>
                                    <p:cond delay="0"/>
                                  </p:stCondLst>
                                  <p:childTnLst>
                                    <p:set>
                                      <p:cBhvr>
                                        <p:cTn id="91" dur="1" fill="hold">
                                          <p:stCondLst>
                                            <p:cond delay="0"/>
                                          </p:stCondLst>
                                        </p:cTn>
                                        <p:tgtEl>
                                          <p:spTgt spid="33"/>
                                        </p:tgtEl>
                                        <p:attrNameLst>
                                          <p:attrName>style.visibility</p:attrName>
                                        </p:attrNameLst>
                                      </p:cBhvr>
                                      <p:to>
                                        <p:strVal val="visible"/>
                                      </p:to>
                                    </p:set>
                                    <p:anim calcmode="lin" valueType="num">
                                      <p:cBhvr additive="base">
                                        <p:cTn id="92" dur="500" fill="hold"/>
                                        <p:tgtEl>
                                          <p:spTgt spid="33"/>
                                        </p:tgtEl>
                                        <p:attrNameLst>
                                          <p:attrName>ppt_x</p:attrName>
                                        </p:attrNameLst>
                                      </p:cBhvr>
                                      <p:tavLst>
                                        <p:tav tm="0">
                                          <p:val>
                                            <p:strVal val="#ppt_x"/>
                                          </p:val>
                                        </p:tav>
                                        <p:tav tm="100000">
                                          <p:val>
                                            <p:strVal val="#ppt_x"/>
                                          </p:val>
                                        </p:tav>
                                      </p:tavLst>
                                    </p:anim>
                                    <p:anim calcmode="lin" valueType="num">
                                      <p:cBhvr additive="base">
                                        <p:cTn id="93" dur="500" fill="hold"/>
                                        <p:tgtEl>
                                          <p:spTgt spid="33"/>
                                        </p:tgtEl>
                                        <p:attrNameLst>
                                          <p:attrName>ppt_y</p:attrName>
                                        </p:attrNameLst>
                                      </p:cBhvr>
                                      <p:tavLst>
                                        <p:tav tm="0">
                                          <p:val>
                                            <p:strVal val="1+#ppt_h/2"/>
                                          </p:val>
                                        </p:tav>
                                        <p:tav tm="100000">
                                          <p:val>
                                            <p:strVal val="#ppt_y"/>
                                          </p:val>
                                        </p:tav>
                                      </p:tavLst>
                                    </p:anim>
                                  </p:childTnLst>
                                </p:cTn>
                              </p:par>
                            </p:childTnLst>
                          </p:cTn>
                        </p:par>
                        <p:par>
                          <p:cTn id="94" fill="hold">
                            <p:stCondLst>
                              <p:cond delay="9000"/>
                            </p:stCondLst>
                            <p:childTnLst>
                              <p:par>
                                <p:cTn id="95" presetID="2" presetClass="entr" presetSubtype="4" accel="50000" decel="50000" fill="hold" grpId="0" nodeType="afterEffect">
                                  <p:stCondLst>
                                    <p:cond delay="0"/>
                                  </p:stCondLst>
                                  <p:childTnLst>
                                    <p:set>
                                      <p:cBhvr>
                                        <p:cTn id="96" dur="1" fill="hold">
                                          <p:stCondLst>
                                            <p:cond delay="0"/>
                                          </p:stCondLst>
                                        </p:cTn>
                                        <p:tgtEl>
                                          <p:spTgt spid="32"/>
                                        </p:tgtEl>
                                        <p:attrNameLst>
                                          <p:attrName>style.visibility</p:attrName>
                                        </p:attrNameLst>
                                      </p:cBhvr>
                                      <p:to>
                                        <p:strVal val="visible"/>
                                      </p:to>
                                    </p:set>
                                    <p:anim calcmode="lin" valueType="num">
                                      <p:cBhvr additive="base">
                                        <p:cTn id="97" dur="500" fill="hold"/>
                                        <p:tgtEl>
                                          <p:spTgt spid="32"/>
                                        </p:tgtEl>
                                        <p:attrNameLst>
                                          <p:attrName>ppt_x</p:attrName>
                                        </p:attrNameLst>
                                      </p:cBhvr>
                                      <p:tavLst>
                                        <p:tav tm="0">
                                          <p:val>
                                            <p:strVal val="#ppt_x"/>
                                          </p:val>
                                        </p:tav>
                                        <p:tav tm="100000">
                                          <p:val>
                                            <p:strVal val="#ppt_x"/>
                                          </p:val>
                                        </p:tav>
                                      </p:tavLst>
                                    </p:anim>
                                    <p:anim calcmode="lin" valueType="num">
                                      <p:cBhvr additive="base">
                                        <p:cTn id="98" dur="500" fill="hold"/>
                                        <p:tgtEl>
                                          <p:spTgt spid="32"/>
                                        </p:tgtEl>
                                        <p:attrNameLst>
                                          <p:attrName>ppt_y</p:attrName>
                                        </p:attrNameLst>
                                      </p:cBhvr>
                                      <p:tavLst>
                                        <p:tav tm="0">
                                          <p:val>
                                            <p:strVal val="1+#ppt_h/2"/>
                                          </p:val>
                                        </p:tav>
                                        <p:tav tm="100000">
                                          <p:val>
                                            <p:strVal val="#ppt_y"/>
                                          </p:val>
                                        </p:tav>
                                      </p:tavLst>
                                    </p:anim>
                                  </p:childTnLst>
                                </p:cTn>
                              </p:par>
                            </p:childTnLst>
                          </p:cTn>
                        </p:par>
                        <p:par>
                          <p:cTn id="99" fill="hold">
                            <p:stCondLst>
                              <p:cond delay="9500"/>
                            </p:stCondLst>
                            <p:childTnLst>
                              <p:par>
                                <p:cTn id="100" presetID="2" presetClass="entr" presetSubtype="4" accel="50000" decel="50000" fill="hold" nodeType="afterEffect">
                                  <p:stCondLst>
                                    <p:cond delay="0"/>
                                  </p:stCondLst>
                                  <p:childTnLst>
                                    <p:set>
                                      <p:cBhvr>
                                        <p:cTn id="101" dur="1" fill="hold">
                                          <p:stCondLst>
                                            <p:cond delay="0"/>
                                          </p:stCondLst>
                                        </p:cTn>
                                        <p:tgtEl>
                                          <p:spTgt spid="36"/>
                                        </p:tgtEl>
                                        <p:attrNameLst>
                                          <p:attrName>style.visibility</p:attrName>
                                        </p:attrNameLst>
                                      </p:cBhvr>
                                      <p:to>
                                        <p:strVal val="visible"/>
                                      </p:to>
                                    </p:set>
                                    <p:anim calcmode="lin" valueType="num">
                                      <p:cBhvr additive="base">
                                        <p:cTn id="102" dur="500" fill="hold"/>
                                        <p:tgtEl>
                                          <p:spTgt spid="36"/>
                                        </p:tgtEl>
                                        <p:attrNameLst>
                                          <p:attrName>ppt_x</p:attrName>
                                        </p:attrNameLst>
                                      </p:cBhvr>
                                      <p:tavLst>
                                        <p:tav tm="0">
                                          <p:val>
                                            <p:strVal val="#ppt_x"/>
                                          </p:val>
                                        </p:tav>
                                        <p:tav tm="100000">
                                          <p:val>
                                            <p:strVal val="#ppt_x"/>
                                          </p:val>
                                        </p:tav>
                                      </p:tavLst>
                                    </p:anim>
                                    <p:anim calcmode="lin" valueType="num">
                                      <p:cBhvr additive="base">
                                        <p:cTn id="103" dur="500" fill="hold"/>
                                        <p:tgtEl>
                                          <p:spTgt spid="3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1" grpId="0" animBg="1"/>
      <p:bldP spid="17" grpId="0" animBg="1"/>
      <p:bldP spid="22" grpId="0" animBg="1"/>
      <p:bldP spid="27" grpId="0" animBg="1"/>
      <p:bldP spid="28" grpId="0" animBg="1"/>
      <p:bldP spid="29" grpId="0" animBg="1"/>
      <p:bldP spid="31" grpId="0" animBg="1"/>
      <p:bldP spid="32" grpId="0" animBg="1"/>
      <p:bldP spid="34"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9"/>
          <p:cNvGrpSpPr/>
          <p:nvPr/>
        </p:nvGrpSpPr>
        <p:grpSpPr bwMode="auto">
          <a:xfrm>
            <a:off x="4505517" y="2502513"/>
            <a:ext cx="5645074" cy="2212128"/>
            <a:chOff x="1930" y="1737"/>
            <a:chExt cx="3203" cy="1514"/>
          </a:xfrm>
        </p:grpSpPr>
        <p:sp>
          <p:nvSpPr>
            <p:cNvPr id="17" name="Line 20"/>
            <p:cNvSpPr>
              <a:spLocks noChangeShapeType="1"/>
            </p:cNvSpPr>
            <p:nvPr/>
          </p:nvSpPr>
          <p:spPr bwMode="auto">
            <a:xfrm flipH="1">
              <a:off x="2579" y="3251"/>
              <a:ext cx="2545" cy="0"/>
            </a:xfrm>
            <a:prstGeom prst="line">
              <a:avLst/>
            </a:prstGeom>
            <a:noFill/>
            <a:ln w="9525" cap="rnd">
              <a:solidFill>
                <a:schemeClr val="bg1">
                  <a:lumMod val="65000"/>
                </a:schemeClr>
              </a:solidFill>
              <a:prstDash val="sysDot"/>
              <a:round/>
              <a:headEnd type="diamond" w="lg" len="lg"/>
              <a:tailEnd type="oval" w="med" len="med"/>
            </a:ln>
            <a:extLst>
              <a:ext uri="{909E8E84-426E-40DD-AFC4-6F175D3DCCD1}">
                <a14:hiddenFill xmlns:a14="http://schemas.microsoft.com/office/drawing/2010/main">
                  <a:noFill/>
                </a14:hiddenFill>
              </a:ext>
            </a:extLst>
          </p:spPr>
          <p:txBody>
            <a:bodyPr/>
            <a:lstStyle/>
            <a:p>
              <a:pPr defTabSz="915260">
                <a:defRPr/>
              </a:pPr>
              <a:endParaRPr lang="zh-CN" altLang="en-US" sz="1807" b="1" kern="0">
                <a:solidFill>
                  <a:srgbClr val="000000"/>
                </a:solidFill>
                <a:cs typeface="+mn-ea"/>
                <a:sym typeface="+mn-lt"/>
              </a:endParaRPr>
            </a:p>
          </p:txBody>
        </p:sp>
        <p:sp>
          <p:nvSpPr>
            <p:cNvPr id="18" name="Line 21"/>
            <p:cNvSpPr>
              <a:spLocks noChangeShapeType="1"/>
            </p:cNvSpPr>
            <p:nvPr/>
          </p:nvSpPr>
          <p:spPr bwMode="auto">
            <a:xfrm flipH="1">
              <a:off x="1930" y="1737"/>
              <a:ext cx="3203" cy="0"/>
            </a:xfrm>
            <a:prstGeom prst="line">
              <a:avLst/>
            </a:prstGeom>
            <a:noFill/>
            <a:ln w="9525" cap="rnd">
              <a:solidFill>
                <a:schemeClr val="bg1">
                  <a:lumMod val="65000"/>
                </a:schemeClr>
              </a:solidFill>
              <a:prstDash val="sysDot"/>
              <a:round/>
              <a:headEnd type="diamond" w="lg" len="lg"/>
              <a:tailEnd type="oval" w="med" len="med"/>
            </a:ln>
            <a:extLst>
              <a:ext uri="{909E8E84-426E-40DD-AFC4-6F175D3DCCD1}">
                <a14:hiddenFill xmlns:a14="http://schemas.microsoft.com/office/drawing/2010/main">
                  <a:noFill/>
                </a14:hiddenFill>
              </a:ext>
            </a:extLst>
          </p:spPr>
          <p:txBody>
            <a:bodyPr/>
            <a:lstStyle/>
            <a:p>
              <a:pPr defTabSz="915260">
                <a:defRPr/>
              </a:pPr>
              <a:endParaRPr lang="zh-CN" altLang="en-US" sz="1807" b="1" kern="0">
                <a:solidFill>
                  <a:srgbClr val="000000"/>
                </a:solidFill>
                <a:cs typeface="+mn-ea"/>
                <a:sym typeface="+mn-lt"/>
              </a:endParaRPr>
            </a:p>
          </p:txBody>
        </p:sp>
        <p:sp>
          <p:nvSpPr>
            <p:cNvPr id="19" name="Line 22"/>
            <p:cNvSpPr>
              <a:spLocks noChangeShapeType="1"/>
            </p:cNvSpPr>
            <p:nvPr/>
          </p:nvSpPr>
          <p:spPr bwMode="auto">
            <a:xfrm flipH="1">
              <a:off x="2221" y="2462"/>
              <a:ext cx="2903" cy="0"/>
            </a:xfrm>
            <a:prstGeom prst="line">
              <a:avLst/>
            </a:prstGeom>
            <a:noFill/>
            <a:ln w="9525" cap="rnd">
              <a:solidFill>
                <a:schemeClr val="bg1">
                  <a:lumMod val="65000"/>
                </a:schemeClr>
              </a:solidFill>
              <a:prstDash val="sysDot"/>
              <a:round/>
              <a:headEnd type="diamond" w="lg" len="lg"/>
              <a:tailEnd type="oval" w="med" len="med"/>
            </a:ln>
            <a:extLst>
              <a:ext uri="{909E8E84-426E-40DD-AFC4-6F175D3DCCD1}">
                <a14:hiddenFill xmlns:a14="http://schemas.microsoft.com/office/drawing/2010/main">
                  <a:noFill/>
                </a14:hiddenFill>
              </a:ext>
            </a:extLst>
          </p:spPr>
          <p:txBody>
            <a:bodyPr/>
            <a:lstStyle/>
            <a:p>
              <a:pPr defTabSz="915260">
                <a:defRPr/>
              </a:pPr>
              <a:endParaRPr lang="zh-CN" altLang="en-US" sz="1807" b="1" kern="0">
                <a:solidFill>
                  <a:srgbClr val="000000"/>
                </a:solidFill>
                <a:cs typeface="+mn-ea"/>
                <a:sym typeface="+mn-lt"/>
              </a:endParaRPr>
            </a:p>
          </p:txBody>
        </p:sp>
      </p:grpSp>
      <p:sp>
        <p:nvSpPr>
          <p:cNvPr id="27" name="Text Box 13"/>
          <p:cNvSpPr txBox="1">
            <a:spLocks noChangeArrowheads="1"/>
          </p:cNvSpPr>
          <p:nvPr/>
        </p:nvSpPr>
        <p:spPr bwMode="auto">
          <a:xfrm>
            <a:off x="6932725" y="2925963"/>
            <a:ext cx="3217868" cy="415498"/>
          </a:xfrm>
          <a:prstGeom prst="rect">
            <a:avLst/>
          </a:prstGeom>
          <a:noFill/>
          <a:ln w="9525" algn="ctr">
            <a:noFill/>
            <a:miter lim="800000"/>
          </a:ln>
        </p:spPr>
        <p:txBody>
          <a:bodyPr wrap="square" lIns="0" tIns="0" rIns="0" bIns="0">
            <a:spAutoFit/>
          </a:bodyPr>
          <a:lstStyle/>
          <a:p>
            <a:pPr algn="just" latinLnBrk="1">
              <a:lnSpc>
                <a:spcPct val="120000"/>
              </a:lnSpc>
            </a:pPr>
            <a:r>
              <a:rPr kumimoji="1" lang="zh-CN" altLang="en-US" sz="1125" dirty="0">
                <a:solidFill>
                  <a:schemeClr val="tx1">
                    <a:lumMod val="65000"/>
                    <a:lumOff val="35000"/>
                  </a:schemeClr>
                </a:solidFill>
                <a:cs typeface="+mn-ea"/>
                <a:sym typeface="+mn-lt"/>
              </a:rPr>
              <a:t>用户可以在投影仪或者计算机上进行演示也可以将演示文稿打印出来制作成胶片以便应用到。</a:t>
            </a:r>
            <a:endParaRPr kumimoji="1" lang="en-US" altLang="ko-KR" sz="1125" dirty="0">
              <a:solidFill>
                <a:schemeClr val="tx1">
                  <a:lumMod val="65000"/>
                  <a:lumOff val="35000"/>
                </a:schemeClr>
              </a:solidFill>
              <a:cs typeface="+mn-ea"/>
              <a:sym typeface="+mn-lt"/>
            </a:endParaRPr>
          </a:p>
        </p:txBody>
      </p:sp>
      <p:sp>
        <p:nvSpPr>
          <p:cNvPr id="28" name="Text Box 11"/>
          <p:cNvSpPr txBox="1">
            <a:spLocks noChangeArrowheads="1"/>
          </p:cNvSpPr>
          <p:nvPr/>
        </p:nvSpPr>
        <p:spPr bwMode="auto">
          <a:xfrm>
            <a:off x="6932725" y="4019925"/>
            <a:ext cx="3270073" cy="415498"/>
          </a:xfrm>
          <a:prstGeom prst="rect">
            <a:avLst/>
          </a:prstGeom>
          <a:noFill/>
          <a:ln w="9525" algn="ctr">
            <a:noFill/>
            <a:miter lim="800000"/>
          </a:ln>
        </p:spPr>
        <p:txBody>
          <a:bodyPr wrap="square" lIns="0" tIns="0" rIns="0" bIns="0">
            <a:spAutoFit/>
          </a:bodyPr>
          <a:lstStyle/>
          <a:p>
            <a:pPr algn="just" latinLnBrk="1">
              <a:lnSpc>
                <a:spcPct val="120000"/>
              </a:lnSpc>
            </a:pPr>
            <a:r>
              <a:rPr kumimoji="1" lang="zh-CN" altLang="en-US" sz="1125" dirty="0">
                <a:solidFill>
                  <a:schemeClr val="tx1">
                    <a:lumMod val="65000"/>
                    <a:lumOff val="35000"/>
                  </a:schemeClr>
                </a:solidFill>
                <a:cs typeface="+mn-ea"/>
                <a:sym typeface="+mn-lt"/>
              </a:rPr>
              <a:t>用户可以在投影仪或者计算机上进行演示也可以将演示文稿打印出来制作成胶片以便应用到。</a:t>
            </a:r>
            <a:endParaRPr kumimoji="1" lang="en-US" altLang="ko-KR" sz="1125" dirty="0">
              <a:solidFill>
                <a:schemeClr val="tx1">
                  <a:lumMod val="65000"/>
                  <a:lumOff val="35000"/>
                </a:schemeClr>
              </a:solidFill>
              <a:cs typeface="+mn-ea"/>
              <a:sym typeface="+mn-lt"/>
            </a:endParaRPr>
          </a:p>
        </p:txBody>
      </p:sp>
      <p:sp>
        <p:nvSpPr>
          <p:cNvPr id="29" name="Text Box 10"/>
          <p:cNvSpPr txBox="1">
            <a:spLocks noChangeArrowheads="1"/>
          </p:cNvSpPr>
          <p:nvPr/>
        </p:nvSpPr>
        <p:spPr bwMode="auto">
          <a:xfrm>
            <a:off x="6932725" y="5113887"/>
            <a:ext cx="3217868" cy="415498"/>
          </a:xfrm>
          <a:prstGeom prst="rect">
            <a:avLst/>
          </a:prstGeom>
          <a:noFill/>
          <a:ln w="9525" algn="ctr">
            <a:noFill/>
            <a:miter lim="800000"/>
          </a:ln>
        </p:spPr>
        <p:txBody>
          <a:bodyPr wrap="square" lIns="0" tIns="0" rIns="0" bIns="0">
            <a:spAutoFit/>
          </a:bodyPr>
          <a:lstStyle/>
          <a:p>
            <a:pPr algn="just" latinLnBrk="1">
              <a:lnSpc>
                <a:spcPct val="120000"/>
              </a:lnSpc>
            </a:pPr>
            <a:r>
              <a:rPr kumimoji="1" lang="zh-CN" altLang="en-US" sz="1125" dirty="0">
                <a:solidFill>
                  <a:schemeClr val="tx1">
                    <a:lumMod val="65000"/>
                    <a:lumOff val="35000"/>
                  </a:schemeClr>
                </a:solidFill>
                <a:cs typeface="+mn-ea"/>
                <a:sym typeface="+mn-lt"/>
              </a:rPr>
              <a:t>用户可以在投影仪或者计算机上进行演示也可以将演示文稿打印出来制作成胶片以便应用到。</a:t>
            </a:r>
            <a:endParaRPr kumimoji="1" lang="en-US" altLang="ko-KR" sz="1125" dirty="0">
              <a:solidFill>
                <a:schemeClr val="tx1">
                  <a:lumMod val="65000"/>
                  <a:lumOff val="35000"/>
                </a:schemeClr>
              </a:solidFill>
              <a:cs typeface="+mn-ea"/>
              <a:sym typeface="+mn-lt"/>
            </a:endParaRPr>
          </a:p>
        </p:txBody>
      </p:sp>
      <p:sp>
        <p:nvSpPr>
          <p:cNvPr id="30" name="Text Box 35"/>
          <p:cNvSpPr txBox="1">
            <a:spLocks noChangeArrowheads="1"/>
          </p:cNvSpPr>
          <p:nvPr/>
        </p:nvSpPr>
        <p:spPr bwMode="auto">
          <a:xfrm>
            <a:off x="6932726" y="2648417"/>
            <a:ext cx="1916605" cy="258404"/>
          </a:xfrm>
          <a:prstGeom prst="rect">
            <a:avLst/>
          </a:prstGeom>
          <a:noFill/>
          <a:ln w="9525" algn="ctr">
            <a:noFill/>
            <a:miter lim="800000"/>
          </a:ln>
          <a:effectLst/>
        </p:spPr>
        <p:txBody>
          <a:bodyPr wrap="square" lIns="0" tIns="0" rIns="0" bIns="0">
            <a:spAutoFit/>
          </a:bodyPr>
          <a:lstStyle/>
          <a:p>
            <a:pPr algn="just" latinLnBrk="1">
              <a:lnSpc>
                <a:spcPct val="120000"/>
              </a:lnSpc>
              <a:defRPr/>
            </a:pPr>
            <a:r>
              <a:rPr kumimoji="1" lang="zh-CN" altLang="en-US" sz="1399" dirty="0">
                <a:solidFill>
                  <a:schemeClr val="tx1">
                    <a:lumMod val="65000"/>
                    <a:lumOff val="35000"/>
                  </a:schemeClr>
                </a:solidFill>
                <a:cs typeface="+mn-ea"/>
                <a:sym typeface="+mn-lt"/>
              </a:rPr>
              <a:t>请输入您的标题</a:t>
            </a:r>
            <a:endParaRPr kumimoji="1" lang="en-US" altLang="ko-KR" sz="1399" dirty="0">
              <a:solidFill>
                <a:schemeClr val="tx1">
                  <a:lumMod val="65000"/>
                  <a:lumOff val="35000"/>
                </a:schemeClr>
              </a:solidFill>
              <a:cs typeface="+mn-ea"/>
              <a:sym typeface="+mn-lt"/>
            </a:endParaRPr>
          </a:p>
        </p:txBody>
      </p:sp>
      <p:sp>
        <p:nvSpPr>
          <p:cNvPr id="31" name="Rectangle 36"/>
          <p:cNvSpPr>
            <a:spLocks noChangeArrowheads="1"/>
          </p:cNvSpPr>
          <p:nvPr/>
        </p:nvSpPr>
        <p:spPr bwMode="auto">
          <a:xfrm>
            <a:off x="6932690" y="4866575"/>
            <a:ext cx="1256754" cy="258404"/>
          </a:xfrm>
          <a:prstGeom prst="rect">
            <a:avLst/>
          </a:prstGeom>
          <a:noFill/>
          <a:ln w="9525" algn="ctr">
            <a:noFill/>
            <a:miter lim="800000"/>
          </a:ln>
          <a:effectLst/>
        </p:spPr>
        <p:txBody>
          <a:bodyPr wrap="none" lIns="0" tIns="0" rIns="0" bIns="0" anchor="ctr">
            <a:spAutoFit/>
          </a:bodyPr>
          <a:lstStyle/>
          <a:p>
            <a:pPr algn="just" latinLnBrk="1">
              <a:lnSpc>
                <a:spcPct val="120000"/>
              </a:lnSpc>
              <a:defRPr/>
            </a:pPr>
            <a:r>
              <a:rPr kumimoji="1" lang="zh-CN" altLang="en-US" sz="1399" dirty="0">
                <a:solidFill>
                  <a:schemeClr val="tx1">
                    <a:lumMod val="65000"/>
                    <a:lumOff val="35000"/>
                  </a:schemeClr>
                </a:solidFill>
                <a:cs typeface="+mn-ea"/>
                <a:sym typeface="+mn-lt"/>
              </a:rPr>
              <a:t>请输入您的标题</a:t>
            </a:r>
            <a:endParaRPr kumimoji="1" lang="en-US" altLang="ko-KR" sz="1399" dirty="0">
              <a:solidFill>
                <a:schemeClr val="tx1">
                  <a:lumMod val="65000"/>
                  <a:lumOff val="35000"/>
                </a:schemeClr>
              </a:solidFill>
              <a:cs typeface="+mn-ea"/>
              <a:sym typeface="+mn-lt"/>
            </a:endParaRPr>
          </a:p>
        </p:txBody>
      </p:sp>
      <p:sp>
        <p:nvSpPr>
          <p:cNvPr id="32" name="Rectangle 37"/>
          <p:cNvSpPr>
            <a:spLocks noChangeArrowheads="1"/>
          </p:cNvSpPr>
          <p:nvPr/>
        </p:nvSpPr>
        <p:spPr bwMode="auto">
          <a:xfrm>
            <a:off x="6932690" y="3757525"/>
            <a:ext cx="1256754" cy="258404"/>
          </a:xfrm>
          <a:prstGeom prst="rect">
            <a:avLst/>
          </a:prstGeom>
          <a:noFill/>
          <a:ln w="9525" algn="ctr">
            <a:noFill/>
            <a:miter lim="800000"/>
          </a:ln>
          <a:effectLst/>
        </p:spPr>
        <p:txBody>
          <a:bodyPr wrap="none" lIns="0" tIns="0" rIns="0" bIns="0" anchor="ctr">
            <a:spAutoFit/>
          </a:bodyPr>
          <a:lstStyle/>
          <a:p>
            <a:pPr algn="just" latinLnBrk="1">
              <a:lnSpc>
                <a:spcPct val="120000"/>
              </a:lnSpc>
              <a:defRPr/>
            </a:pPr>
            <a:r>
              <a:rPr kumimoji="1" lang="zh-CN" altLang="en-US" sz="1399" dirty="0">
                <a:solidFill>
                  <a:schemeClr val="tx1">
                    <a:lumMod val="65000"/>
                    <a:lumOff val="35000"/>
                  </a:schemeClr>
                </a:solidFill>
                <a:cs typeface="+mn-ea"/>
                <a:sym typeface="+mn-lt"/>
              </a:rPr>
              <a:t>请输入您的标题</a:t>
            </a:r>
            <a:endParaRPr kumimoji="1" lang="en-US" altLang="ko-KR" sz="1399" dirty="0">
              <a:solidFill>
                <a:schemeClr val="tx1">
                  <a:lumMod val="65000"/>
                  <a:lumOff val="35000"/>
                </a:schemeClr>
              </a:solidFill>
              <a:cs typeface="+mn-ea"/>
              <a:sym typeface="+mn-lt"/>
            </a:endParaRPr>
          </a:p>
        </p:txBody>
      </p:sp>
      <p:grpSp>
        <p:nvGrpSpPr>
          <p:cNvPr id="5" name="Group 4"/>
          <p:cNvGrpSpPr/>
          <p:nvPr/>
        </p:nvGrpSpPr>
        <p:grpSpPr>
          <a:xfrm>
            <a:off x="2665576" y="3707927"/>
            <a:ext cx="3679881" cy="1884470"/>
            <a:chOff x="1047907" y="3811318"/>
            <a:chExt cx="3673475" cy="1881188"/>
          </a:xfrm>
        </p:grpSpPr>
        <p:grpSp>
          <p:nvGrpSpPr>
            <p:cNvPr id="6" name="Group 5"/>
            <p:cNvGrpSpPr/>
            <p:nvPr/>
          </p:nvGrpSpPr>
          <p:grpSpPr bwMode="auto">
            <a:xfrm>
              <a:off x="1047907" y="3965306"/>
              <a:ext cx="3673475" cy="1727200"/>
              <a:chOff x="1728" y="3024"/>
              <a:chExt cx="2304" cy="1080"/>
            </a:xfrm>
          </p:grpSpPr>
          <p:sp>
            <p:nvSpPr>
              <p:cNvPr id="8" name="Freeform 5"/>
              <p:cNvSpPr/>
              <p:nvPr/>
            </p:nvSpPr>
            <p:spPr bwMode="auto">
              <a:xfrm>
                <a:off x="1728" y="3024"/>
                <a:ext cx="2304" cy="1080"/>
              </a:xfrm>
              <a:custGeom>
                <a:avLst/>
                <a:gdLst>
                  <a:gd name="T0" fmla="*/ 2304 w 2304"/>
                  <a:gd name="T1" fmla="*/ 792 h 1080"/>
                  <a:gd name="T2" fmla="*/ 2302 w 2304"/>
                  <a:gd name="T3" fmla="*/ 806 h 1080"/>
                  <a:gd name="T4" fmla="*/ 2290 w 2304"/>
                  <a:gd name="T5" fmla="*/ 836 h 1080"/>
                  <a:gd name="T6" fmla="*/ 2268 w 2304"/>
                  <a:gd name="T7" fmla="*/ 864 h 1080"/>
                  <a:gd name="T8" fmla="*/ 2234 w 2304"/>
                  <a:gd name="T9" fmla="*/ 892 h 1080"/>
                  <a:gd name="T10" fmla="*/ 2190 w 2304"/>
                  <a:gd name="T11" fmla="*/ 916 h 1080"/>
                  <a:gd name="T12" fmla="*/ 2108 w 2304"/>
                  <a:gd name="T13" fmla="*/ 954 h 1080"/>
                  <a:gd name="T14" fmla="*/ 1966 w 2304"/>
                  <a:gd name="T15" fmla="*/ 996 h 1080"/>
                  <a:gd name="T16" fmla="*/ 1796 w 2304"/>
                  <a:gd name="T17" fmla="*/ 1030 h 1080"/>
                  <a:gd name="T18" fmla="*/ 1600 w 2304"/>
                  <a:gd name="T19" fmla="*/ 1058 h 1080"/>
                  <a:gd name="T20" fmla="*/ 1384 w 2304"/>
                  <a:gd name="T21" fmla="*/ 1074 h 1080"/>
                  <a:gd name="T22" fmla="*/ 1152 w 2304"/>
                  <a:gd name="T23" fmla="*/ 1080 h 1080"/>
                  <a:gd name="T24" fmla="*/ 1034 w 2304"/>
                  <a:gd name="T25" fmla="*/ 1078 h 1080"/>
                  <a:gd name="T26" fmla="*/ 810 w 2304"/>
                  <a:gd name="T27" fmla="*/ 1068 h 1080"/>
                  <a:gd name="T28" fmla="*/ 602 w 2304"/>
                  <a:gd name="T29" fmla="*/ 1046 h 1080"/>
                  <a:gd name="T30" fmla="*/ 420 w 2304"/>
                  <a:gd name="T31" fmla="*/ 1014 h 1080"/>
                  <a:gd name="T32" fmla="*/ 264 w 2304"/>
                  <a:gd name="T33" fmla="*/ 976 h 1080"/>
                  <a:gd name="T34" fmla="*/ 140 w 2304"/>
                  <a:gd name="T35" fmla="*/ 930 h 1080"/>
                  <a:gd name="T36" fmla="*/ 90 w 2304"/>
                  <a:gd name="T37" fmla="*/ 904 h 1080"/>
                  <a:gd name="T38" fmla="*/ 52 w 2304"/>
                  <a:gd name="T39" fmla="*/ 878 h 1080"/>
                  <a:gd name="T40" fmla="*/ 24 w 2304"/>
                  <a:gd name="T41" fmla="*/ 850 h 1080"/>
                  <a:gd name="T42" fmla="*/ 6 w 2304"/>
                  <a:gd name="T43" fmla="*/ 822 h 1080"/>
                  <a:gd name="T44" fmla="*/ 0 w 2304"/>
                  <a:gd name="T45" fmla="*/ 792 h 1080"/>
                  <a:gd name="T46" fmla="*/ 288 w 2304"/>
                  <a:gd name="T47" fmla="*/ 216 h 1080"/>
                  <a:gd name="T48" fmla="*/ 292 w 2304"/>
                  <a:gd name="T49" fmla="*/ 194 h 1080"/>
                  <a:gd name="T50" fmla="*/ 306 w 2304"/>
                  <a:gd name="T51" fmla="*/ 172 h 1080"/>
                  <a:gd name="T52" fmla="*/ 326 w 2304"/>
                  <a:gd name="T53" fmla="*/ 152 h 1080"/>
                  <a:gd name="T54" fmla="*/ 356 w 2304"/>
                  <a:gd name="T55" fmla="*/ 132 h 1080"/>
                  <a:gd name="T56" fmla="*/ 436 w 2304"/>
                  <a:gd name="T57" fmla="*/ 96 h 1080"/>
                  <a:gd name="T58" fmla="*/ 542 w 2304"/>
                  <a:gd name="T59" fmla="*/ 64 h 1080"/>
                  <a:gd name="T60" fmla="*/ 668 w 2304"/>
                  <a:gd name="T61" fmla="*/ 36 h 1080"/>
                  <a:gd name="T62" fmla="*/ 816 w 2304"/>
                  <a:gd name="T63" fmla="*/ 16 h 1080"/>
                  <a:gd name="T64" fmla="*/ 978 w 2304"/>
                  <a:gd name="T65" fmla="*/ 4 h 1080"/>
                  <a:gd name="T66" fmla="*/ 1152 w 2304"/>
                  <a:gd name="T67" fmla="*/ 0 h 1080"/>
                  <a:gd name="T68" fmla="*/ 1240 w 2304"/>
                  <a:gd name="T69" fmla="*/ 2 h 1080"/>
                  <a:gd name="T70" fmla="*/ 1408 w 2304"/>
                  <a:gd name="T71" fmla="*/ 10 h 1080"/>
                  <a:gd name="T72" fmla="*/ 1564 w 2304"/>
                  <a:gd name="T73" fmla="*/ 26 h 1080"/>
                  <a:gd name="T74" fmla="*/ 1702 w 2304"/>
                  <a:gd name="T75" fmla="*/ 50 h 1080"/>
                  <a:gd name="T76" fmla="*/ 1818 w 2304"/>
                  <a:gd name="T77" fmla="*/ 78 h 1080"/>
                  <a:gd name="T78" fmla="*/ 1912 w 2304"/>
                  <a:gd name="T79" fmla="*/ 114 h 1080"/>
                  <a:gd name="T80" fmla="*/ 1964 w 2304"/>
                  <a:gd name="T81" fmla="*/ 142 h 1080"/>
                  <a:gd name="T82" fmla="*/ 1988 w 2304"/>
                  <a:gd name="T83" fmla="*/ 162 h 1080"/>
                  <a:gd name="T84" fmla="*/ 2006 w 2304"/>
                  <a:gd name="T85" fmla="*/ 184 h 1080"/>
                  <a:gd name="T86" fmla="*/ 2014 w 2304"/>
                  <a:gd name="T87" fmla="*/ 204 h 1080"/>
                  <a:gd name="T88" fmla="*/ 2016 w 2304"/>
                  <a:gd name="T89" fmla="*/ 216 h 1080"/>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2304"/>
                  <a:gd name="T136" fmla="*/ 0 h 1080"/>
                  <a:gd name="T137" fmla="*/ 2304 w 2304"/>
                  <a:gd name="T138" fmla="*/ 1080 h 1080"/>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2304" h="1080">
                    <a:moveTo>
                      <a:pt x="2016" y="216"/>
                    </a:moveTo>
                    <a:lnTo>
                      <a:pt x="2304" y="792"/>
                    </a:lnTo>
                    <a:lnTo>
                      <a:pt x="2302" y="806"/>
                    </a:lnTo>
                    <a:lnTo>
                      <a:pt x="2298" y="822"/>
                    </a:lnTo>
                    <a:lnTo>
                      <a:pt x="2290" y="836"/>
                    </a:lnTo>
                    <a:lnTo>
                      <a:pt x="2280" y="850"/>
                    </a:lnTo>
                    <a:lnTo>
                      <a:pt x="2268" y="864"/>
                    </a:lnTo>
                    <a:lnTo>
                      <a:pt x="2252" y="878"/>
                    </a:lnTo>
                    <a:lnTo>
                      <a:pt x="2234" y="892"/>
                    </a:lnTo>
                    <a:lnTo>
                      <a:pt x="2214" y="904"/>
                    </a:lnTo>
                    <a:lnTo>
                      <a:pt x="2190" y="916"/>
                    </a:lnTo>
                    <a:lnTo>
                      <a:pt x="2164" y="930"/>
                    </a:lnTo>
                    <a:lnTo>
                      <a:pt x="2108" y="954"/>
                    </a:lnTo>
                    <a:lnTo>
                      <a:pt x="2040" y="976"/>
                    </a:lnTo>
                    <a:lnTo>
                      <a:pt x="1966" y="996"/>
                    </a:lnTo>
                    <a:lnTo>
                      <a:pt x="1884" y="1014"/>
                    </a:lnTo>
                    <a:lnTo>
                      <a:pt x="1796" y="1030"/>
                    </a:lnTo>
                    <a:lnTo>
                      <a:pt x="1702" y="1046"/>
                    </a:lnTo>
                    <a:lnTo>
                      <a:pt x="1600" y="1058"/>
                    </a:lnTo>
                    <a:lnTo>
                      <a:pt x="1494" y="1068"/>
                    </a:lnTo>
                    <a:lnTo>
                      <a:pt x="1384" y="1074"/>
                    </a:lnTo>
                    <a:lnTo>
                      <a:pt x="1270" y="1078"/>
                    </a:lnTo>
                    <a:lnTo>
                      <a:pt x="1152" y="1080"/>
                    </a:lnTo>
                    <a:lnTo>
                      <a:pt x="1034" y="1078"/>
                    </a:lnTo>
                    <a:lnTo>
                      <a:pt x="920" y="1074"/>
                    </a:lnTo>
                    <a:lnTo>
                      <a:pt x="810" y="1068"/>
                    </a:lnTo>
                    <a:lnTo>
                      <a:pt x="704" y="1058"/>
                    </a:lnTo>
                    <a:lnTo>
                      <a:pt x="602" y="1046"/>
                    </a:lnTo>
                    <a:lnTo>
                      <a:pt x="508" y="1030"/>
                    </a:lnTo>
                    <a:lnTo>
                      <a:pt x="420" y="1014"/>
                    </a:lnTo>
                    <a:lnTo>
                      <a:pt x="338" y="996"/>
                    </a:lnTo>
                    <a:lnTo>
                      <a:pt x="264" y="976"/>
                    </a:lnTo>
                    <a:lnTo>
                      <a:pt x="196" y="954"/>
                    </a:lnTo>
                    <a:lnTo>
                      <a:pt x="140" y="930"/>
                    </a:lnTo>
                    <a:lnTo>
                      <a:pt x="114" y="916"/>
                    </a:lnTo>
                    <a:lnTo>
                      <a:pt x="90" y="904"/>
                    </a:lnTo>
                    <a:lnTo>
                      <a:pt x="70" y="892"/>
                    </a:lnTo>
                    <a:lnTo>
                      <a:pt x="52" y="878"/>
                    </a:lnTo>
                    <a:lnTo>
                      <a:pt x="36" y="864"/>
                    </a:lnTo>
                    <a:lnTo>
                      <a:pt x="24" y="850"/>
                    </a:lnTo>
                    <a:lnTo>
                      <a:pt x="14" y="836"/>
                    </a:lnTo>
                    <a:lnTo>
                      <a:pt x="6" y="822"/>
                    </a:lnTo>
                    <a:lnTo>
                      <a:pt x="2" y="806"/>
                    </a:lnTo>
                    <a:lnTo>
                      <a:pt x="0" y="792"/>
                    </a:lnTo>
                    <a:lnTo>
                      <a:pt x="288" y="216"/>
                    </a:lnTo>
                    <a:lnTo>
                      <a:pt x="290" y="204"/>
                    </a:lnTo>
                    <a:lnTo>
                      <a:pt x="292" y="194"/>
                    </a:lnTo>
                    <a:lnTo>
                      <a:pt x="298" y="184"/>
                    </a:lnTo>
                    <a:lnTo>
                      <a:pt x="306" y="172"/>
                    </a:lnTo>
                    <a:lnTo>
                      <a:pt x="316" y="162"/>
                    </a:lnTo>
                    <a:lnTo>
                      <a:pt x="326" y="152"/>
                    </a:lnTo>
                    <a:lnTo>
                      <a:pt x="340" y="142"/>
                    </a:lnTo>
                    <a:lnTo>
                      <a:pt x="356" y="132"/>
                    </a:lnTo>
                    <a:lnTo>
                      <a:pt x="392" y="114"/>
                    </a:lnTo>
                    <a:lnTo>
                      <a:pt x="436" y="96"/>
                    </a:lnTo>
                    <a:lnTo>
                      <a:pt x="486" y="78"/>
                    </a:lnTo>
                    <a:lnTo>
                      <a:pt x="542" y="64"/>
                    </a:lnTo>
                    <a:lnTo>
                      <a:pt x="602" y="50"/>
                    </a:lnTo>
                    <a:lnTo>
                      <a:pt x="668" y="36"/>
                    </a:lnTo>
                    <a:lnTo>
                      <a:pt x="740" y="26"/>
                    </a:lnTo>
                    <a:lnTo>
                      <a:pt x="816" y="16"/>
                    </a:lnTo>
                    <a:lnTo>
                      <a:pt x="896" y="10"/>
                    </a:lnTo>
                    <a:lnTo>
                      <a:pt x="978" y="4"/>
                    </a:lnTo>
                    <a:lnTo>
                      <a:pt x="1064" y="2"/>
                    </a:lnTo>
                    <a:lnTo>
                      <a:pt x="1152" y="0"/>
                    </a:lnTo>
                    <a:lnTo>
                      <a:pt x="1240" y="2"/>
                    </a:lnTo>
                    <a:lnTo>
                      <a:pt x="1326" y="4"/>
                    </a:lnTo>
                    <a:lnTo>
                      <a:pt x="1408" y="10"/>
                    </a:lnTo>
                    <a:lnTo>
                      <a:pt x="1488" y="16"/>
                    </a:lnTo>
                    <a:lnTo>
                      <a:pt x="1564" y="26"/>
                    </a:lnTo>
                    <a:lnTo>
                      <a:pt x="1636" y="36"/>
                    </a:lnTo>
                    <a:lnTo>
                      <a:pt x="1702" y="50"/>
                    </a:lnTo>
                    <a:lnTo>
                      <a:pt x="1762" y="64"/>
                    </a:lnTo>
                    <a:lnTo>
                      <a:pt x="1818" y="78"/>
                    </a:lnTo>
                    <a:lnTo>
                      <a:pt x="1868" y="96"/>
                    </a:lnTo>
                    <a:lnTo>
                      <a:pt x="1912" y="114"/>
                    </a:lnTo>
                    <a:lnTo>
                      <a:pt x="1948" y="132"/>
                    </a:lnTo>
                    <a:lnTo>
                      <a:pt x="1964" y="142"/>
                    </a:lnTo>
                    <a:lnTo>
                      <a:pt x="1978" y="152"/>
                    </a:lnTo>
                    <a:lnTo>
                      <a:pt x="1988" y="162"/>
                    </a:lnTo>
                    <a:lnTo>
                      <a:pt x="1998" y="172"/>
                    </a:lnTo>
                    <a:lnTo>
                      <a:pt x="2006" y="184"/>
                    </a:lnTo>
                    <a:lnTo>
                      <a:pt x="2012" y="194"/>
                    </a:lnTo>
                    <a:lnTo>
                      <a:pt x="2014" y="204"/>
                    </a:lnTo>
                    <a:lnTo>
                      <a:pt x="2016" y="216"/>
                    </a:lnTo>
                    <a:close/>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wrap="none" anchor="ctr"/>
              <a:lstStyle/>
              <a:p>
                <a:pPr algn="just">
                  <a:lnSpc>
                    <a:spcPct val="120000"/>
                  </a:lnSpc>
                </a:pPr>
                <a:endParaRPr lang="zh-CN" altLang="en-US" sz="780" b="1">
                  <a:solidFill>
                    <a:srgbClr val="000000"/>
                  </a:solidFill>
                  <a:cs typeface="+mn-ea"/>
                  <a:sym typeface="+mn-lt"/>
                </a:endParaRPr>
              </a:p>
            </p:txBody>
          </p:sp>
          <p:sp>
            <p:nvSpPr>
              <p:cNvPr id="9" name="Freeform 6"/>
              <p:cNvSpPr/>
              <p:nvPr/>
            </p:nvSpPr>
            <p:spPr bwMode="auto">
              <a:xfrm>
                <a:off x="2016" y="3024"/>
                <a:ext cx="1728" cy="432"/>
              </a:xfrm>
              <a:custGeom>
                <a:avLst/>
                <a:gdLst>
                  <a:gd name="T0" fmla="*/ 1728 w 1728"/>
                  <a:gd name="T1" fmla="*/ 216 h 432"/>
                  <a:gd name="T2" fmla="*/ 1724 w 1728"/>
                  <a:gd name="T3" fmla="*/ 238 h 432"/>
                  <a:gd name="T4" fmla="*/ 1710 w 1728"/>
                  <a:gd name="T5" fmla="*/ 260 h 432"/>
                  <a:gd name="T6" fmla="*/ 1690 w 1728"/>
                  <a:gd name="T7" fmla="*/ 280 h 432"/>
                  <a:gd name="T8" fmla="*/ 1660 w 1728"/>
                  <a:gd name="T9" fmla="*/ 300 h 432"/>
                  <a:gd name="T10" fmla="*/ 1580 w 1728"/>
                  <a:gd name="T11" fmla="*/ 336 h 432"/>
                  <a:gd name="T12" fmla="*/ 1474 w 1728"/>
                  <a:gd name="T13" fmla="*/ 368 h 432"/>
                  <a:gd name="T14" fmla="*/ 1348 w 1728"/>
                  <a:gd name="T15" fmla="*/ 396 h 432"/>
                  <a:gd name="T16" fmla="*/ 1200 w 1728"/>
                  <a:gd name="T17" fmla="*/ 416 h 432"/>
                  <a:gd name="T18" fmla="*/ 1038 w 1728"/>
                  <a:gd name="T19" fmla="*/ 428 h 432"/>
                  <a:gd name="T20" fmla="*/ 864 w 1728"/>
                  <a:gd name="T21" fmla="*/ 432 h 432"/>
                  <a:gd name="T22" fmla="*/ 776 w 1728"/>
                  <a:gd name="T23" fmla="*/ 430 h 432"/>
                  <a:gd name="T24" fmla="*/ 608 w 1728"/>
                  <a:gd name="T25" fmla="*/ 422 h 432"/>
                  <a:gd name="T26" fmla="*/ 452 w 1728"/>
                  <a:gd name="T27" fmla="*/ 406 h 432"/>
                  <a:gd name="T28" fmla="*/ 314 w 1728"/>
                  <a:gd name="T29" fmla="*/ 382 h 432"/>
                  <a:gd name="T30" fmla="*/ 198 w 1728"/>
                  <a:gd name="T31" fmla="*/ 354 h 432"/>
                  <a:gd name="T32" fmla="*/ 104 w 1728"/>
                  <a:gd name="T33" fmla="*/ 318 h 432"/>
                  <a:gd name="T34" fmla="*/ 52 w 1728"/>
                  <a:gd name="T35" fmla="*/ 290 h 432"/>
                  <a:gd name="T36" fmla="*/ 28 w 1728"/>
                  <a:gd name="T37" fmla="*/ 270 h 432"/>
                  <a:gd name="T38" fmla="*/ 10 w 1728"/>
                  <a:gd name="T39" fmla="*/ 248 h 432"/>
                  <a:gd name="T40" fmla="*/ 2 w 1728"/>
                  <a:gd name="T41" fmla="*/ 228 h 432"/>
                  <a:gd name="T42" fmla="*/ 0 w 1728"/>
                  <a:gd name="T43" fmla="*/ 216 h 432"/>
                  <a:gd name="T44" fmla="*/ 4 w 1728"/>
                  <a:gd name="T45" fmla="*/ 194 h 432"/>
                  <a:gd name="T46" fmla="*/ 18 w 1728"/>
                  <a:gd name="T47" fmla="*/ 172 h 432"/>
                  <a:gd name="T48" fmla="*/ 38 w 1728"/>
                  <a:gd name="T49" fmla="*/ 152 h 432"/>
                  <a:gd name="T50" fmla="*/ 68 w 1728"/>
                  <a:gd name="T51" fmla="*/ 132 h 432"/>
                  <a:gd name="T52" fmla="*/ 148 w 1728"/>
                  <a:gd name="T53" fmla="*/ 96 h 432"/>
                  <a:gd name="T54" fmla="*/ 254 w 1728"/>
                  <a:gd name="T55" fmla="*/ 64 h 432"/>
                  <a:gd name="T56" fmla="*/ 380 w 1728"/>
                  <a:gd name="T57" fmla="*/ 36 h 432"/>
                  <a:gd name="T58" fmla="*/ 528 w 1728"/>
                  <a:gd name="T59" fmla="*/ 16 h 432"/>
                  <a:gd name="T60" fmla="*/ 690 w 1728"/>
                  <a:gd name="T61" fmla="*/ 4 h 432"/>
                  <a:gd name="T62" fmla="*/ 864 w 1728"/>
                  <a:gd name="T63" fmla="*/ 0 h 432"/>
                  <a:gd name="T64" fmla="*/ 952 w 1728"/>
                  <a:gd name="T65" fmla="*/ 2 h 432"/>
                  <a:gd name="T66" fmla="*/ 1120 w 1728"/>
                  <a:gd name="T67" fmla="*/ 10 h 432"/>
                  <a:gd name="T68" fmla="*/ 1276 w 1728"/>
                  <a:gd name="T69" fmla="*/ 26 h 432"/>
                  <a:gd name="T70" fmla="*/ 1414 w 1728"/>
                  <a:gd name="T71" fmla="*/ 50 h 432"/>
                  <a:gd name="T72" fmla="*/ 1530 w 1728"/>
                  <a:gd name="T73" fmla="*/ 78 h 432"/>
                  <a:gd name="T74" fmla="*/ 1624 w 1728"/>
                  <a:gd name="T75" fmla="*/ 114 h 432"/>
                  <a:gd name="T76" fmla="*/ 1676 w 1728"/>
                  <a:gd name="T77" fmla="*/ 142 h 432"/>
                  <a:gd name="T78" fmla="*/ 1700 w 1728"/>
                  <a:gd name="T79" fmla="*/ 162 h 432"/>
                  <a:gd name="T80" fmla="*/ 1718 w 1728"/>
                  <a:gd name="T81" fmla="*/ 184 h 432"/>
                  <a:gd name="T82" fmla="*/ 1726 w 1728"/>
                  <a:gd name="T83" fmla="*/ 204 h 432"/>
                  <a:gd name="T84" fmla="*/ 1728 w 1728"/>
                  <a:gd name="T85" fmla="*/ 216 h 432"/>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1728"/>
                  <a:gd name="T130" fmla="*/ 0 h 432"/>
                  <a:gd name="T131" fmla="*/ 1728 w 1728"/>
                  <a:gd name="T132" fmla="*/ 432 h 432"/>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1728" h="432">
                    <a:moveTo>
                      <a:pt x="1728" y="216"/>
                    </a:moveTo>
                    <a:lnTo>
                      <a:pt x="1728" y="216"/>
                    </a:lnTo>
                    <a:lnTo>
                      <a:pt x="1726" y="228"/>
                    </a:lnTo>
                    <a:lnTo>
                      <a:pt x="1724" y="238"/>
                    </a:lnTo>
                    <a:lnTo>
                      <a:pt x="1718" y="248"/>
                    </a:lnTo>
                    <a:lnTo>
                      <a:pt x="1710" y="260"/>
                    </a:lnTo>
                    <a:lnTo>
                      <a:pt x="1700" y="270"/>
                    </a:lnTo>
                    <a:lnTo>
                      <a:pt x="1690" y="280"/>
                    </a:lnTo>
                    <a:lnTo>
                      <a:pt x="1676" y="290"/>
                    </a:lnTo>
                    <a:lnTo>
                      <a:pt x="1660" y="300"/>
                    </a:lnTo>
                    <a:lnTo>
                      <a:pt x="1624" y="318"/>
                    </a:lnTo>
                    <a:lnTo>
                      <a:pt x="1580" y="336"/>
                    </a:lnTo>
                    <a:lnTo>
                      <a:pt x="1530" y="354"/>
                    </a:lnTo>
                    <a:lnTo>
                      <a:pt x="1474" y="368"/>
                    </a:lnTo>
                    <a:lnTo>
                      <a:pt x="1414" y="382"/>
                    </a:lnTo>
                    <a:lnTo>
                      <a:pt x="1348" y="396"/>
                    </a:lnTo>
                    <a:lnTo>
                      <a:pt x="1276" y="406"/>
                    </a:lnTo>
                    <a:lnTo>
                      <a:pt x="1200" y="416"/>
                    </a:lnTo>
                    <a:lnTo>
                      <a:pt x="1120" y="422"/>
                    </a:lnTo>
                    <a:lnTo>
                      <a:pt x="1038" y="428"/>
                    </a:lnTo>
                    <a:lnTo>
                      <a:pt x="952" y="430"/>
                    </a:lnTo>
                    <a:lnTo>
                      <a:pt x="864" y="432"/>
                    </a:lnTo>
                    <a:lnTo>
                      <a:pt x="776" y="430"/>
                    </a:lnTo>
                    <a:lnTo>
                      <a:pt x="690" y="428"/>
                    </a:lnTo>
                    <a:lnTo>
                      <a:pt x="608" y="422"/>
                    </a:lnTo>
                    <a:lnTo>
                      <a:pt x="528" y="416"/>
                    </a:lnTo>
                    <a:lnTo>
                      <a:pt x="452" y="406"/>
                    </a:lnTo>
                    <a:lnTo>
                      <a:pt x="380" y="396"/>
                    </a:lnTo>
                    <a:lnTo>
                      <a:pt x="314" y="382"/>
                    </a:lnTo>
                    <a:lnTo>
                      <a:pt x="254" y="368"/>
                    </a:lnTo>
                    <a:lnTo>
                      <a:pt x="198" y="354"/>
                    </a:lnTo>
                    <a:lnTo>
                      <a:pt x="148" y="336"/>
                    </a:lnTo>
                    <a:lnTo>
                      <a:pt x="104" y="318"/>
                    </a:lnTo>
                    <a:lnTo>
                      <a:pt x="68" y="300"/>
                    </a:lnTo>
                    <a:lnTo>
                      <a:pt x="52" y="290"/>
                    </a:lnTo>
                    <a:lnTo>
                      <a:pt x="38" y="280"/>
                    </a:lnTo>
                    <a:lnTo>
                      <a:pt x="28" y="270"/>
                    </a:lnTo>
                    <a:lnTo>
                      <a:pt x="18" y="260"/>
                    </a:lnTo>
                    <a:lnTo>
                      <a:pt x="10" y="248"/>
                    </a:lnTo>
                    <a:lnTo>
                      <a:pt x="4" y="238"/>
                    </a:lnTo>
                    <a:lnTo>
                      <a:pt x="2" y="228"/>
                    </a:lnTo>
                    <a:lnTo>
                      <a:pt x="0" y="216"/>
                    </a:lnTo>
                    <a:lnTo>
                      <a:pt x="2" y="204"/>
                    </a:lnTo>
                    <a:lnTo>
                      <a:pt x="4" y="194"/>
                    </a:lnTo>
                    <a:lnTo>
                      <a:pt x="10" y="184"/>
                    </a:lnTo>
                    <a:lnTo>
                      <a:pt x="18" y="172"/>
                    </a:lnTo>
                    <a:lnTo>
                      <a:pt x="28" y="162"/>
                    </a:lnTo>
                    <a:lnTo>
                      <a:pt x="38" y="152"/>
                    </a:lnTo>
                    <a:lnTo>
                      <a:pt x="52" y="142"/>
                    </a:lnTo>
                    <a:lnTo>
                      <a:pt x="68" y="132"/>
                    </a:lnTo>
                    <a:lnTo>
                      <a:pt x="104" y="114"/>
                    </a:lnTo>
                    <a:lnTo>
                      <a:pt x="148" y="96"/>
                    </a:lnTo>
                    <a:lnTo>
                      <a:pt x="198" y="78"/>
                    </a:lnTo>
                    <a:lnTo>
                      <a:pt x="254" y="64"/>
                    </a:lnTo>
                    <a:lnTo>
                      <a:pt x="314" y="50"/>
                    </a:lnTo>
                    <a:lnTo>
                      <a:pt x="380" y="36"/>
                    </a:lnTo>
                    <a:lnTo>
                      <a:pt x="452" y="26"/>
                    </a:lnTo>
                    <a:lnTo>
                      <a:pt x="528" y="16"/>
                    </a:lnTo>
                    <a:lnTo>
                      <a:pt x="608" y="10"/>
                    </a:lnTo>
                    <a:lnTo>
                      <a:pt x="690" y="4"/>
                    </a:lnTo>
                    <a:lnTo>
                      <a:pt x="776" y="2"/>
                    </a:lnTo>
                    <a:lnTo>
                      <a:pt x="864" y="0"/>
                    </a:lnTo>
                    <a:lnTo>
                      <a:pt x="952" y="2"/>
                    </a:lnTo>
                    <a:lnTo>
                      <a:pt x="1038" y="4"/>
                    </a:lnTo>
                    <a:lnTo>
                      <a:pt x="1120" y="10"/>
                    </a:lnTo>
                    <a:lnTo>
                      <a:pt x="1200" y="16"/>
                    </a:lnTo>
                    <a:lnTo>
                      <a:pt x="1276" y="26"/>
                    </a:lnTo>
                    <a:lnTo>
                      <a:pt x="1348" y="36"/>
                    </a:lnTo>
                    <a:lnTo>
                      <a:pt x="1414" y="50"/>
                    </a:lnTo>
                    <a:lnTo>
                      <a:pt x="1474" y="64"/>
                    </a:lnTo>
                    <a:lnTo>
                      <a:pt x="1530" y="78"/>
                    </a:lnTo>
                    <a:lnTo>
                      <a:pt x="1580" y="96"/>
                    </a:lnTo>
                    <a:lnTo>
                      <a:pt x="1624" y="114"/>
                    </a:lnTo>
                    <a:lnTo>
                      <a:pt x="1660" y="132"/>
                    </a:lnTo>
                    <a:lnTo>
                      <a:pt x="1676" y="142"/>
                    </a:lnTo>
                    <a:lnTo>
                      <a:pt x="1690" y="152"/>
                    </a:lnTo>
                    <a:lnTo>
                      <a:pt x="1700" y="162"/>
                    </a:lnTo>
                    <a:lnTo>
                      <a:pt x="1710" y="172"/>
                    </a:lnTo>
                    <a:lnTo>
                      <a:pt x="1718" y="184"/>
                    </a:lnTo>
                    <a:lnTo>
                      <a:pt x="1724" y="194"/>
                    </a:lnTo>
                    <a:lnTo>
                      <a:pt x="1726" y="204"/>
                    </a:lnTo>
                    <a:lnTo>
                      <a:pt x="1728" y="216"/>
                    </a:lnTo>
                    <a:close/>
                  </a:path>
                </a:pathLst>
              </a:custGeom>
              <a:gradFill rotWithShape="1">
                <a:gsLst>
                  <a:gs pos="0">
                    <a:srgbClr val="767676">
                      <a:alpha val="0"/>
                    </a:srgbClr>
                  </a:gs>
                  <a:gs pos="100000">
                    <a:srgbClr val="FFFFFF"/>
                  </a:gs>
                </a:gsLst>
                <a:lin ang="5400000" scaled="1"/>
              </a:gradFill>
              <a:ln>
                <a:noFill/>
              </a:ln>
              <a:extLst>
                <a:ext uri="{91240B29-F687-4F45-9708-019B960494DF}">
                  <a14:hiddenLine xmlns:a14="http://schemas.microsoft.com/office/drawing/2010/main" w="12700">
                    <a:solidFill>
                      <a:srgbClr val="000000"/>
                    </a:solidFill>
                    <a:round/>
                  </a14:hiddenLine>
                </a:ext>
              </a:extLst>
            </p:spPr>
            <p:txBody>
              <a:bodyPr/>
              <a:lstStyle/>
              <a:p>
                <a:pPr algn="just">
                  <a:lnSpc>
                    <a:spcPct val="120000"/>
                  </a:lnSpc>
                </a:pPr>
                <a:endParaRPr lang="zh-CN" altLang="en-US" sz="780" b="1">
                  <a:solidFill>
                    <a:srgbClr val="000000"/>
                  </a:solidFill>
                  <a:cs typeface="+mn-ea"/>
                  <a:sym typeface="+mn-lt"/>
                </a:endParaRPr>
              </a:p>
            </p:txBody>
          </p:sp>
        </p:grpSp>
        <p:sp>
          <p:nvSpPr>
            <p:cNvPr id="7" name="Oval 7"/>
            <p:cNvSpPr>
              <a:spLocks noChangeArrowheads="1"/>
            </p:cNvSpPr>
            <p:nvPr/>
          </p:nvSpPr>
          <p:spPr bwMode="auto">
            <a:xfrm>
              <a:off x="1467007" y="3811318"/>
              <a:ext cx="2832099" cy="920750"/>
            </a:xfrm>
            <a:prstGeom prst="ellipse">
              <a:avLst/>
            </a:prstGeom>
            <a:gradFill rotWithShape="1">
              <a:gsLst>
                <a:gs pos="0">
                  <a:srgbClr val="000000">
                    <a:alpha val="50000"/>
                  </a:srgbClr>
                </a:gs>
                <a:gs pos="100000">
                  <a:srgbClr val="FFFFFF">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14:hiddenLine>
              </a:ext>
            </a:extLst>
          </p:spPr>
          <p:txBody>
            <a:bodyPr wrap="none" anchor="ctr"/>
            <a:lstStyle>
              <a:lvl1pPr eaLnBrk="0" fontAlgn="ctr" hangingPunct="0">
                <a:lnSpc>
                  <a:spcPct val="120000"/>
                </a:lnSpc>
                <a:spcBef>
                  <a:spcPct val="20000"/>
                </a:spcBef>
                <a:buClr>
                  <a:schemeClr val="accent1"/>
                </a:buClr>
                <a:buSzPct val="60000"/>
                <a:buFont typeface="Wingdings" panose="05000000000000000000" pitchFamily="2" charset="2"/>
                <a:buChar char="l"/>
                <a:defRPr sz="2000" b="1">
                  <a:solidFill>
                    <a:schemeClr val="tx1"/>
                  </a:solidFill>
                  <a:latin typeface="Arial" panose="020B0604020202020204" pitchFamily="34" charset="0"/>
                  <a:ea typeface="微软雅黑" panose="020B0503020204020204" pitchFamily="34" charset="-122"/>
                </a:defRPr>
              </a:lvl1pPr>
              <a:lvl2pPr marL="742950" indent="-285750" eaLnBrk="0" fontAlgn="ctr" hangingPunct="0">
                <a:lnSpc>
                  <a:spcPct val="120000"/>
                </a:lnSpc>
                <a:spcBef>
                  <a:spcPct val="20000"/>
                </a:spcBef>
                <a:buClr>
                  <a:schemeClr val="accent1"/>
                </a:buClr>
                <a:buSzPct val="60000"/>
                <a:buFont typeface="Wingdings" panose="05000000000000000000" pitchFamily="2" charset="2"/>
                <a:buChar char="l"/>
                <a:defRPr>
                  <a:solidFill>
                    <a:schemeClr val="tx1"/>
                  </a:solidFill>
                  <a:latin typeface="Arial" panose="020B0604020202020204" pitchFamily="34" charset="0"/>
                  <a:ea typeface="微软雅黑" panose="020B0503020204020204" pitchFamily="34" charset="-122"/>
                </a:defRPr>
              </a:lvl2pPr>
              <a:lvl3pPr marL="1143000" indent="-228600" eaLnBrk="0" fontAlgn="ctr" hangingPunct="0">
                <a:lnSpc>
                  <a:spcPct val="120000"/>
                </a:lnSpc>
                <a:spcBef>
                  <a:spcPct val="20000"/>
                </a:spcBef>
                <a:buClr>
                  <a:schemeClr val="accent1"/>
                </a:buClr>
                <a:buSzPct val="60000"/>
                <a:buFont typeface="Wingdings" panose="05000000000000000000" pitchFamily="2" charset="2"/>
                <a:buChar char="l"/>
                <a:defRPr sz="1600">
                  <a:solidFill>
                    <a:schemeClr val="tx1"/>
                  </a:solidFill>
                  <a:latin typeface="Arial" panose="020B0604020202020204" pitchFamily="34" charset="0"/>
                  <a:ea typeface="微软雅黑" panose="020B0503020204020204" pitchFamily="34" charset="-122"/>
                </a:defRPr>
              </a:lvl3pPr>
              <a:lvl4pPr marL="1600200" indent="-228600" eaLnBrk="0" fontAlgn="ctr" hangingPunct="0">
                <a:lnSpc>
                  <a:spcPct val="120000"/>
                </a:lnSpc>
                <a:spcBef>
                  <a:spcPct val="20000"/>
                </a:spcBef>
                <a:buClr>
                  <a:schemeClr val="accent1"/>
                </a:buClr>
                <a:buSzPct val="60000"/>
                <a:buFont typeface="Wingdings" panose="05000000000000000000" pitchFamily="2" charset="2"/>
                <a:buChar char="l"/>
                <a:defRPr sz="1400">
                  <a:solidFill>
                    <a:schemeClr val="tx1"/>
                  </a:solidFill>
                  <a:latin typeface="Arial" panose="020B0604020202020204" pitchFamily="34" charset="0"/>
                  <a:ea typeface="微软雅黑" panose="020B0503020204020204" pitchFamily="34" charset="-122"/>
                </a:defRPr>
              </a:lvl4pPr>
              <a:lvl5pPr marL="2057400" indent="-228600" eaLnBrk="0" fontAlgn="ctr" hangingPunct="0">
                <a:lnSpc>
                  <a:spcPct val="120000"/>
                </a:lnSpc>
                <a:spcBef>
                  <a:spcPct val="20000"/>
                </a:spcBef>
                <a:buClr>
                  <a:schemeClr val="accent1"/>
                </a:buClr>
                <a:buSzPct val="60000"/>
                <a:buFont typeface="Wingdings" panose="05000000000000000000" pitchFamily="2" charset="2"/>
                <a:buChar char="l"/>
                <a:defRPr sz="1200">
                  <a:solidFill>
                    <a:schemeClr val="tx1"/>
                  </a:solidFill>
                  <a:latin typeface="Arial" panose="020B0604020202020204" pitchFamily="34" charset="0"/>
                  <a:ea typeface="微软雅黑" panose="020B0503020204020204" pitchFamily="34" charset="-122"/>
                </a:defRPr>
              </a:lvl5pPr>
              <a:lvl6pPr marL="2514600" indent="-228600" eaLnBrk="0" fontAlgn="ctr" hangingPunct="0">
                <a:lnSpc>
                  <a:spcPct val="120000"/>
                </a:lnSpc>
                <a:spcBef>
                  <a:spcPct val="20000"/>
                </a:spcBef>
                <a:spcAft>
                  <a:spcPct val="0"/>
                </a:spcAft>
                <a:buClr>
                  <a:schemeClr val="accent1"/>
                </a:buClr>
                <a:buSzPct val="60000"/>
                <a:buFont typeface="Wingdings" panose="05000000000000000000" pitchFamily="2" charset="2"/>
                <a:buChar char="l"/>
                <a:defRPr sz="1200">
                  <a:solidFill>
                    <a:schemeClr val="tx1"/>
                  </a:solidFill>
                  <a:latin typeface="Arial" panose="020B0604020202020204" pitchFamily="34" charset="0"/>
                  <a:ea typeface="微软雅黑" panose="020B0503020204020204" pitchFamily="34" charset="-122"/>
                </a:defRPr>
              </a:lvl6pPr>
              <a:lvl7pPr marL="2971800" indent="-228600" eaLnBrk="0" fontAlgn="ctr" hangingPunct="0">
                <a:lnSpc>
                  <a:spcPct val="120000"/>
                </a:lnSpc>
                <a:spcBef>
                  <a:spcPct val="20000"/>
                </a:spcBef>
                <a:spcAft>
                  <a:spcPct val="0"/>
                </a:spcAft>
                <a:buClr>
                  <a:schemeClr val="accent1"/>
                </a:buClr>
                <a:buSzPct val="60000"/>
                <a:buFont typeface="Wingdings" panose="05000000000000000000" pitchFamily="2" charset="2"/>
                <a:buChar char="l"/>
                <a:defRPr sz="1200">
                  <a:solidFill>
                    <a:schemeClr val="tx1"/>
                  </a:solidFill>
                  <a:latin typeface="Arial" panose="020B0604020202020204" pitchFamily="34" charset="0"/>
                  <a:ea typeface="微软雅黑" panose="020B0503020204020204" pitchFamily="34" charset="-122"/>
                </a:defRPr>
              </a:lvl7pPr>
              <a:lvl8pPr marL="3429000" indent="-228600" eaLnBrk="0" fontAlgn="ctr" hangingPunct="0">
                <a:lnSpc>
                  <a:spcPct val="120000"/>
                </a:lnSpc>
                <a:spcBef>
                  <a:spcPct val="20000"/>
                </a:spcBef>
                <a:spcAft>
                  <a:spcPct val="0"/>
                </a:spcAft>
                <a:buClr>
                  <a:schemeClr val="accent1"/>
                </a:buClr>
                <a:buSzPct val="60000"/>
                <a:buFont typeface="Wingdings" panose="05000000000000000000" pitchFamily="2" charset="2"/>
                <a:buChar char="l"/>
                <a:defRPr sz="1200">
                  <a:solidFill>
                    <a:schemeClr val="tx1"/>
                  </a:solidFill>
                  <a:latin typeface="Arial" panose="020B0604020202020204" pitchFamily="34" charset="0"/>
                  <a:ea typeface="微软雅黑" panose="020B0503020204020204" pitchFamily="34" charset="-122"/>
                </a:defRPr>
              </a:lvl8pPr>
              <a:lvl9pPr marL="3886200" indent="-228600" eaLnBrk="0" fontAlgn="ctr" hangingPunct="0">
                <a:lnSpc>
                  <a:spcPct val="120000"/>
                </a:lnSpc>
                <a:spcBef>
                  <a:spcPct val="20000"/>
                </a:spcBef>
                <a:spcAft>
                  <a:spcPct val="0"/>
                </a:spcAft>
                <a:buClr>
                  <a:schemeClr val="accent1"/>
                </a:buClr>
                <a:buSzPct val="60000"/>
                <a:buFont typeface="Wingdings" panose="05000000000000000000" pitchFamily="2" charset="2"/>
                <a:buChar char="l"/>
                <a:defRPr sz="1200">
                  <a:solidFill>
                    <a:schemeClr val="tx1"/>
                  </a:solidFill>
                  <a:latin typeface="Arial" panose="020B0604020202020204" pitchFamily="34" charset="0"/>
                  <a:ea typeface="微软雅黑" panose="020B0503020204020204" pitchFamily="34" charset="-122"/>
                </a:defRPr>
              </a:lvl9pPr>
            </a:lstStyle>
            <a:p>
              <a:pPr algn="just" defTabSz="915260" eaLnBrk="1" fontAlgn="base" hangingPunct="1">
                <a:spcBef>
                  <a:spcPts val="0"/>
                </a:spcBef>
                <a:buClrTx/>
                <a:buSzTx/>
                <a:buNone/>
                <a:defRPr/>
              </a:pPr>
              <a:endParaRPr lang="zh-CN" altLang="en-US" sz="780" b="0" kern="0">
                <a:solidFill>
                  <a:srgbClr val="000000"/>
                </a:solidFill>
                <a:latin typeface="+mn-lt"/>
                <a:ea typeface="+mn-ea"/>
                <a:cs typeface="+mn-ea"/>
                <a:sym typeface="+mn-lt"/>
              </a:endParaRPr>
            </a:p>
          </p:txBody>
        </p:sp>
      </p:grpSp>
      <p:grpSp>
        <p:nvGrpSpPr>
          <p:cNvPr id="10" name="Group 9"/>
          <p:cNvGrpSpPr/>
          <p:nvPr/>
        </p:nvGrpSpPr>
        <p:grpSpPr>
          <a:xfrm>
            <a:off x="3277836" y="2683798"/>
            <a:ext cx="2488770" cy="1544151"/>
            <a:chOff x="1659095" y="2788969"/>
            <a:chExt cx="2484437" cy="1541462"/>
          </a:xfrm>
        </p:grpSpPr>
        <p:grpSp>
          <p:nvGrpSpPr>
            <p:cNvPr id="11" name="Group 8"/>
            <p:cNvGrpSpPr/>
            <p:nvPr/>
          </p:nvGrpSpPr>
          <p:grpSpPr bwMode="auto">
            <a:xfrm>
              <a:off x="1659095" y="2957244"/>
              <a:ext cx="2484437" cy="1373187"/>
              <a:chOff x="2016" y="1944"/>
              <a:chExt cx="1728" cy="936"/>
            </a:xfrm>
          </p:grpSpPr>
          <p:sp>
            <p:nvSpPr>
              <p:cNvPr id="13" name="Freeform 9"/>
              <p:cNvSpPr/>
              <p:nvPr/>
            </p:nvSpPr>
            <p:spPr bwMode="auto">
              <a:xfrm>
                <a:off x="2016" y="1944"/>
                <a:ext cx="1728" cy="936"/>
              </a:xfrm>
              <a:custGeom>
                <a:avLst/>
                <a:gdLst>
                  <a:gd name="T0" fmla="*/ 1728 w 1728"/>
                  <a:gd name="T1" fmla="*/ 720 h 936"/>
                  <a:gd name="T2" fmla="*/ 1726 w 1728"/>
                  <a:gd name="T3" fmla="*/ 732 h 936"/>
                  <a:gd name="T4" fmla="*/ 1718 w 1728"/>
                  <a:gd name="T5" fmla="*/ 752 h 936"/>
                  <a:gd name="T6" fmla="*/ 1700 w 1728"/>
                  <a:gd name="T7" fmla="*/ 774 h 936"/>
                  <a:gd name="T8" fmla="*/ 1676 w 1728"/>
                  <a:gd name="T9" fmla="*/ 794 h 936"/>
                  <a:gd name="T10" fmla="*/ 1624 w 1728"/>
                  <a:gd name="T11" fmla="*/ 822 h 936"/>
                  <a:gd name="T12" fmla="*/ 1530 w 1728"/>
                  <a:gd name="T13" fmla="*/ 858 h 936"/>
                  <a:gd name="T14" fmla="*/ 1414 w 1728"/>
                  <a:gd name="T15" fmla="*/ 886 h 936"/>
                  <a:gd name="T16" fmla="*/ 1276 w 1728"/>
                  <a:gd name="T17" fmla="*/ 910 h 936"/>
                  <a:gd name="T18" fmla="*/ 1120 w 1728"/>
                  <a:gd name="T19" fmla="*/ 926 h 936"/>
                  <a:gd name="T20" fmla="*/ 952 w 1728"/>
                  <a:gd name="T21" fmla="*/ 934 h 936"/>
                  <a:gd name="T22" fmla="*/ 864 w 1728"/>
                  <a:gd name="T23" fmla="*/ 936 h 936"/>
                  <a:gd name="T24" fmla="*/ 690 w 1728"/>
                  <a:gd name="T25" fmla="*/ 932 h 936"/>
                  <a:gd name="T26" fmla="*/ 528 w 1728"/>
                  <a:gd name="T27" fmla="*/ 920 h 936"/>
                  <a:gd name="T28" fmla="*/ 380 w 1728"/>
                  <a:gd name="T29" fmla="*/ 900 h 936"/>
                  <a:gd name="T30" fmla="*/ 254 w 1728"/>
                  <a:gd name="T31" fmla="*/ 872 h 936"/>
                  <a:gd name="T32" fmla="*/ 148 w 1728"/>
                  <a:gd name="T33" fmla="*/ 840 h 936"/>
                  <a:gd name="T34" fmla="*/ 68 w 1728"/>
                  <a:gd name="T35" fmla="*/ 804 h 936"/>
                  <a:gd name="T36" fmla="*/ 38 w 1728"/>
                  <a:gd name="T37" fmla="*/ 784 h 936"/>
                  <a:gd name="T38" fmla="*/ 18 w 1728"/>
                  <a:gd name="T39" fmla="*/ 764 h 936"/>
                  <a:gd name="T40" fmla="*/ 4 w 1728"/>
                  <a:gd name="T41" fmla="*/ 742 h 936"/>
                  <a:gd name="T42" fmla="*/ 0 w 1728"/>
                  <a:gd name="T43" fmla="*/ 720 h 936"/>
                  <a:gd name="T44" fmla="*/ 288 w 1728"/>
                  <a:gd name="T45" fmla="*/ 144 h 936"/>
                  <a:gd name="T46" fmla="*/ 290 w 1728"/>
                  <a:gd name="T47" fmla="*/ 130 h 936"/>
                  <a:gd name="T48" fmla="*/ 300 w 1728"/>
                  <a:gd name="T49" fmla="*/ 114 h 936"/>
                  <a:gd name="T50" fmla="*/ 334 w 1728"/>
                  <a:gd name="T51" fmla="*/ 88 h 936"/>
                  <a:gd name="T52" fmla="*/ 386 w 1728"/>
                  <a:gd name="T53" fmla="*/ 64 h 936"/>
                  <a:gd name="T54" fmla="*/ 456 w 1728"/>
                  <a:gd name="T55" fmla="*/ 42 h 936"/>
                  <a:gd name="T56" fmla="*/ 542 w 1728"/>
                  <a:gd name="T57" fmla="*/ 24 h 936"/>
                  <a:gd name="T58" fmla="*/ 640 w 1728"/>
                  <a:gd name="T59" fmla="*/ 12 h 936"/>
                  <a:gd name="T60" fmla="*/ 748 w 1728"/>
                  <a:gd name="T61" fmla="*/ 2 h 936"/>
                  <a:gd name="T62" fmla="*/ 864 w 1728"/>
                  <a:gd name="T63" fmla="*/ 0 h 936"/>
                  <a:gd name="T64" fmla="*/ 922 w 1728"/>
                  <a:gd name="T65" fmla="*/ 0 h 936"/>
                  <a:gd name="T66" fmla="*/ 1036 w 1728"/>
                  <a:gd name="T67" fmla="*/ 6 h 936"/>
                  <a:gd name="T68" fmla="*/ 1138 w 1728"/>
                  <a:gd name="T69" fmla="*/ 18 h 936"/>
                  <a:gd name="T70" fmla="*/ 1230 w 1728"/>
                  <a:gd name="T71" fmla="*/ 32 h 936"/>
                  <a:gd name="T72" fmla="*/ 1308 w 1728"/>
                  <a:gd name="T73" fmla="*/ 52 h 936"/>
                  <a:gd name="T74" fmla="*/ 1370 w 1728"/>
                  <a:gd name="T75" fmla="*/ 76 h 936"/>
                  <a:gd name="T76" fmla="*/ 1414 w 1728"/>
                  <a:gd name="T77" fmla="*/ 102 h 936"/>
                  <a:gd name="T78" fmla="*/ 1434 w 1728"/>
                  <a:gd name="T79" fmla="*/ 122 h 936"/>
                  <a:gd name="T80" fmla="*/ 1440 w 1728"/>
                  <a:gd name="T81" fmla="*/ 136 h 936"/>
                  <a:gd name="T82" fmla="*/ 1440 w 1728"/>
                  <a:gd name="T83" fmla="*/ 144 h 9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1728"/>
                  <a:gd name="T127" fmla="*/ 0 h 936"/>
                  <a:gd name="T128" fmla="*/ 1728 w 1728"/>
                  <a:gd name="T129" fmla="*/ 936 h 9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1728" h="936">
                    <a:moveTo>
                      <a:pt x="1440" y="144"/>
                    </a:moveTo>
                    <a:lnTo>
                      <a:pt x="1728" y="720"/>
                    </a:lnTo>
                    <a:lnTo>
                      <a:pt x="1726" y="732"/>
                    </a:lnTo>
                    <a:lnTo>
                      <a:pt x="1724" y="742"/>
                    </a:lnTo>
                    <a:lnTo>
                      <a:pt x="1718" y="752"/>
                    </a:lnTo>
                    <a:lnTo>
                      <a:pt x="1710" y="764"/>
                    </a:lnTo>
                    <a:lnTo>
                      <a:pt x="1700" y="774"/>
                    </a:lnTo>
                    <a:lnTo>
                      <a:pt x="1690" y="784"/>
                    </a:lnTo>
                    <a:lnTo>
                      <a:pt x="1676" y="794"/>
                    </a:lnTo>
                    <a:lnTo>
                      <a:pt x="1660" y="804"/>
                    </a:lnTo>
                    <a:lnTo>
                      <a:pt x="1624" y="822"/>
                    </a:lnTo>
                    <a:lnTo>
                      <a:pt x="1580" y="840"/>
                    </a:lnTo>
                    <a:lnTo>
                      <a:pt x="1530" y="858"/>
                    </a:lnTo>
                    <a:lnTo>
                      <a:pt x="1474" y="872"/>
                    </a:lnTo>
                    <a:lnTo>
                      <a:pt x="1414" y="886"/>
                    </a:lnTo>
                    <a:lnTo>
                      <a:pt x="1348" y="900"/>
                    </a:lnTo>
                    <a:lnTo>
                      <a:pt x="1276" y="910"/>
                    </a:lnTo>
                    <a:lnTo>
                      <a:pt x="1200" y="920"/>
                    </a:lnTo>
                    <a:lnTo>
                      <a:pt x="1120" y="926"/>
                    </a:lnTo>
                    <a:lnTo>
                      <a:pt x="1038" y="932"/>
                    </a:lnTo>
                    <a:lnTo>
                      <a:pt x="952" y="934"/>
                    </a:lnTo>
                    <a:lnTo>
                      <a:pt x="864" y="936"/>
                    </a:lnTo>
                    <a:lnTo>
                      <a:pt x="776" y="934"/>
                    </a:lnTo>
                    <a:lnTo>
                      <a:pt x="690" y="932"/>
                    </a:lnTo>
                    <a:lnTo>
                      <a:pt x="608" y="926"/>
                    </a:lnTo>
                    <a:lnTo>
                      <a:pt x="528" y="920"/>
                    </a:lnTo>
                    <a:lnTo>
                      <a:pt x="452" y="910"/>
                    </a:lnTo>
                    <a:lnTo>
                      <a:pt x="380" y="900"/>
                    </a:lnTo>
                    <a:lnTo>
                      <a:pt x="314" y="886"/>
                    </a:lnTo>
                    <a:lnTo>
                      <a:pt x="254" y="872"/>
                    </a:lnTo>
                    <a:lnTo>
                      <a:pt x="198" y="858"/>
                    </a:lnTo>
                    <a:lnTo>
                      <a:pt x="148" y="840"/>
                    </a:lnTo>
                    <a:lnTo>
                      <a:pt x="104" y="822"/>
                    </a:lnTo>
                    <a:lnTo>
                      <a:pt x="68" y="804"/>
                    </a:lnTo>
                    <a:lnTo>
                      <a:pt x="52" y="794"/>
                    </a:lnTo>
                    <a:lnTo>
                      <a:pt x="38" y="784"/>
                    </a:lnTo>
                    <a:lnTo>
                      <a:pt x="28" y="774"/>
                    </a:lnTo>
                    <a:lnTo>
                      <a:pt x="18" y="764"/>
                    </a:lnTo>
                    <a:lnTo>
                      <a:pt x="10" y="752"/>
                    </a:lnTo>
                    <a:lnTo>
                      <a:pt x="4" y="742"/>
                    </a:lnTo>
                    <a:lnTo>
                      <a:pt x="2" y="732"/>
                    </a:lnTo>
                    <a:lnTo>
                      <a:pt x="0" y="720"/>
                    </a:lnTo>
                    <a:lnTo>
                      <a:pt x="288" y="144"/>
                    </a:lnTo>
                    <a:lnTo>
                      <a:pt x="288" y="136"/>
                    </a:lnTo>
                    <a:lnTo>
                      <a:pt x="290" y="130"/>
                    </a:lnTo>
                    <a:lnTo>
                      <a:pt x="294" y="122"/>
                    </a:lnTo>
                    <a:lnTo>
                      <a:pt x="300" y="114"/>
                    </a:lnTo>
                    <a:lnTo>
                      <a:pt x="314" y="102"/>
                    </a:lnTo>
                    <a:lnTo>
                      <a:pt x="334" y="88"/>
                    </a:lnTo>
                    <a:lnTo>
                      <a:pt x="358" y="76"/>
                    </a:lnTo>
                    <a:lnTo>
                      <a:pt x="386" y="64"/>
                    </a:lnTo>
                    <a:lnTo>
                      <a:pt x="420" y="52"/>
                    </a:lnTo>
                    <a:lnTo>
                      <a:pt x="456" y="42"/>
                    </a:lnTo>
                    <a:lnTo>
                      <a:pt x="498" y="32"/>
                    </a:lnTo>
                    <a:lnTo>
                      <a:pt x="542" y="24"/>
                    </a:lnTo>
                    <a:lnTo>
                      <a:pt x="590" y="18"/>
                    </a:lnTo>
                    <a:lnTo>
                      <a:pt x="640" y="12"/>
                    </a:lnTo>
                    <a:lnTo>
                      <a:pt x="692" y="6"/>
                    </a:lnTo>
                    <a:lnTo>
                      <a:pt x="748" y="2"/>
                    </a:lnTo>
                    <a:lnTo>
                      <a:pt x="806" y="0"/>
                    </a:lnTo>
                    <a:lnTo>
                      <a:pt x="864" y="0"/>
                    </a:lnTo>
                    <a:lnTo>
                      <a:pt x="922" y="0"/>
                    </a:lnTo>
                    <a:lnTo>
                      <a:pt x="980" y="2"/>
                    </a:lnTo>
                    <a:lnTo>
                      <a:pt x="1036" y="6"/>
                    </a:lnTo>
                    <a:lnTo>
                      <a:pt x="1088" y="12"/>
                    </a:lnTo>
                    <a:lnTo>
                      <a:pt x="1138" y="18"/>
                    </a:lnTo>
                    <a:lnTo>
                      <a:pt x="1186" y="24"/>
                    </a:lnTo>
                    <a:lnTo>
                      <a:pt x="1230" y="32"/>
                    </a:lnTo>
                    <a:lnTo>
                      <a:pt x="1272" y="42"/>
                    </a:lnTo>
                    <a:lnTo>
                      <a:pt x="1308" y="52"/>
                    </a:lnTo>
                    <a:lnTo>
                      <a:pt x="1342" y="64"/>
                    </a:lnTo>
                    <a:lnTo>
                      <a:pt x="1370" y="76"/>
                    </a:lnTo>
                    <a:lnTo>
                      <a:pt x="1394" y="88"/>
                    </a:lnTo>
                    <a:lnTo>
                      <a:pt x="1414" y="102"/>
                    </a:lnTo>
                    <a:lnTo>
                      <a:pt x="1428" y="114"/>
                    </a:lnTo>
                    <a:lnTo>
                      <a:pt x="1434" y="122"/>
                    </a:lnTo>
                    <a:lnTo>
                      <a:pt x="1438" y="130"/>
                    </a:lnTo>
                    <a:lnTo>
                      <a:pt x="1440" y="136"/>
                    </a:lnTo>
                    <a:lnTo>
                      <a:pt x="1440" y="144"/>
                    </a:lnTo>
                    <a:close/>
                  </a:path>
                </a:pathLst>
              </a:custGeom>
              <a:solidFill>
                <a:schemeClr val="accent2"/>
              </a:solidFill>
              <a:ln>
                <a:noFill/>
              </a:ln>
              <a:extLst>
                <a:ext uri="{91240B29-F687-4F45-9708-019B960494DF}">
                  <a14:hiddenLine xmlns:a14="http://schemas.microsoft.com/office/drawing/2010/main" w="9525">
                    <a:solidFill>
                      <a:srgbClr val="000000"/>
                    </a:solidFill>
                    <a:round/>
                  </a14:hiddenLine>
                </a:ext>
              </a:extLst>
            </p:spPr>
            <p:txBody>
              <a:bodyPr wrap="none" anchor="ctr"/>
              <a:lstStyle/>
              <a:p>
                <a:pPr algn="just">
                  <a:lnSpc>
                    <a:spcPct val="120000"/>
                  </a:lnSpc>
                </a:pPr>
                <a:endParaRPr lang="zh-CN" altLang="en-US" sz="780" b="1">
                  <a:solidFill>
                    <a:srgbClr val="000000"/>
                  </a:solidFill>
                  <a:cs typeface="+mn-ea"/>
                  <a:sym typeface="+mn-lt"/>
                </a:endParaRPr>
              </a:p>
            </p:txBody>
          </p:sp>
          <p:sp>
            <p:nvSpPr>
              <p:cNvPr id="14" name="Freeform 10"/>
              <p:cNvSpPr/>
              <p:nvPr/>
            </p:nvSpPr>
            <p:spPr bwMode="auto">
              <a:xfrm>
                <a:off x="2304" y="1944"/>
                <a:ext cx="1152" cy="288"/>
              </a:xfrm>
              <a:custGeom>
                <a:avLst/>
                <a:gdLst>
                  <a:gd name="T0" fmla="*/ 1152 w 1152"/>
                  <a:gd name="T1" fmla="*/ 144 h 288"/>
                  <a:gd name="T2" fmla="*/ 1150 w 1152"/>
                  <a:gd name="T3" fmla="*/ 158 h 288"/>
                  <a:gd name="T4" fmla="*/ 1140 w 1152"/>
                  <a:gd name="T5" fmla="*/ 174 h 288"/>
                  <a:gd name="T6" fmla="*/ 1106 w 1152"/>
                  <a:gd name="T7" fmla="*/ 200 h 288"/>
                  <a:gd name="T8" fmla="*/ 1054 w 1152"/>
                  <a:gd name="T9" fmla="*/ 224 h 288"/>
                  <a:gd name="T10" fmla="*/ 984 w 1152"/>
                  <a:gd name="T11" fmla="*/ 246 h 288"/>
                  <a:gd name="T12" fmla="*/ 898 w 1152"/>
                  <a:gd name="T13" fmla="*/ 264 h 288"/>
                  <a:gd name="T14" fmla="*/ 800 w 1152"/>
                  <a:gd name="T15" fmla="*/ 276 h 288"/>
                  <a:gd name="T16" fmla="*/ 692 w 1152"/>
                  <a:gd name="T17" fmla="*/ 286 h 288"/>
                  <a:gd name="T18" fmla="*/ 576 w 1152"/>
                  <a:gd name="T19" fmla="*/ 288 h 288"/>
                  <a:gd name="T20" fmla="*/ 518 w 1152"/>
                  <a:gd name="T21" fmla="*/ 288 h 288"/>
                  <a:gd name="T22" fmla="*/ 404 w 1152"/>
                  <a:gd name="T23" fmla="*/ 282 h 288"/>
                  <a:gd name="T24" fmla="*/ 302 w 1152"/>
                  <a:gd name="T25" fmla="*/ 270 h 288"/>
                  <a:gd name="T26" fmla="*/ 210 w 1152"/>
                  <a:gd name="T27" fmla="*/ 256 h 288"/>
                  <a:gd name="T28" fmla="*/ 132 w 1152"/>
                  <a:gd name="T29" fmla="*/ 236 h 288"/>
                  <a:gd name="T30" fmla="*/ 70 w 1152"/>
                  <a:gd name="T31" fmla="*/ 212 h 288"/>
                  <a:gd name="T32" fmla="*/ 26 w 1152"/>
                  <a:gd name="T33" fmla="*/ 186 h 288"/>
                  <a:gd name="T34" fmla="*/ 6 w 1152"/>
                  <a:gd name="T35" fmla="*/ 166 h 288"/>
                  <a:gd name="T36" fmla="*/ 0 w 1152"/>
                  <a:gd name="T37" fmla="*/ 152 h 288"/>
                  <a:gd name="T38" fmla="*/ 0 w 1152"/>
                  <a:gd name="T39" fmla="*/ 144 h 288"/>
                  <a:gd name="T40" fmla="*/ 2 w 1152"/>
                  <a:gd name="T41" fmla="*/ 130 h 288"/>
                  <a:gd name="T42" fmla="*/ 12 w 1152"/>
                  <a:gd name="T43" fmla="*/ 114 h 288"/>
                  <a:gd name="T44" fmla="*/ 46 w 1152"/>
                  <a:gd name="T45" fmla="*/ 88 h 288"/>
                  <a:gd name="T46" fmla="*/ 98 w 1152"/>
                  <a:gd name="T47" fmla="*/ 64 h 288"/>
                  <a:gd name="T48" fmla="*/ 168 w 1152"/>
                  <a:gd name="T49" fmla="*/ 42 h 288"/>
                  <a:gd name="T50" fmla="*/ 254 w 1152"/>
                  <a:gd name="T51" fmla="*/ 24 h 288"/>
                  <a:gd name="T52" fmla="*/ 352 w 1152"/>
                  <a:gd name="T53" fmla="*/ 12 h 288"/>
                  <a:gd name="T54" fmla="*/ 460 w 1152"/>
                  <a:gd name="T55" fmla="*/ 2 h 288"/>
                  <a:gd name="T56" fmla="*/ 576 w 1152"/>
                  <a:gd name="T57" fmla="*/ 0 h 288"/>
                  <a:gd name="T58" fmla="*/ 634 w 1152"/>
                  <a:gd name="T59" fmla="*/ 0 h 288"/>
                  <a:gd name="T60" fmla="*/ 748 w 1152"/>
                  <a:gd name="T61" fmla="*/ 6 h 288"/>
                  <a:gd name="T62" fmla="*/ 850 w 1152"/>
                  <a:gd name="T63" fmla="*/ 18 h 288"/>
                  <a:gd name="T64" fmla="*/ 942 w 1152"/>
                  <a:gd name="T65" fmla="*/ 32 h 288"/>
                  <a:gd name="T66" fmla="*/ 1020 w 1152"/>
                  <a:gd name="T67" fmla="*/ 52 h 288"/>
                  <a:gd name="T68" fmla="*/ 1082 w 1152"/>
                  <a:gd name="T69" fmla="*/ 76 h 288"/>
                  <a:gd name="T70" fmla="*/ 1126 w 1152"/>
                  <a:gd name="T71" fmla="*/ 102 h 288"/>
                  <a:gd name="T72" fmla="*/ 1146 w 1152"/>
                  <a:gd name="T73" fmla="*/ 122 h 288"/>
                  <a:gd name="T74" fmla="*/ 1152 w 1152"/>
                  <a:gd name="T75" fmla="*/ 136 h 288"/>
                  <a:gd name="T76" fmla="*/ 1152 w 1152"/>
                  <a:gd name="T77" fmla="*/ 144 h 288"/>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1152"/>
                  <a:gd name="T118" fmla="*/ 0 h 288"/>
                  <a:gd name="T119" fmla="*/ 1152 w 1152"/>
                  <a:gd name="T120" fmla="*/ 288 h 288"/>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1152" h="288">
                    <a:moveTo>
                      <a:pt x="1152" y="144"/>
                    </a:moveTo>
                    <a:lnTo>
                      <a:pt x="1152" y="144"/>
                    </a:lnTo>
                    <a:lnTo>
                      <a:pt x="1152" y="152"/>
                    </a:lnTo>
                    <a:lnTo>
                      <a:pt x="1150" y="158"/>
                    </a:lnTo>
                    <a:lnTo>
                      <a:pt x="1146" y="166"/>
                    </a:lnTo>
                    <a:lnTo>
                      <a:pt x="1140" y="174"/>
                    </a:lnTo>
                    <a:lnTo>
                      <a:pt x="1126" y="186"/>
                    </a:lnTo>
                    <a:lnTo>
                      <a:pt x="1106" y="200"/>
                    </a:lnTo>
                    <a:lnTo>
                      <a:pt x="1082" y="212"/>
                    </a:lnTo>
                    <a:lnTo>
                      <a:pt x="1054" y="224"/>
                    </a:lnTo>
                    <a:lnTo>
                      <a:pt x="1020" y="236"/>
                    </a:lnTo>
                    <a:lnTo>
                      <a:pt x="984" y="246"/>
                    </a:lnTo>
                    <a:lnTo>
                      <a:pt x="942" y="256"/>
                    </a:lnTo>
                    <a:lnTo>
                      <a:pt x="898" y="264"/>
                    </a:lnTo>
                    <a:lnTo>
                      <a:pt x="850" y="270"/>
                    </a:lnTo>
                    <a:lnTo>
                      <a:pt x="800" y="276"/>
                    </a:lnTo>
                    <a:lnTo>
                      <a:pt x="748" y="282"/>
                    </a:lnTo>
                    <a:lnTo>
                      <a:pt x="692" y="286"/>
                    </a:lnTo>
                    <a:lnTo>
                      <a:pt x="634" y="288"/>
                    </a:lnTo>
                    <a:lnTo>
                      <a:pt x="576" y="288"/>
                    </a:lnTo>
                    <a:lnTo>
                      <a:pt x="518" y="288"/>
                    </a:lnTo>
                    <a:lnTo>
                      <a:pt x="460" y="286"/>
                    </a:lnTo>
                    <a:lnTo>
                      <a:pt x="404" y="282"/>
                    </a:lnTo>
                    <a:lnTo>
                      <a:pt x="352" y="276"/>
                    </a:lnTo>
                    <a:lnTo>
                      <a:pt x="302" y="270"/>
                    </a:lnTo>
                    <a:lnTo>
                      <a:pt x="254" y="264"/>
                    </a:lnTo>
                    <a:lnTo>
                      <a:pt x="210" y="256"/>
                    </a:lnTo>
                    <a:lnTo>
                      <a:pt x="168" y="246"/>
                    </a:lnTo>
                    <a:lnTo>
                      <a:pt x="132" y="236"/>
                    </a:lnTo>
                    <a:lnTo>
                      <a:pt x="98" y="224"/>
                    </a:lnTo>
                    <a:lnTo>
                      <a:pt x="70" y="212"/>
                    </a:lnTo>
                    <a:lnTo>
                      <a:pt x="46" y="200"/>
                    </a:lnTo>
                    <a:lnTo>
                      <a:pt x="26" y="186"/>
                    </a:lnTo>
                    <a:lnTo>
                      <a:pt x="12" y="174"/>
                    </a:lnTo>
                    <a:lnTo>
                      <a:pt x="6" y="166"/>
                    </a:lnTo>
                    <a:lnTo>
                      <a:pt x="2" y="158"/>
                    </a:lnTo>
                    <a:lnTo>
                      <a:pt x="0" y="152"/>
                    </a:lnTo>
                    <a:lnTo>
                      <a:pt x="0" y="144"/>
                    </a:lnTo>
                    <a:lnTo>
                      <a:pt x="0" y="136"/>
                    </a:lnTo>
                    <a:lnTo>
                      <a:pt x="2" y="130"/>
                    </a:lnTo>
                    <a:lnTo>
                      <a:pt x="6" y="122"/>
                    </a:lnTo>
                    <a:lnTo>
                      <a:pt x="12" y="114"/>
                    </a:lnTo>
                    <a:lnTo>
                      <a:pt x="26" y="102"/>
                    </a:lnTo>
                    <a:lnTo>
                      <a:pt x="46" y="88"/>
                    </a:lnTo>
                    <a:lnTo>
                      <a:pt x="70" y="76"/>
                    </a:lnTo>
                    <a:lnTo>
                      <a:pt x="98" y="64"/>
                    </a:lnTo>
                    <a:lnTo>
                      <a:pt x="132" y="52"/>
                    </a:lnTo>
                    <a:lnTo>
                      <a:pt x="168" y="42"/>
                    </a:lnTo>
                    <a:lnTo>
                      <a:pt x="210" y="32"/>
                    </a:lnTo>
                    <a:lnTo>
                      <a:pt x="254" y="24"/>
                    </a:lnTo>
                    <a:lnTo>
                      <a:pt x="302" y="18"/>
                    </a:lnTo>
                    <a:lnTo>
                      <a:pt x="352" y="12"/>
                    </a:lnTo>
                    <a:lnTo>
                      <a:pt x="404" y="6"/>
                    </a:lnTo>
                    <a:lnTo>
                      <a:pt x="460" y="2"/>
                    </a:lnTo>
                    <a:lnTo>
                      <a:pt x="518" y="0"/>
                    </a:lnTo>
                    <a:lnTo>
                      <a:pt x="576" y="0"/>
                    </a:lnTo>
                    <a:lnTo>
                      <a:pt x="634" y="0"/>
                    </a:lnTo>
                    <a:lnTo>
                      <a:pt x="692" y="2"/>
                    </a:lnTo>
                    <a:lnTo>
                      <a:pt x="748" y="6"/>
                    </a:lnTo>
                    <a:lnTo>
                      <a:pt x="800" y="12"/>
                    </a:lnTo>
                    <a:lnTo>
                      <a:pt x="850" y="18"/>
                    </a:lnTo>
                    <a:lnTo>
                      <a:pt x="898" y="24"/>
                    </a:lnTo>
                    <a:lnTo>
                      <a:pt x="942" y="32"/>
                    </a:lnTo>
                    <a:lnTo>
                      <a:pt x="984" y="42"/>
                    </a:lnTo>
                    <a:lnTo>
                      <a:pt x="1020" y="52"/>
                    </a:lnTo>
                    <a:lnTo>
                      <a:pt x="1054" y="64"/>
                    </a:lnTo>
                    <a:lnTo>
                      <a:pt x="1082" y="76"/>
                    </a:lnTo>
                    <a:lnTo>
                      <a:pt x="1106" y="88"/>
                    </a:lnTo>
                    <a:lnTo>
                      <a:pt x="1126" y="102"/>
                    </a:lnTo>
                    <a:lnTo>
                      <a:pt x="1140" y="114"/>
                    </a:lnTo>
                    <a:lnTo>
                      <a:pt x="1146" y="122"/>
                    </a:lnTo>
                    <a:lnTo>
                      <a:pt x="1150" y="130"/>
                    </a:lnTo>
                    <a:lnTo>
                      <a:pt x="1152" y="136"/>
                    </a:lnTo>
                    <a:lnTo>
                      <a:pt x="1152" y="144"/>
                    </a:lnTo>
                    <a:close/>
                  </a:path>
                </a:pathLst>
              </a:custGeom>
              <a:gradFill rotWithShape="1">
                <a:gsLst>
                  <a:gs pos="0">
                    <a:srgbClr val="767676">
                      <a:alpha val="0"/>
                    </a:srgbClr>
                  </a:gs>
                  <a:gs pos="100000">
                    <a:srgbClr val="FFFFFF"/>
                  </a:gs>
                </a:gsLst>
                <a:lin ang="5400000" scaled="1"/>
              </a:gradFill>
              <a:ln>
                <a:noFill/>
              </a:ln>
              <a:extLst>
                <a:ext uri="{91240B29-F687-4F45-9708-019B960494DF}">
                  <a14:hiddenLine xmlns:a14="http://schemas.microsoft.com/office/drawing/2010/main" w="12700">
                    <a:solidFill>
                      <a:srgbClr val="000000"/>
                    </a:solidFill>
                    <a:round/>
                  </a14:hiddenLine>
                </a:ext>
              </a:extLst>
            </p:spPr>
            <p:txBody>
              <a:bodyPr/>
              <a:lstStyle/>
              <a:p>
                <a:pPr algn="just">
                  <a:lnSpc>
                    <a:spcPct val="120000"/>
                  </a:lnSpc>
                </a:pPr>
                <a:endParaRPr lang="zh-CN" altLang="en-US" sz="780" b="1">
                  <a:solidFill>
                    <a:srgbClr val="000000"/>
                  </a:solidFill>
                  <a:cs typeface="+mn-ea"/>
                  <a:sym typeface="+mn-lt"/>
                </a:endParaRPr>
              </a:p>
            </p:txBody>
          </p:sp>
        </p:grpSp>
        <p:sp>
          <p:nvSpPr>
            <p:cNvPr id="12" name="Oval 11"/>
            <p:cNvSpPr>
              <a:spLocks noChangeArrowheads="1"/>
            </p:cNvSpPr>
            <p:nvPr/>
          </p:nvSpPr>
          <p:spPr bwMode="auto">
            <a:xfrm>
              <a:off x="1927382" y="2788969"/>
              <a:ext cx="1911350" cy="622300"/>
            </a:xfrm>
            <a:prstGeom prst="ellipse">
              <a:avLst/>
            </a:prstGeom>
            <a:gradFill rotWithShape="1">
              <a:gsLst>
                <a:gs pos="0">
                  <a:srgbClr val="000000">
                    <a:alpha val="50000"/>
                  </a:srgbClr>
                </a:gs>
                <a:gs pos="100000">
                  <a:srgbClr val="FFFFFF">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14:hiddenLine>
              </a:ext>
            </a:extLst>
          </p:spPr>
          <p:txBody>
            <a:bodyPr wrap="none" anchor="ctr"/>
            <a:lstStyle>
              <a:lvl1pPr eaLnBrk="0" fontAlgn="ctr" hangingPunct="0">
                <a:lnSpc>
                  <a:spcPct val="120000"/>
                </a:lnSpc>
                <a:spcBef>
                  <a:spcPct val="20000"/>
                </a:spcBef>
                <a:buClr>
                  <a:schemeClr val="accent1"/>
                </a:buClr>
                <a:buSzPct val="60000"/>
                <a:buFont typeface="Wingdings" panose="05000000000000000000" pitchFamily="2" charset="2"/>
                <a:buChar char="l"/>
                <a:defRPr sz="2000" b="1">
                  <a:solidFill>
                    <a:schemeClr val="tx1"/>
                  </a:solidFill>
                  <a:latin typeface="Arial" panose="020B0604020202020204" pitchFamily="34" charset="0"/>
                  <a:ea typeface="微软雅黑" panose="020B0503020204020204" pitchFamily="34" charset="-122"/>
                </a:defRPr>
              </a:lvl1pPr>
              <a:lvl2pPr marL="742950" indent="-285750" eaLnBrk="0" fontAlgn="ctr" hangingPunct="0">
                <a:lnSpc>
                  <a:spcPct val="120000"/>
                </a:lnSpc>
                <a:spcBef>
                  <a:spcPct val="20000"/>
                </a:spcBef>
                <a:buClr>
                  <a:schemeClr val="accent1"/>
                </a:buClr>
                <a:buSzPct val="60000"/>
                <a:buFont typeface="Wingdings" panose="05000000000000000000" pitchFamily="2" charset="2"/>
                <a:buChar char="l"/>
                <a:defRPr>
                  <a:solidFill>
                    <a:schemeClr val="tx1"/>
                  </a:solidFill>
                  <a:latin typeface="Arial" panose="020B0604020202020204" pitchFamily="34" charset="0"/>
                  <a:ea typeface="微软雅黑" panose="020B0503020204020204" pitchFamily="34" charset="-122"/>
                </a:defRPr>
              </a:lvl2pPr>
              <a:lvl3pPr marL="1143000" indent="-228600" eaLnBrk="0" fontAlgn="ctr" hangingPunct="0">
                <a:lnSpc>
                  <a:spcPct val="120000"/>
                </a:lnSpc>
                <a:spcBef>
                  <a:spcPct val="20000"/>
                </a:spcBef>
                <a:buClr>
                  <a:schemeClr val="accent1"/>
                </a:buClr>
                <a:buSzPct val="60000"/>
                <a:buFont typeface="Wingdings" panose="05000000000000000000" pitchFamily="2" charset="2"/>
                <a:buChar char="l"/>
                <a:defRPr sz="1600">
                  <a:solidFill>
                    <a:schemeClr val="tx1"/>
                  </a:solidFill>
                  <a:latin typeface="Arial" panose="020B0604020202020204" pitchFamily="34" charset="0"/>
                  <a:ea typeface="微软雅黑" panose="020B0503020204020204" pitchFamily="34" charset="-122"/>
                </a:defRPr>
              </a:lvl3pPr>
              <a:lvl4pPr marL="1600200" indent="-228600" eaLnBrk="0" fontAlgn="ctr" hangingPunct="0">
                <a:lnSpc>
                  <a:spcPct val="120000"/>
                </a:lnSpc>
                <a:spcBef>
                  <a:spcPct val="20000"/>
                </a:spcBef>
                <a:buClr>
                  <a:schemeClr val="accent1"/>
                </a:buClr>
                <a:buSzPct val="60000"/>
                <a:buFont typeface="Wingdings" panose="05000000000000000000" pitchFamily="2" charset="2"/>
                <a:buChar char="l"/>
                <a:defRPr sz="1400">
                  <a:solidFill>
                    <a:schemeClr val="tx1"/>
                  </a:solidFill>
                  <a:latin typeface="Arial" panose="020B0604020202020204" pitchFamily="34" charset="0"/>
                  <a:ea typeface="微软雅黑" panose="020B0503020204020204" pitchFamily="34" charset="-122"/>
                </a:defRPr>
              </a:lvl4pPr>
              <a:lvl5pPr marL="2057400" indent="-228600" eaLnBrk="0" fontAlgn="ctr" hangingPunct="0">
                <a:lnSpc>
                  <a:spcPct val="120000"/>
                </a:lnSpc>
                <a:spcBef>
                  <a:spcPct val="20000"/>
                </a:spcBef>
                <a:buClr>
                  <a:schemeClr val="accent1"/>
                </a:buClr>
                <a:buSzPct val="60000"/>
                <a:buFont typeface="Wingdings" panose="05000000000000000000" pitchFamily="2" charset="2"/>
                <a:buChar char="l"/>
                <a:defRPr sz="1200">
                  <a:solidFill>
                    <a:schemeClr val="tx1"/>
                  </a:solidFill>
                  <a:latin typeface="Arial" panose="020B0604020202020204" pitchFamily="34" charset="0"/>
                  <a:ea typeface="微软雅黑" panose="020B0503020204020204" pitchFamily="34" charset="-122"/>
                </a:defRPr>
              </a:lvl5pPr>
              <a:lvl6pPr marL="2514600" indent="-228600" eaLnBrk="0" fontAlgn="ctr" hangingPunct="0">
                <a:lnSpc>
                  <a:spcPct val="120000"/>
                </a:lnSpc>
                <a:spcBef>
                  <a:spcPct val="20000"/>
                </a:spcBef>
                <a:spcAft>
                  <a:spcPct val="0"/>
                </a:spcAft>
                <a:buClr>
                  <a:schemeClr val="accent1"/>
                </a:buClr>
                <a:buSzPct val="60000"/>
                <a:buFont typeface="Wingdings" panose="05000000000000000000" pitchFamily="2" charset="2"/>
                <a:buChar char="l"/>
                <a:defRPr sz="1200">
                  <a:solidFill>
                    <a:schemeClr val="tx1"/>
                  </a:solidFill>
                  <a:latin typeface="Arial" panose="020B0604020202020204" pitchFamily="34" charset="0"/>
                  <a:ea typeface="微软雅黑" panose="020B0503020204020204" pitchFamily="34" charset="-122"/>
                </a:defRPr>
              </a:lvl6pPr>
              <a:lvl7pPr marL="2971800" indent="-228600" eaLnBrk="0" fontAlgn="ctr" hangingPunct="0">
                <a:lnSpc>
                  <a:spcPct val="120000"/>
                </a:lnSpc>
                <a:spcBef>
                  <a:spcPct val="20000"/>
                </a:spcBef>
                <a:spcAft>
                  <a:spcPct val="0"/>
                </a:spcAft>
                <a:buClr>
                  <a:schemeClr val="accent1"/>
                </a:buClr>
                <a:buSzPct val="60000"/>
                <a:buFont typeface="Wingdings" panose="05000000000000000000" pitchFamily="2" charset="2"/>
                <a:buChar char="l"/>
                <a:defRPr sz="1200">
                  <a:solidFill>
                    <a:schemeClr val="tx1"/>
                  </a:solidFill>
                  <a:latin typeface="Arial" panose="020B0604020202020204" pitchFamily="34" charset="0"/>
                  <a:ea typeface="微软雅黑" panose="020B0503020204020204" pitchFamily="34" charset="-122"/>
                </a:defRPr>
              </a:lvl7pPr>
              <a:lvl8pPr marL="3429000" indent="-228600" eaLnBrk="0" fontAlgn="ctr" hangingPunct="0">
                <a:lnSpc>
                  <a:spcPct val="120000"/>
                </a:lnSpc>
                <a:spcBef>
                  <a:spcPct val="20000"/>
                </a:spcBef>
                <a:spcAft>
                  <a:spcPct val="0"/>
                </a:spcAft>
                <a:buClr>
                  <a:schemeClr val="accent1"/>
                </a:buClr>
                <a:buSzPct val="60000"/>
                <a:buFont typeface="Wingdings" panose="05000000000000000000" pitchFamily="2" charset="2"/>
                <a:buChar char="l"/>
                <a:defRPr sz="1200">
                  <a:solidFill>
                    <a:schemeClr val="tx1"/>
                  </a:solidFill>
                  <a:latin typeface="Arial" panose="020B0604020202020204" pitchFamily="34" charset="0"/>
                  <a:ea typeface="微软雅黑" panose="020B0503020204020204" pitchFamily="34" charset="-122"/>
                </a:defRPr>
              </a:lvl8pPr>
              <a:lvl9pPr marL="3886200" indent="-228600" eaLnBrk="0" fontAlgn="ctr" hangingPunct="0">
                <a:lnSpc>
                  <a:spcPct val="120000"/>
                </a:lnSpc>
                <a:spcBef>
                  <a:spcPct val="20000"/>
                </a:spcBef>
                <a:spcAft>
                  <a:spcPct val="0"/>
                </a:spcAft>
                <a:buClr>
                  <a:schemeClr val="accent1"/>
                </a:buClr>
                <a:buSzPct val="60000"/>
                <a:buFont typeface="Wingdings" panose="05000000000000000000" pitchFamily="2" charset="2"/>
                <a:buChar char="l"/>
                <a:defRPr sz="1200">
                  <a:solidFill>
                    <a:schemeClr val="tx1"/>
                  </a:solidFill>
                  <a:latin typeface="Arial" panose="020B0604020202020204" pitchFamily="34" charset="0"/>
                  <a:ea typeface="微软雅黑" panose="020B0503020204020204" pitchFamily="34" charset="-122"/>
                </a:defRPr>
              </a:lvl9pPr>
            </a:lstStyle>
            <a:p>
              <a:pPr algn="just" defTabSz="915260" eaLnBrk="1" fontAlgn="base" hangingPunct="1">
                <a:spcBef>
                  <a:spcPts val="0"/>
                </a:spcBef>
                <a:buClrTx/>
                <a:buSzTx/>
                <a:buNone/>
                <a:defRPr/>
              </a:pPr>
              <a:endParaRPr lang="zh-CN" altLang="en-US" sz="780" b="0" kern="0">
                <a:solidFill>
                  <a:srgbClr val="000000"/>
                </a:solidFill>
                <a:latin typeface="+mn-lt"/>
                <a:ea typeface="+mn-ea"/>
                <a:cs typeface="+mn-ea"/>
                <a:sym typeface="+mn-lt"/>
              </a:endParaRPr>
            </a:p>
          </p:txBody>
        </p:sp>
      </p:grpSp>
      <p:sp>
        <p:nvSpPr>
          <p:cNvPr id="15" name="Freeform 12"/>
          <p:cNvSpPr/>
          <p:nvPr/>
        </p:nvSpPr>
        <p:spPr bwMode="auto">
          <a:xfrm>
            <a:off x="3805798" y="1529256"/>
            <a:ext cx="1432832" cy="1469410"/>
          </a:xfrm>
          <a:custGeom>
            <a:avLst/>
            <a:gdLst>
              <a:gd name="T0" fmla="*/ 2147483647 w 576"/>
              <a:gd name="T1" fmla="*/ 2147483647 h 648"/>
              <a:gd name="T2" fmla="*/ 2147483647 w 576"/>
              <a:gd name="T3" fmla="*/ 2147483647 h 648"/>
              <a:gd name="T4" fmla="*/ 2147483647 w 576"/>
              <a:gd name="T5" fmla="*/ 2147483647 h 648"/>
              <a:gd name="T6" fmla="*/ 2147483647 w 576"/>
              <a:gd name="T7" fmla="*/ 2147483647 h 648"/>
              <a:gd name="T8" fmla="*/ 2147483647 w 576"/>
              <a:gd name="T9" fmla="*/ 2147483647 h 648"/>
              <a:gd name="T10" fmla="*/ 2147483647 w 576"/>
              <a:gd name="T11" fmla="*/ 2147483647 h 648"/>
              <a:gd name="T12" fmla="*/ 2147483647 w 576"/>
              <a:gd name="T13" fmla="*/ 2147483647 h 648"/>
              <a:gd name="T14" fmla="*/ 2147483647 w 576"/>
              <a:gd name="T15" fmla="*/ 2147483647 h 648"/>
              <a:gd name="T16" fmla="*/ 2147483647 w 576"/>
              <a:gd name="T17" fmla="*/ 2147483647 h 648"/>
              <a:gd name="T18" fmla="*/ 2147483647 w 576"/>
              <a:gd name="T19" fmla="*/ 2147483647 h 648"/>
              <a:gd name="T20" fmla="*/ 2147483647 w 576"/>
              <a:gd name="T21" fmla="*/ 2147483647 h 648"/>
              <a:gd name="T22" fmla="*/ 2133573609 w 576"/>
              <a:gd name="T23" fmla="*/ 2147483647 h 648"/>
              <a:gd name="T24" fmla="*/ 1775924795 w 576"/>
              <a:gd name="T25" fmla="*/ 2147483647 h 648"/>
              <a:gd name="T26" fmla="*/ 1775924795 w 576"/>
              <a:gd name="T27" fmla="*/ 2147483647 h 648"/>
              <a:gd name="T28" fmla="*/ 1418273498 w 576"/>
              <a:gd name="T29" fmla="*/ 2147483647 h 648"/>
              <a:gd name="T30" fmla="*/ 1085285581 w 576"/>
              <a:gd name="T31" fmla="*/ 2147483647 h 648"/>
              <a:gd name="T32" fmla="*/ 776966011 w 576"/>
              <a:gd name="T33" fmla="*/ 2147483647 h 648"/>
              <a:gd name="T34" fmla="*/ 517978169 w 576"/>
              <a:gd name="T35" fmla="*/ 2147483647 h 648"/>
              <a:gd name="T36" fmla="*/ 308319570 w 576"/>
              <a:gd name="T37" fmla="*/ 2147483647 h 648"/>
              <a:gd name="T38" fmla="*/ 209658599 w 576"/>
              <a:gd name="T39" fmla="*/ 2147483647 h 648"/>
              <a:gd name="T40" fmla="*/ 135661008 w 576"/>
              <a:gd name="T41" fmla="*/ 2147483647 h 648"/>
              <a:gd name="T42" fmla="*/ 73997591 w 576"/>
              <a:gd name="T43" fmla="*/ 2147483647 h 648"/>
              <a:gd name="T44" fmla="*/ 36997554 w 576"/>
              <a:gd name="T45" fmla="*/ 2147483647 h 648"/>
              <a:gd name="T46" fmla="*/ 12331690 w 576"/>
              <a:gd name="T47" fmla="*/ 2147483647 h 648"/>
              <a:gd name="T48" fmla="*/ 0 w 576"/>
              <a:gd name="T49" fmla="*/ 2147483647 h 648"/>
              <a:gd name="T50" fmla="*/ 1775924795 w 576"/>
              <a:gd name="T51" fmla="*/ 0 h 648"/>
              <a:gd name="T52" fmla="*/ 2147483647 w 576"/>
              <a:gd name="T53" fmla="*/ 2147483647 h 648"/>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576"/>
              <a:gd name="T82" fmla="*/ 0 h 648"/>
              <a:gd name="T83" fmla="*/ 576 w 576"/>
              <a:gd name="T84" fmla="*/ 648 h 648"/>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576" h="648">
                <a:moveTo>
                  <a:pt x="576" y="576"/>
                </a:moveTo>
                <a:lnTo>
                  <a:pt x="576" y="576"/>
                </a:lnTo>
                <a:lnTo>
                  <a:pt x="574" y="584"/>
                </a:lnTo>
                <a:lnTo>
                  <a:pt x="570" y="590"/>
                </a:lnTo>
                <a:lnTo>
                  <a:pt x="564" y="598"/>
                </a:lnTo>
                <a:lnTo>
                  <a:pt x="554" y="604"/>
                </a:lnTo>
                <a:lnTo>
                  <a:pt x="542" y="610"/>
                </a:lnTo>
                <a:lnTo>
                  <a:pt x="526" y="616"/>
                </a:lnTo>
                <a:lnTo>
                  <a:pt x="492" y="626"/>
                </a:lnTo>
                <a:lnTo>
                  <a:pt x="450" y="636"/>
                </a:lnTo>
                <a:lnTo>
                  <a:pt x="400" y="642"/>
                </a:lnTo>
                <a:lnTo>
                  <a:pt x="346" y="646"/>
                </a:lnTo>
                <a:lnTo>
                  <a:pt x="288" y="648"/>
                </a:lnTo>
                <a:lnTo>
                  <a:pt x="230" y="646"/>
                </a:lnTo>
                <a:lnTo>
                  <a:pt x="176" y="642"/>
                </a:lnTo>
                <a:lnTo>
                  <a:pt x="126" y="636"/>
                </a:lnTo>
                <a:lnTo>
                  <a:pt x="84" y="626"/>
                </a:lnTo>
                <a:lnTo>
                  <a:pt x="50" y="616"/>
                </a:lnTo>
                <a:lnTo>
                  <a:pt x="34" y="610"/>
                </a:lnTo>
                <a:lnTo>
                  <a:pt x="22" y="604"/>
                </a:lnTo>
                <a:lnTo>
                  <a:pt x="12" y="598"/>
                </a:lnTo>
                <a:lnTo>
                  <a:pt x="6" y="590"/>
                </a:lnTo>
                <a:lnTo>
                  <a:pt x="2" y="584"/>
                </a:lnTo>
                <a:lnTo>
                  <a:pt x="0" y="576"/>
                </a:lnTo>
                <a:lnTo>
                  <a:pt x="288" y="0"/>
                </a:lnTo>
                <a:lnTo>
                  <a:pt x="576" y="576"/>
                </a:lnTo>
                <a:close/>
              </a:path>
            </a:pathLst>
          </a:custGeom>
          <a:solidFill>
            <a:schemeClr val="accent1"/>
          </a:solidFill>
          <a:ln>
            <a:noFill/>
          </a:ln>
        </p:spPr>
        <p:txBody>
          <a:bodyPr wrap="none" anchor="ctr"/>
          <a:lstStyle/>
          <a:p>
            <a:pPr algn="just" defTabSz="915260">
              <a:lnSpc>
                <a:spcPct val="120000"/>
              </a:lnSpc>
              <a:defRPr/>
            </a:pPr>
            <a:endParaRPr lang="zh-CN" altLang="en-US" sz="780" b="1" kern="0">
              <a:solidFill>
                <a:srgbClr val="000000"/>
              </a:solidFill>
              <a:cs typeface="+mn-ea"/>
              <a:sym typeface="+mn-lt"/>
            </a:endParaRPr>
          </a:p>
        </p:txBody>
      </p:sp>
      <p:sp>
        <p:nvSpPr>
          <p:cNvPr id="20" name="Freeform 19"/>
          <p:cNvSpPr>
            <a:spLocks noEditPoints="1"/>
          </p:cNvSpPr>
          <p:nvPr/>
        </p:nvSpPr>
        <p:spPr bwMode="auto">
          <a:xfrm>
            <a:off x="4336449" y="3522316"/>
            <a:ext cx="459440" cy="443648"/>
          </a:xfrm>
          <a:custGeom>
            <a:avLst/>
            <a:gdLst>
              <a:gd name="T0" fmla="*/ 94 w 132"/>
              <a:gd name="T1" fmla="*/ 0 h 128"/>
              <a:gd name="T2" fmla="*/ 56 w 132"/>
              <a:gd name="T3" fmla="*/ 27 h 128"/>
              <a:gd name="T4" fmla="*/ 55 w 132"/>
              <a:gd name="T5" fmla="*/ 27 h 128"/>
              <a:gd name="T6" fmla="*/ 14 w 132"/>
              <a:gd name="T7" fmla="*/ 69 h 128"/>
              <a:gd name="T8" fmla="*/ 1 w 132"/>
              <a:gd name="T9" fmla="*/ 110 h 128"/>
              <a:gd name="T10" fmla="*/ 14 w 132"/>
              <a:gd name="T11" fmla="*/ 128 h 128"/>
              <a:gd name="T12" fmla="*/ 53 w 132"/>
              <a:gd name="T13" fmla="*/ 118 h 128"/>
              <a:gd name="T14" fmla="*/ 120 w 132"/>
              <a:gd name="T15" fmla="*/ 53 h 128"/>
              <a:gd name="T16" fmla="*/ 64 w 132"/>
              <a:gd name="T17" fmla="*/ 95 h 128"/>
              <a:gd name="T18" fmla="*/ 99 w 132"/>
              <a:gd name="T19" fmla="*/ 47 h 128"/>
              <a:gd name="T20" fmla="*/ 95 w 132"/>
              <a:gd name="T21" fmla="*/ 67 h 128"/>
              <a:gd name="T22" fmla="*/ 64 w 132"/>
              <a:gd name="T23" fmla="*/ 98 h 128"/>
              <a:gd name="T24" fmla="*/ 59 w 132"/>
              <a:gd name="T25" fmla="*/ 81 h 128"/>
              <a:gd name="T26" fmla="*/ 46 w 132"/>
              <a:gd name="T27" fmla="*/ 68 h 128"/>
              <a:gd name="T28" fmla="*/ 92 w 132"/>
              <a:gd name="T29" fmla="*/ 36 h 128"/>
              <a:gd name="T30" fmla="*/ 59 w 132"/>
              <a:gd name="T31" fmla="*/ 81 h 128"/>
              <a:gd name="T32" fmla="*/ 30 w 132"/>
              <a:gd name="T33" fmla="*/ 64 h 128"/>
              <a:gd name="T34" fmla="*/ 80 w 132"/>
              <a:gd name="T35" fmla="*/ 29 h 128"/>
              <a:gd name="T36" fmla="*/ 17 w 132"/>
              <a:gd name="T37" fmla="*/ 119 h 128"/>
              <a:gd name="T38" fmla="*/ 8 w 132"/>
              <a:gd name="T39" fmla="*/ 114 h 128"/>
              <a:gd name="T40" fmla="*/ 13 w 132"/>
              <a:gd name="T41" fmla="*/ 96 h 128"/>
              <a:gd name="T42" fmla="*/ 32 w 132"/>
              <a:gd name="T43" fmla="*/ 116 h 128"/>
              <a:gd name="T44" fmla="*/ 35 w 132"/>
              <a:gd name="T45" fmla="*/ 115 h 128"/>
              <a:gd name="T46" fmla="*/ 14 w 132"/>
              <a:gd name="T47" fmla="*/ 92 h 128"/>
              <a:gd name="T48" fmla="*/ 19 w 132"/>
              <a:gd name="T49" fmla="*/ 75 h 128"/>
              <a:gd name="T50" fmla="*/ 52 w 132"/>
              <a:gd name="T51" fmla="*/ 110 h 128"/>
              <a:gd name="T52" fmla="*/ 35 w 132"/>
              <a:gd name="T53" fmla="*/ 115 h 128"/>
              <a:gd name="T54" fmla="*/ 108 w 132"/>
              <a:gd name="T55" fmla="*/ 54 h 128"/>
              <a:gd name="T56" fmla="*/ 98 w 132"/>
              <a:gd name="T57" fmla="*/ 30 h 128"/>
              <a:gd name="T58" fmla="*/ 81 w 132"/>
              <a:gd name="T59" fmla="*/ 13 h 128"/>
              <a:gd name="T60" fmla="*/ 112 w 132"/>
              <a:gd name="T61" fmla="*/ 16 h 128"/>
              <a:gd name="T62" fmla="*/ 115 w 132"/>
              <a:gd name="T63" fmla="*/ 47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32" h="128">
                <a:moveTo>
                  <a:pt x="118" y="10"/>
                </a:moveTo>
                <a:cubicBezTo>
                  <a:pt x="111" y="4"/>
                  <a:pt x="102" y="0"/>
                  <a:pt x="94" y="0"/>
                </a:cubicBezTo>
                <a:cubicBezTo>
                  <a:pt x="87" y="0"/>
                  <a:pt x="80" y="3"/>
                  <a:pt x="75" y="8"/>
                </a:cubicBezTo>
                <a:cubicBezTo>
                  <a:pt x="56" y="27"/>
                  <a:pt x="56" y="27"/>
                  <a:pt x="56" y="27"/>
                </a:cubicBezTo>
                <a:cubicBezTo>
                  <a:pt x="56" y="27"/>
                  <a:pt x="56" y="27"/>
                  <a:pt x="55" y="27"/>
                </a:cubicBezTo>
                <a:cubicBezTo>
                  <a:pt x="55" y="27"/>
                  <a:pt x="55" y="27"/>
                  <a:pt x="55" y="27"/>
                </a:cubicBezTo>
                <a:cubicBezTo>
                  <a:pt x="55" y="27"/>
                  <a:pt x="55" y="27"/>
                  <a:pt x="55" y="27"/>
                </a:cubicBezTo>
                <a:cubicBezTo>
                  <a:pt x="14" y="69"/>
                  <a:pt x="14" y="69"/>
                  <a:pt x="14" y="69"/>
                </a:cubicBezTo>
                <a:cubicBezTo>
                  <a:pt x="12" y="71"/>
                  <a:pt x="11" y="73"/>
                  <a:pt x="10" y="76"/>
                </a:cubicBezTo>
                <a:cubicBezTo>
                  <a:pt x="1" y="110"/>
                  <a:pt x="1" y="110"/>
                  <a:pt x="1" y="110"/>
                </a:cubicBezTo>
                <a:cubicBezTo>
                  <a:pt x="1" y="110"/>
                  <a:pt x="0" y="113"/>
                  <a:pt x="0" y="114"/>
                </a:cubicBezTo>
                <a:cubicBezTo>
                  <a:pt x="0" y="122"/>
                  <a:pt x="6" y="128"/>
                  <a:pt x="14" y="128"/>
                </a:cubicBezTo>
                <a:cubicBezTo>
                  <a:pt x="16" y="128"/>
                  <a:pt x="19" y="127"/>
                  <a:pt x="19" y="127"/>
                </a:cubicBezTo>
                <a:cubicBezTo>
                  <a:pt x="53" y="118"/>
                  <a:pt x="53" y="118"/>
                  <a:pt x="53" y="118"/>
                </a:cubicBezTo>
                <a:cubicBezTo>
                  <a:pt x="55" y="118"/>
                  <a:pt x="57" y="116"/>
                  <a:pt x="59" y="114"/>
                </a:cubicBezTo>
                <a:cubicBezTo>
                  <a:pt x="120" y="53"/>
                  <a:pt x="120" y="53"/>
                  <a:pt x="120" y="53"/>
                </a:cubicBezTo>
                <a:cubicBezTo>
                  <a:pt x="132" y="42"/>
                  <a:pt x="130" y="23"/>
                  <a:pt x="118" y="10"/>
                </a:cubicBezTo>
                <a:close/>
                <a:moveTo>
                  <a:pt x="64" y="95"/>
                </a:moveTo>
                <a:cubicBezTo>
                  <a:pt x="64" y="92"/>
                  <a:pt x="63" y="88"/>
                  <a:pt x="61" y="85"/>
                </a:cubicBezTo>
                <a:cubicBezTo>
                  <a:pt x="99" y="47"/>
                  <a:pt x="99" y="47"/>
                  <a:pt x="99" y="47"/>
                </a:cubicBezTo>
                <a:cubicBezTo>
                  <a:pt x="101" y="54"/>
                  <a:pt x="100" y="62"/>
                  <a:pt x="95" y="67"/>
                </a:cubicBezTo>
                <a:cubicBezTo>
                  <a:pt x="95" y="67"/>
                  <a:pt x="95" y="67"/>
                  <a:pt x="95" y="67"/>
                </a:cubicBezTo>
                <a:cubicBezTo>
                  <a:pt x="95" y="67"/>
                  <a:pt x="95" y="67"/>
                  <a:pt x="95" y="67"/>
                </a:cubicBezTo>
                <a:cubicBezTo>
                  <a:pt x="64" y="98"/>
                  <a:pt x="64" y="98"/>
                  <a:pt x="64" y="98"/>
                </a:cubicBezTo>
                <a:cubicBezTo>
                  <a:pt x="64" y="97"/>
                  <a:pt x="64" y="96"/>
                  <a:pt x="64" y="95"/>
                </a:cubicBezTo>
                <a:close/>
                <a:moveTo>
                  <a:pt x="59" y="81"/>
                </a:moveTo>
                <a:cubicBezTo>
                  <a:pt x="58" y="79"/>
                  <a:pt x="56" y="76"/>
                  <a:pt x="54" y="74"/>
                </a:cubicBezTo>
                <a:cubicBezTo>
                  <a:pt x="51" y="72"/>
                  <a:pt x="49" y="70"/>
                  <a:pt x="46" y="68"/>
                </a:cubicBezTo>
                <a:cubicBezTo>
                  <a:pt x="84" y="30"/>
                  <a:pt x="84" y="30"/>
                  <a:pt x="84" y="30"/>
                </a:cubicBezTo>
                <a:cubicBezTo>
                  <a:pt x="87" y="31"/>
                  <a:pt x="90" y="33"/>
                  <a:pt x="92" y="36"/>
                </a:cubicBezTo>
                <a:cubicBezTo>
                  <a:pt x="94" y="38"/>
                  <a:pt x="96" y="40"/>
                  <a:pt x="97" y="43"/>
                </a:cubicBezTo>
                <a:lnTo>
                  <a:pt x="59" y="81"/>
                </a:lnTo>
                <a:close/>
                <a:moveTo>
                  <a:pt x="42" y="66"/>
                </a:moveTo>
                <a:cubicBezTo>
                  <a:pt x="38" y="65"/>
                  <a:pt x="34" y="64"/>
                  <a:pt x="30" y="64"/>
                </a:cubicBezTo>
                <a:cubicBezTo>
                  <a:pt x="61" y="33"/>
                  <a:pt x="61" y="33"/>
                  <a:pt x="61" y="33"/>
                </a:cubicBezTo>
                <a:cubicBezTo>
                  <a:pt x="66" y="28"/>
                  <a:pt x="73" y="27"/>
                  <a:pt x="80" y="29"/>
                </a:cubicBezTo>
                <a:lnTo>
                  <a:pt x="42" y="66"/>
                </a:lnTo>
                <a:close/>
                <a:moveTo>
                  <a:pt x="17" y="119"/>
                </a:moveTo>
                <a:cubicBezTo>
                  <a:pt x="16" y="120"/>
                  <a:pt x="15" y="120"/>
                  <a:pt x="14" y="120"/>
                </a:cubicBezTo>
                <a:cubicBezTo>
                  <a:pt x="11" y="120"/>
                  <a:pt x="8" y="117"/>
                  <a:pt x="8" y="114"/>
                </a:cubicBezTo>
                <a:cubicBezTo>
                  <a:pt x="8" y="113"/>
                  <a:pt x="8" y="112"/>
                  <a:pt x="8" y="112"/>
                </a:cubicBezTo>
                <a:cubicBezTo>
                  <a:pt x="13" y="96"/>
                  <a:pt x="13" y="96"/>
                  <a:pt x="13" y="96"/>
                </a:cubicBezTo>
                <a:cubicBezTo>
                  <a:pt x="17" y="96"/>
                  <a:pt x="22" y="98"/>
                  <a:pt x="26" y="102"/>
                </a:cubicBezTo>
                <a:cubicBezTo>
                  <a:pt x="30" y="106"/>
                  <a:pt x="32" y="111"/>
                  <a:pt x="32" y="116"/>
                </a:cubicBezTo>
                <a:lnTo>
                  <a:pt x="17" y="119"/>
                </a:lnTo>
                <a:close/>
                <a:moveTo>
                  <a:pt x="35" y="115"/>
                </a:moveTo>
                <a:cubicBezTo>
                  <a:pt x="35" y="109"/>
                  <a:pt x="33" y="104"/>
                  <a:pt x="29" y="99"/>
                </a:cubicBezTo>
                <a:cubicBezTo>
                  <a:pt x="25" y="95"/>
                  <a:pt x="19" y="93"/>
                  <a:pt x="14" y="92"/>
                </a:cubicBezTo>
                <a:cubicBezTo>
                  <a:pt x="18" y="78"/>
                  <a:pt x="18" y="78"/>
                  <a:pt x="18" y="78"/>
                </a:cubicBezTo>
                <a:cubicBezTo>
                  <a:pt x="18" y="77"/>
                  <a:pt x="19" y="76"/>
                  <a:pt x="19" y="75"/>
                </a:cubicBezTo>
                <a:cubicBezTo>
                  <a:pt x="27" y="69"/>
                  <a:pt x="40" y="71"/>
                  <a:pt x="48" y="80"/>
                </a:cubicBezTo>
                <a:cubicBezTo>
                  <a:pt x="57" y="89"/>
                  <a:pt x="59" y="102"/>
                  <a:pt x="52" y="110"/>
                </a:cubicBezTo>
                <a:cubicBezTo>
                  <a:pt x="51" y="110"/>
                  <a:pt x="51" y="111"/>
                  <a:pt x="50" y="111"/>
                </a:cubicBezTo>
                <a:lnTo>
                  <a:pt x="35" y="115"/>
                </a:lnTo>
                <a:close/>
                <a:moveTo>
                  <a:pt x="115" y="47"/>
                </a:moveTo>
                <a:cubicBezTo>
                  <a:pt x="108" y="54"/>
                  <a:pt x="108" y="54"/>
                  <a:pt x="108" y="54"/>
                </a:cubicBezTo>
                <a:cubicBezTo>
                  <a:pt x="108" y="53"/>
                  <a:pt x="108" y="52"/>
                  <a:pt x="108" y="51"/>
                </a:cubicBezTo>
                <a:cubicBezTo>
                  <a:pt x="107" y="43"/>
                  <a:pt x="104" y="36"/>
                  <a:pt x="98" y="30"/>
                </a:cubicBezTo>
                <a:cubicBezTo>
                  <a:pt x="91" y="24"/>
                  <a:pt x="83" y="20"/>
                  <a:pt x="74" y="20"/>
                </a:cubicBezTo>
                <a:cubicBezTo>
                  <a:pt x="81" y="13"/>
                  <a:pt x="81" y="13"/>
                  <a:pt x="81" y="13"/>
                </a:cubicBezTo>
                <a:cubicBezTo>
                  <a:pt x="84" y="10"/>
                  <a:pt x="89" y="8"/>
                  <a:pt x="94" y="8"/>
                </a:cubicBezTo>
                <a:cubicBezTo>
                  <a:pt x="100" y="8"/>
                  <a:pt x="107" y="11"/>
                  <a:pt x="112" y="16"/>
                </a:cubicBezTo>
                <a:cubicBezTo>
                  <a:pt x="117" y="21"/>
                  <a:pt x="120" y="27"/>
                  <a:pt x="120" y="33"/>
                </a:cubicBezTo>
                <a:cubicBezTo>
                  <a:pt x="120" y="38"/>
                  <a:pt x="118" y="43"/>
                  <a:pt x="115" y="47"/>
                </a:cubicBezTo>
                <a:close/>
              </a:path>
            </a:pathLst>
          </a:custGeom>
          <a:solidFill>
            <a:schemeClr val="bg1"/>
          </a:solidFill>
          <a:ln>
            <a:noFill/>
          </a:ln>
        </p:spPr>
        <p:txBody>
          <a:bodyPr vert="horz" wrap="square" lIns="91601" tIns="45799" rIns="91601" bIns="45799" numCol="1" anchor="t" anchorCtr="0" compatLnSpc="1"/>
          <a:lstStyle/>
          <a:p>
            <a:pPr algn="just">
              <a:lnSpc>
                <a:spcPct val="120000"/>
              </a:lnSpc>
            </a:pPr>
            <a:endParaRPr lang="id-ID" sz="780">
              <a:cs typeface="+mn-ea"/>
              <a:sym typeface="+mn-lt"/>
            </a:endParaRPr>
          </a:p>
        </p:txBody>
      </p:sp>
      <p:sp>
        <p:nvSpPr>
          <p:cNvPr id="21" name="Freeform 11"/>
          <p:cNvSpPr>
            <a:spLocks noChangeAspect="1" noEditPoints="1"/>
          </p:cNvSpPr>
          <p:nvPr/>
        </p:nvSpPr>
        <p:spPr bwMode="auto">
          <a:xfrm>
            <a:off x="4283829" y="2262570"/>
            <a:ext cx="480389" cy="480900"/>
          </a:xfrm>
          <a:custGeom>
            <a:avLst/>
            <a:gdLst>
              <a:gd name="T0" fmla="*/ 360 w 400"/>
              <a:gd name="T1" fmla="*/ 184 h 400"/>
              <a:gd name="T2" fmla="*/ 360 w 400"/>
              <a:gd name="T3" fmla="*/ 216 h 400"/>
              <a:gd name="T4" fmla="*/ 400 w 400"/>
              <a:gd name="T5" fmla="*/ 200 h 400"/>
              <a:gd name="T6" fmla="*/ 200 w 400"/>
              <a:gd name="T7" fmla="*/ 90 h 400"/>
              <a:gd name="T8" fmla="*/ 200 w 400"/>
              <a:gd name="T9" fmla="*/ 310 h 400"/>
              <a:gd name="T10" fmla="*/ 200 w 400"/>
              <a:gd name="T11" fmla="*/ 90 h 400"/>
              <a:gd name="T12" fmla="*/ 120 w 400"/>
              <a:gd name="T13" fmla="*/ 200 h 400"/>
              <a:gd name="T14" fmla="*/ 280 w 400"/>
              <a:gd name="T15" fmla="*/ 200 h 400"/>
              <a:gd name="T16" fmla="*/ 59 w 400"/>
              <a:gd name="T17" fmla="*/ 200 h 400"/>
              <a:gd name="T18" fmla="*/ 20 w 400"/>
              <a:gd name="T19" fmla="*/ 184 h 400"/>
              <a:gd name="T20" fmla="*/ 20 w 400"/>
              <a:gd name="T21" fmla="*/ 216 h 400"/>
              <a:gd name="T22" fmla="*/ 59 w 400"/>
              <a:gd name="T23" fmla="*/ 200 h 400"/>
              <a:gd name="T24" fmla="*/ 216 w 400"/>
              <a:gd name="T25" fmla="*/ 40 h 400"/>
              <a:gd name="T26" fmla="*/ 200 w 400"/>
              <a:gd name="T27" fmla="*/ 0 h 400"/>
              <a:gd name="T28" fmla="*/ 184 w 400"/>
              <a:gd name="T29" fmla="*/ 40 h 400"/>
              <a:gd name="T30" fmla="*/ 200 w 400"/>
              <a:gd name="T31" fmla="*/ 340 h 400"/>
              <a:gd name="T32" fmla="*/ 184 w 400"/>
              <a:gd name="T33" fmla="*/ 380 h 400"/>
              <a:gd name="T34" fmla="*/ 216 w 400"/>
              <a:gd name="T35" fmla="*/ 380 h 400"/>
              <a:gd name="T36" fmla="*/ 200 w 400"/>
              <a:gd name="T37" fmla="*/ 340 h 400"/>
              <a:gd name="T38" fmla="*/ 350 w 400"/>
              <a:gd name="T39" fmla="*/ 50 h 400"/>
              <a:gd name="T40" fmla="*/ 310 w 400"/>
              <a:gd name="T41" fmla="*/ 67 h 400"/>
              <a:gd name="T42" fmla="*/ 333 w 400"/>
              <a:gd name="T43" fmla="*/ 89 h 400"/>
              <a:gd name="T44" fmla="*/ 66 w 400"/>
              <a:gd name="T45" fmla="*/ 311 h 400"/>
              <a:gd name="T46" fmla="*/ 50 w 400"/>
              <a:gd name="T47" fmla="*/ 350 h 400"/>
              <a:gd name="T48" fmla="*/ 89 w 400"/>
              <a:gd name="T49" fmla="*/ 333 h 400"/>
              <a:gd name="T50" fmla="*/ 66 w 400"/>
              <a:gd name="T51" fmla="*/ 311 h 400"/>
              <a:gd name="T52" fmla="*/ 50 w 400"/>
              <a:gd name="T53" fmla="*/ 50 h 400"/>
              <a:gd name="T54" fmla="*/ 66 w 400"/>
              <a:gd name="T55" fmla="*/ 89 h 400"/>
              <a:gd name="T56" fmla="*/ 89 w 400"/>
              <a:gd name="T57" fmla="*/ 67 h 400"/>
              <a:gd name="T58" fmla="*/ 310 w 400"/>
              <a:gd name="T59" fmla="*/ 333 h 400"/>
              <a:gd name="T60" fmla="*/ 350 w 400"/>
              <a:gd name="T61" fmla="*/ 350 h 400"/>
              <a:gd name="T62" fmla="*/ 333 w 400"/>
              <a:gd name="T63" fmla="*/ 311 h 400"/>
              <a:gd name="T64" fmla="*/ 310 w 400"/>
              <a:gd name="T65" fmla="*/ 333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400" h="400">
                <a:moveTo>
                  <a:pt x="380" y="184"/>
                </a:moveTo>
                <a:cubicBezTo>
                  <a:pt x="376" y="184"/>
                  <a:pt x="364" y="184"/>
                  <a:pt x="360" y="184"/>
                </a:cubicBezTo>
                <a:cubicBezTo>
                  <a:pt x="349" y="184"/>
                  <a:pt x="340" y="191"/>
                  <a:pt x="340" y="200"/>
                </a:cubicBezTo>
                <a:cubicBezTo>
                  <a:pt x="340" y="209"/>
                  <a:pt x="349" y="216"/>
                  <a:pt x="360" y="216"/>
                </a:cubicBezTo>
                <a:cubicBezTo>
                  <a:pt x="364" y="216"/>
                  <a:pt x="376" y="216"/>
                  <a:pt x="380" y="216"/>
                </a:cubicBezTo>
                <a:cubicBezTo>
                  <a:pt x="391" y="216"/>
                  <a:pt x="400" y="209"/>
                  <a:pt x="400" y="200"/>
                </a:cubicBezTo>
                <a:cubicBezTo>
                  <a:pt x="400" y="191"/>
                  <a:pt x="391" y="184"/>
                  <a:pt x="380" y="184"/>
                </a:cubicBezTo>
                <a:close/>
                <a:moveTo>
                  <a:pt x="200" y="90"/>
                </a:moveTo>
                <a:cubicBezTo>
                  <a:pt x="139" y="90"/>
                  <a:pt x="90" y="139"/>
                  <a:pt x="90" y="200"/>
                </a:cubicBezTo>
                <a:cubicBezTo>
                  <a:pt x="90" y="261"/>
                  <a:pt x="139" y="310"/>
                  <a:pt x="200" y="310"/>
                </a:cubicBezTo>
                <a:cubicBezTo>
                  <a:pt x="261" y="310"/>
                  <a:pt x="310" y="261"/>
                  <a:pt x="310" y="200"/>
                </a:cubicBezTo>
                <a:cubicBezTo>
                  <a:pt x="310" y="139"/>
                  <a:pt x="261" y="90"/>
                  <a:pt x="200" y="90"/>
                </a:cubicBezTo>
                <a:close/>
                <a:moveTo>
                  <a:pt x="200" y="280"/>
                </a:moveTo>
                <a:cubicBezTo>
                  <a:pt x="156" y="280"/>
                  <a:pt x="120" y="244"/>
                  <a:pt x="120" y="200"/>
                </a:cubicBezTo>
                <a:cubicBezTo>
                  <a:pt x="120" y="156"/>
                  <a:pt x="156" y="120"/>
                  <a:pt x="200" y="120"/>
                </a:cubicBezTo>
                <a:cubicBezTo>
                  <a:pt x="244" y="120"/>
                  <a:pt x="280" y="156"/>
                  <a:pt x="280" y="200"/>
                </a:cubicBezTo>
                <a:cubicBezTo>
                  <a:pt x="280" y="244"/>
                  <a:pt x="244" y="280"/>
                  <a:pt x="200" y="280"/>
                </a:cubicBezTo>
                <a:close/>
                <a:moveTo>
                  <a:pt x="59" y="200"/>
                </a:moveTo>
                <a:cubicBezTo>
                  <a:pt x="59" y="191"/>
                  <a:pt x="51" y="184"/>
                  <a:pt x="40" y="184"/>
                </a:cubicBezTo>
                <a:cubicBezTo>
                  <a:pt x="36" y="184"/>
                  <a:pt x="23" y="184"/>
                  <a:pt x="20" y="184"/>
                </a:cubicBezTo>
                <a:cubicBezTo>
                  <a:pt x="9" y="184"/>
                  <a:pt x="0" y="191"/>
                  <a:pt x="0" y="200"/>
                </a:cubicBezTo>
                <a:cubicBezTo>
                  <a:pt x="0" y="209"/>
                  <a:pt x="9" y="216"/>
                  <a:pt x="20" y="216"/>
                </a:cubicBezTo>
                <a:cubicBezTo>
                  <a:pt x="23" y="216"/>
                  <a:pt x="36" y="216"/>
                  <a:pt x="40" y="216"/>
                </a:cubicBezTo>
                <a:cubicBezTo>
                  <a:pt x="51" y="216"/>
                  <a:pt x="59" y="209"/>
                  <a:pt x="59" y="200"/>
                </a:cubicBezTo>
                <a:close/>
                <a:moveTo>
                  <a:pt x="200" y="60"/>
                </a:moveTo>
                <a:cubicBezTo>
                  <a:pt x="209" y="60"/>
                  <a:pt x="216" y="51"/>
                  <a:pt x="216" y="40"/>
                </a:cubicBezTo>
                <a:cubicBezTo>
                  <a:pt x="216" y="36"/>
                  <a:pt x="216" y="24"/>
                  <a:pt x="216" y="20"/>
                </a:cubicBezTo>
                <a:cubicBezTo>
                  <a:pt x="216" y="9"/>
                  <a:pt x="209" y="0"/>
                  <a:pt x="200" y="0"/>
                </a:cubicBezTo>
                <a:cubicBezTo>
                  <a:pt x="191" y="0"/>
                  <a:pt x="184" y="9"/>
                  <a:pt x="184" y="20"/>
                </a:cubicBezTo>
                <a:cubicBezTo>
                  <a:pt x="184" y="24"/>
                  <a:pt x="184" y="36"/>
                  <a:pt x="184" y="40"/>
                </a:cubicBezTo>
                <a:cubicBezTo>
                  <a:pt x="184" y="51"/>
                  <a:pt x="191" y="60"/>
                  <a:pt x="200" y="60"/>
                </a:cubicBezTo>
                <a:close/>
                <a:moveTo>
                  <a:pt x="200" y="340"/>
                </a:moveTo>
                <a:cubicBezTo>
                  <a:pt x="191" y="340"/>
                  <a:pt x="184" y="349"/>
                  <a:pt x="184" y="360"/>
                </a:cubicBezTo>
                <a:cubicBezTo>
                  <a:pt x="184" y="364"/>
                  <a:pt x="184" y="376"/>
                  <a:pt x="184" y="380"/>
                </a:cubicBezTo>
                <a:cubicBezTo>
                  <a:pt x="184" y="391"/>
                  <a:pt x="191" y="400"/>
                  <a:pt x="200" y="400"/>
                </a:cubicBezTo>
                <a:cubicBezTo>
                  <a:pt x="209" y="400"/>
                  <a:pt x="216" y="391"/>
                  <a:pt x="216" y="380"/>
                </a:cubicBezTo>
                <a:cubicBezTo>
                  <a:pt x="216" y="376"/>
                  <a:pt x="216" y="364"/>
                  <a:pt x="216" y="360"/>
                </a:cubicBezTo>
                <a:cubicBezTo>
                  <a:pt x="216" y="349"/>
                  <a:pt x="209" y="340"/>
                  <a:pt x="200" y="340"/>
                </a:cubicBezTo>
                <a:close/>
                <a:moveTo>
                  <a:pt x="347" y="75"/>
                </a:moveTo>
                <a:cubicBezTo>
                  <a:pt x="355" y="67"/>
                  <a:pt x="356" y="56"/>
                  <a:pt x="350" y="50"/>
                </a:cubicBezTo>
                <a:cubicBezTo>
                  <a:pt x="344" y="44"/>
                  <a:pt x="332" y="45"/>
                  <a:pt x="324" y="53"/>
                </a:cubicBezTo>
                <a:cubicBezTo>
                  <a:pt x="322" y="55"/>
                  <a:pt x="313" y="64"/>
                  <a:pt x="310" y="67"/>
                </a:cubicBezTo>
                <a:cubicBezTo>
                  <a:pt x="303" y="74"/>
                  <a:pt x="301" y="86"/>
                  <a:pt x="308" y="92"/>
                </a:cubicBezTo>
                <a:cubicBezTo>
                  <a:pt x="314" y="98"/>
                  <a:pt x="325" y="97"/>
                  <a:pt x="333" y="89"/>
                </a:cubicBezTo>
                <a:cubicBezTo>
                  <a:pt x="335" y="87"/>
                  <a:pt x="345" y="77"/>
                  <a:pt x="347" y="75"/>
                </a:cubicBezTo>
                <a:close/>
                <a:moveTo>
                  <a:pt x="66" y="311"/>
                </a:moveTo>
                <a:cubicBezTo>
                  <a:pt x="64" y="313"/>
                  <a:pt x="55" y="322"/>
                  <a:pt x="52" y="325"/>
                </a:cubicBezTo>
                <a:cubicBezTo>
                  <a:pt x="45" y="332"/>
                  <a:pt x="43" y="344"/>
                  <a:pt x="50" y="350"/>
                </a:cubicBezTo>
                <a:cubicBezTo>
                  <a:pt x="56" y="356"/>
                  <a:pt x="67" y="355"/>
                  <a:pt x="75" y="347"/>
                </a:cubicBezTo>
                <a:cubicBezTo>
                  <a:pt x="77" y="345"/>
                  <a:pt x="87" y="335"/>
                  <a:pt x="89" y="333"/>
                </a:cubicBezTo>
                <a:cubicBezTo>
                  <a:pt x="97" y="325"/>
                  <a:pt x="98" y="314"/>
                  <a:pt x="92" y="308"/>
                </a:cubicBezTo>
                <a:cubicBezTo>
                  <a:pt x="86" y="302"/>
                  <a:pt x="74" y="303"/>
                  <a:pt x="66" y="311"/>
                </a:cubicBezTo>
                <a:close/>
                <a:moveTo>
                  <a:pt x="75" y="53"/>
                </a:moveTo>
                <a:cubicBezTo>
                  <a:pt x="67" y="45"/>
                  <a:pt x="56" y="44"/>
                  <a:pt x="50" y="50"/>
                </a:cubicBezTo>
                <a:cubicBezTo>
                  <a:pt x="43" y="56"/>
                  <a:pt x="45" y="67"/>
                  <a:pt x="52" y="75"/>
                </a:cubicBezTo>
                <a:cubicBezTo>
                  <a:pt x="55" y="77"/>
                  <a:pt x="64" y="87"/>
                  <a:pt x="66" y="89"/>
                </a:cubicBezTo>
                <a:cubicBezTo>
                  <a:pt x="74" y="97"/>
                  <a:pt x="86" y="98"/>
                  <a:pt x="92" y="92"/>
                </a:cubicBezTo>
                <a:cubicBezTo>
                  <a:pt x="98" y="86"/>
                  <a:pt x="97" y="74"/>
                  <a:pt x="89" y="67"/>
                </a:cubicBezTo>
                <a:cubicBezTo>
                  <a:pt x="87" y="64"/>
                  <a:pt x="77" y="55"/>
                  <a:pt x="75" y="53"/>
                </a:cubicBezTo>
                <a:close/>
                <a:moveTo>
                  <a:pt x="310" y="333"/>
                </a:moveTo>
                <a:cubicBezTo>
                  <a:pt x="313" y="335"/>
                  <a:pt x="322" y="345"/>
                  <a:pt x="324" y="347"/>
                </a:cubicBezTo>
                <a:cubicBezTo>
                  <a:pt x="332" y="355"/>
                  <a:pt x="344" y="356"/>
                  <a:pt x="350" y="350"/>
                </a:cubicBezTo>
                <a:cubicBezTo>
                  <a:pt x="356" y="344"/>
                  <a:pt x="355" y="332"/>
                  <a:pt x="347" y="325"/>
                </a:cubicBezTo>
                <a:cubicBezTo>
                  <a:pt x="345" y="322"/>
                  <a:pt x="335" y="313"/>
                  <a:pt x="333" y="311"/>
                </a:cubicBezTo>
                <a:cubicBezTo>
                  <a:pt x="325" y="303"/>
                  <a:pt x="314" y="302"/>
                  <a:pt x="308" y="308"/>
                </a:cubicBezTo>
                <a:cubicBezTo>
                  <a:pt x="301" y="314"/>
                  <a:pt x="303" y="325"/>
                  <a:pt x="310" y="333"/>
                </a:cubicBezTo>
                <a:close/>
              </a:path>
            </a:pathLst>
          </a:custGeom>
          <a:solidFill>
            <a:schemeClr val="bg1"/>
          </a:solidFill>
          <a:ln>
            <a:noFill/>
          </a:ln>
        </p:spPr>
        <p:txBody>
          <a:bodyPr vert="horz" wrap="square" lIns="91601" tIns="45799" rIns="91601" bIns="45799" numCol="1" anchor="t" anchorCtr="0" compatLnSpc="1"/>
          <a:lstStyle/>
          <a:p>
            <a:pPr algn="just">
              <a:lnSpc>
                <a:spcPct val="120000"/>
              </a:lnSpc>
            </a:pPr>
            <a:endParaRPr lang="en-US" sz="780" dirty="0">
              <a:cs typeface="+mn-ea"/>
              <a:sym typeface="+mn-lt"/>
            </a:endParaRPr>
          </a:p>
        </p:txBody>
      </p:sp>
      <p:grpSp>
        <p:nvGrpSpPr>
          <p:cNvPr id="22" name="Group 21"/>
          <p:cNvGrpSpPr/>
          <p:nvPr/>
        </p:nvGrpSpPr>
        <p:grpSpPr>
          <a:xfrm>
            <a:off x="4306877" y="4882661"/>
            <a:ext cx="452263" cy="443648"/>
            <a:chOff x="6786562" y="796925"/>
            <a:chExt cx="500063" cy="490538"/>
          </a:xfrm>
          <a:solidFill>
            <a:schemeClr val="bg1"/>
          </a:solidFill>
        </p:grpSpPr>
        <p:sp>
          <p:nvSpPr>
            <p:cNvPr id="23" name="Freeform 27"/>
            <p:cNvSpPr>
              <a:spLocks noEditPoints="1"/>
            </p:cNvSpPr>
            <p:nvPr/>
          </p:nvSpPr>
          <p:spPr bwMode="auto">
            <a:xfrm>
              <a:off x="6786562" y="796925"/>
              <a:ext cx="500063" cy="490538"/>
            </a:xfrm>
            <a:custGeom>
              <a:avLst/>
              <a:gdLst>
                <a:gd name="T0" fmla="*/ 127 w 130"/>
                <a:gd name="T1" fmla="*/ 42 h 128"/>
                <a:gd name="T2" fmla="*/ 87 w 130"/>
                <a:gd name="T3" fmla="*/ 2 h 128"/>
                <a:gd name="T4" fmla="*/ 79 w 130"/>
                <a:gd name="T5" fmla="*/ 0 h 128"/>
                <a:gd name="T6" fmla="*/ 75 w 130"/>
                <a:gd name="T7" fmla="*/ 2 h 128"/>
                <a:gd name="T8" fmla="*/ 73 w 130"/>
                <a:gd name="T9" fmla="*/ 6 h 128"/>
                <a:gd name="T10" fmla="*/ 64 w 130"/>
                <a:gd name="T11" fmla="*/ 21 h 128"/>
                <a:gd name="T12" fmla="*/ 41 w 130"/>
                <a:gd name="T13" fmla="*/ 37 h 128"/>
                <a:gd name="T14" fmla="*/ 15 w 130"/>
                <a:gd name="T15" fmla="*/ 55 h 128"/>
                <a:gd name="T16" fmla="*/ 1 w 130"/>
                <a:gd name="T17" fmla="*/ 78 h 128"/>
                <a:gd name="T18" fmla="*/ 3 w 130"/>
                <a:gd name="T19" fmla="*/ 86 h 128"/>
                <a:gd name="T20" fmla="*/ 43 w 130"/>
                <a:gd name="T21" fmla="*/ 126 h 128"/>
                <a:gd name="T22" fmla="*/ 51 w 130"/>
                <a:gd name="T23" fmla="*/ 128 h 128"/>
                <a:gd name="T24" fmla="*/ 55 w 130"/>
                <a:gd name="T25" fmla="*/ 126 h 128"/>
                <a:gd name="T26" fmla="*/ 57 w 130"/>
                <a:gd name="T27" fmla="*/ 122 h 128"/>
                <a:gd name="T28" fmla="*/ 66 w 130"/>
                <a:gd name="T29" fmla="*/ 107 h 128"/>
                <a:gd name="T30" fmla="*/ 89 w 130"/>
                <a:gd name="T31" fmla="*/ 91 h 128"/>
                <a:gd name="T32" fmla="*/ 115 w 130"/>
                <a:gd name="T33" fmla="*/ 73 h 128"/>
                <a:gd name="T34" fmla="*/ 129 w 130"/>
                <a:gd name="T35" fmla="*/ 50 h 128"/>
                <a:gd name="T36" fmla="*/ 127 w 130"/>
                <a:gd name="T37" fmla="*/ 42 h 128"/>
                <a:gd name="T38" fmla="*/ 49 w 130"/>
                <a:gd name="T39" fmla="*/ 120 h 128"/>
                <a:gd name="T40" fmla="*/ 9 w 130"/>
                <a:gd name="T41" fmla="*/ 80 h 128"/>
                <a:gd name="T42" fmla="*/ 81 w 130"/>
                <a:gd name="T43" fmla="*/ 8 h 128"/>
                <a:gd name="T44" fmla="*/ 121 w 130"/>
                <a:gd name="T45" fmla="*/ 48 h 128"/>
                <a:gd name="T46" fmla="*/ 49 w 130"/>
                <a:gd name="T47" fmla="*/ 120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30" h="128">
                  <a:moveTo>
                    <a:pt x="127" y="42"/>
                  </a:moveTo>
                  <a:cubicBezTo>
                    <a:pt x="87" y="2"/>
                    <a:pt x="87" y="2"/>
                    <a:pt x="87" y="2"/>
                  </a:cubicBezTo>
                  <a:cubicBezTo>
                    <a:pt x="85" y="0"/>
                    <a:pt x="82" y="0"/>
                    <a:pt x="79" y="0"/>
                  </a:cubicBezTo>
                  <a:cubicBezTo>
                    <a:pt x="78" y="1"/>
                    <a:pt x="76" y="1"/>
                    <a:pt x="75" y="2"/>
                  </a:cubicBezTo>
                  <a:cubicBezTo>
                    <a:pt x="74" y="3"/>
                    <a:pt x="74" y="4"/>
                    <a:pt x="73" y="6"/>
                  </a:cubicBezTo>
                  <a:cubicBezTo>
                    <a:pt x="72" y="12"/>
                    <a:pt x="68" y="17"/>
                    <a:pt x="64" y="21"/>
                  </a:cubicBezTo>
                  <a:cubicBezTo>
                    <a:pt x="58" y="27"/>
                    <a:pt x="50" y="32"/>
                    <a:pt x="41" y="37"/>
                  </a:cubicBezTo>
                  <a:cubicBezTo>
                    <a:pt x="32" y="42"/>
                    <a:pt x="23" y="48"/>
                    <a:pt x="15" y="55"/>
                  </a:cubicBezTo>
                  <a:cubicBezTo>
                    <a:pt x="8" y="62"/>
                    <a:pt x="4" y="69"/>
                    <a:pt x="1" y="78"/>
                  </a:cubicBezTo>
                  <a:cubicBezTo>
                    <a:pt x="0" y="80"/>
                    <a:pt x="1" y="84"/>
                    <a:pt x="3" y="86"/>
                  </a:cubicBezTo>
                  <a:cubicBezTo>
                    <a:pt x="43" y="126"/>
                    <a:pt x="43" y="126"/>
                    <a:pt x="43" y="126"/>
                  </a:cubicBezTo>
                  <a:cubicBezTo>
                    <a:pt x="45" y="128"/>
                    <a:pt x="48" y="128"/>
                    <a:pt x="51" y="128"/>
                  </a:cubicBezTo>
                  <a:cubicBezTo>
                    <a:pt x="52" y="127"/>
                    <a:pt x="54" y="127"/>
                    <a:pt x="55" y="126"/>
                  </a:cubicBezTo>
                  <a:cubicBezTo>
                    <a:pt x="56" y="125"/>
                    <a:pt x="56" y="124"/>
                    <a:pt x="57" y="122"/>
                  </a:cubicBezTo>
                  <a:cubicBezTo>
                    <a:pt x="58" y="116"/>
                    <a:pt x="62" y="111"/>
                    <a:pt x="66" y="107"/>
                  </a:cubicBezTo>
                  <a:cubicBezTo>
                    <a:pt x="72" y="101"/>
                    <a:pt x="80" y="96"/>
                    <a:pt x="89" y="91"/>
                  </a:cubicBezTo>
                  <a:cubicBezTo>
                    <a:pt x="98" y="86"/>
                    <a:pt x="107" y="80"/>
                    <a:pt x="115" y="73"/>
                  </a:cubicBezTo>
                  <a:cubicBezTo>
                    <a:pt x="122" y="66"/>
                    <a:pt x="126" y="59"/>
                    <a:pt x="129" y="50"/>
                  </a:cubicBezTo>
                  <a:cubicBezTo>
                    <a:pt x="130" y="48"/>
                    <a:pt x="129" y="44"/>
                    <a:pt x="127" y="42"/>
                  </a:cubicBezTo>
                  <a:close/>
                  <a:moveTo>
                    <a:pt x="49" y="120"/>
                  </a:moveTo>
                  <a:cubicBezTo>
                    <a:pt x="36" y="107"/>
                    <a:pt x="22" y="93"/>
                    <a:pt x="9" y="80"/>
                  </a:cubicBezTo>
                  <a:cubicBezTo>
                    <a:pt x="20" y="43"/>
                    <a:pt x="70" y="45"/>
                    <a:pt x="81" y="8"/>
                  </a:cubicBezTo>
                  <a:cubicBezTo>
                    <a:pt x="94" y="21"/>
                    <a:pt x="108" y="35"/>
                    <a:pt x="121" y="48"/>
                  </a:cubicBezTo>
                  <a:cubicBezTo>
                    <a:pt x="110" y="85"/>
                    <a:pt x="60" y="83"/>
                    <a:pt x="49" y="12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601" tIns="45799" rIns="91601" bIns="45799" numCol="1" anchor="t" anchorCtr="0" compatLnSpc="1"/>
            <a:lstStyle/>
            <a:p>
              <a:pPr algn="just">
                <a:lnSpc>
                  <a:spcPct val="120000"/>
                </a:lnSpc>
              </a:pPr>
              <a:endParaRPr lang="id-ID" sz="780">
                <a:cs typeface="+mn-ea"/>
                <a:sym typeface="+mn-lt"/>
              </a:endParaRPr>
            </a:p>
          </p:txBody>
        </p:sp>
        <p:sp>
          <p:nvSpPr>
            <p:cNvPr id="24" name="Freeform 28"/>
            <p:cNvSpPr>
              <a:spLocks noEditPoints="1"/>
            </p:cNvSpPr>
            <p:nvPr/>
          </p:nvSpPr>
          <p:spPr bwMode="auto">
            <a:xfrm>
              <a:off x="6967538" y="969963"/>
              <a:ext cx="134938" cy="138113"/>
            </a:xfrm>
            <a:custGeom>
              <a:avLst/>
              <a:gdLst>
                <a:gd name="T0" fmla="*/ 28 w 35"/>
                <a:gd name="T1" fmla="*/ 12 h 36"/>
                <a:gd name="T2" fmla="*/ 20 w 35"/>
                <a:gd name="T3" fmla="*/ 13 h 36"/>
                <a:gd name="T4" fmla="*/ 10 w 35"/>
                <a:gd name="T5" fmla="*/ 7 h 36"/>
                <a:gd name="T6" fmla="*/ 15 w 35"/>
                <a:gd name="T7" fmla="*/ 6 h 36"/>
                <a:gd name="T8" fmla="*/ 19 w 35"/>
                <a:gd name="T9" fmla="*/ 6 h 36"/>
                <a:gd name="T10" fmla="*/ 20 w 35"/>
                <a:gd name="T11" fmla="*/ 2 h 36"/>
                <a:gd name="T12" fmla="*/ 13 w 35"/>
                <a:gd name="T13" fmla="*/ 1 h 36"/>
                <a:gd name="T14" fmla="*/ 6 w 35"/>
                <a:gd name="T15" fmla="*/ 4 h 36"/>
                <a:gd name="T16" fmla="*/ 5 w 35"/>
                <a:gd name="T17" fmla="*/ 3 h 36"/>
                <a:gd name="T18" fmla="*/ 3 w 35"/>
                <a:gd name="T19" fmla="*/ 5 h 36"/>
                <a:gd name="T20" fmla="*/ 4 w 35"/>
                <a:gd name="T21" fmla="*/ 6 h 36"/>
                <a:gd name="T22" fmla="*/ 1 w 35"/>
                <a:gd name="T23" fmla="*/ 15 h 36"/>
                <a:gd name="T24" fmla="*/ 3 w 35"/>
                <a:gd name="T25" fmla="*/ 22 h 36"/>
                <a:gd name="T26" fmla="*/ 18 w 35"/>
                <a:gd name="T27" fmla="*/ 21 h 36"/>
                <a:gd name="T28" fmla="*/ 23 w 35"/>
                <a:gd name="T29" fmla="*/ 31 h 36"/>
                <a:gd name="T30" fmla="*/ 19 w 35"/>
                <a:gd name="T31" fmla="*/ 30 h 36"/>
                <a:gd name="T32" fmla="*/ 16 w 35"/>
                <a:gd name="T33" fmla="*/ 28 h 36"/>
                <a:gd name="T34" fmla="*/ 13 w 35"/>
                <a:gd name="T35" fmla="*/ 31 h 36"/>
                <a:gd name="T36" fmla="*/ 17 w 35"/>
                <a:gd name="T37" fmla="*/ 35 h 36"/>
                <a:gd name="T38" fmla="*/ 25 w 35"/>
                <a:gd name="T39" fmla="*/ 36 h 36"/>
                <a:gd name="T40" fmla="*/ 31 w 35"/>
                <a:gd name="T41" fmla="*/ 35 h 36"/>
                <a:gd name="T42" fmla="*/ 33 w 35"/>
                <a:gd name="T43" fmla="*/ 34 h 36"/>
                <a:gd name="T44" fmla="*/ 33 w 35"/>
                <a:gd name="T45" fmla="*/ 32 h 36"/>
                <a:gd name="T46" fmla="*/ 34 w 35"/>
                <a:gd name="T47" fmla="*/ 26 h 36"/>
                <a:gd name="T48" fmla="*/ 35 w 35"/>
                <a:gd name="T49" fmla="*/ 18 h 36"/>
                <a:gd name="T50" fmla="*/ 10 w 35"/>
                <a:gd name="T51" fmla="*/ 17 h 36"/>
                <a:gd name="T52" fmla="*/ 6 w 35"/>
                <a:gd name="T53" fmla="*/ 15 h 36"/>
                <a:gd name="T54" fmla="*/ 7 w 35"/>
                <a:gd name="T55" fmla="*/ 11 h 36"/>
                <a:gd name="T56" fmla="*/ 14 w 35"/>
                <a:gd name="T57" fmla="*/ 16 h 36"/>
                <a:gd name="T58" fmla="*/ 29 w 35"/>
                <a:gd name="T59" fmla="*/ 25 h 36"/>
                <a:gd name="T60" fmla="*/ 21 w 35"/>
                <a:gd name="T61" fmla="*/ 20 h 36"/>
                <a:gd name="T62" fmla="*/ 25 w 35"/>
                <a:gd name="T63" fmla="*/ 18 h 36"/>
                <a:gd name="T64" fmla="*/ 28 w 35"/>
                <a:gd name="T65" fmla="*/ 20 h 36"/>
                <a:gd name="T66" fmla="*/ 29 w 35"/>
                <a:gd name="T67" fmla="*/ 23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5" h="36">
                  <a:moveTo>
                    <a:pt x="32" y="15"/>
                  </a:moveTo>
                  <a:cubicBezTo>
                    <a:pt x="31" y="14"/>
                    <a:pt x="30" y="13"/>
                    <a:pt x="28" y="12"/>
                  </a:cubicBezTo>
                  <a:cubicBezTo>
                    <a:pt x="27" y="12"/>
                    <a:pt x="26" y="12"/>
                    <a:pt x="24" y="12"/>
                  </a:cubicBezTo>
                  <a:cubicBezTo>
                    <a:pt x="23" y="12"/>
                    <a:pt x="22" y="12"/>
                    <a:pt x="20" y="13"/>
                  </a:cubicBezTo>
                  <a:cubicBezTo>
                    <a:pt x="19" y="13"/>
                    <a:pt x="18" y="14"/>
                    <a:pt x="16" y="15"/>
                  </a:cubicBezTo>
                  <a:cubicBezTo>
                    <a:pt x="14" y="12"/>
                    <a:pt x="12" y="10"/>
                    <a:pt x="10" y="7"/>
                  </a:cubicBezTo>
                  <a:cubicBezTo>
                    <a:pt x="11" y="7"/>
                    <a:pt x="12" y="6"/>
                    <a:pt x="13" y="6"/>
                  </a:cubicBezTo>
                  <a:cubicBezTo>
                    <a:pt x="14" y="6"/>
                    <a:pt x="14" y="6"/>
                    <a:pt x="15" y="6"/>
                  </a:cubicBezTo>
                  <a:cubicBezTo>
                    <a:pt x="16" y="7"/>
                    <a:pt x="17" y="7"/>
                    <a:pt x="18" y="7"/>
                  </a:cubicBezTo>
                  <a:cubicBezTo>
                    <a:pt x="18" y="7"/>
                    <a:pt x="19" y="7"/>
                    <a:pt x="19" y="6"/>
                  </a:cubicBezTo>
                  <a:cubicBezTo>
                    <a:pt x="20" y="6"/>
                    <a:pt x="20" y="5"/>
                    <a:pt x="20" y="5"/>
                  </a:cubicBezTo>
                  <a:cubicBezTo>
                    <a:pt x="20" y="4"/>
                    <a:pt x="20" y="3"/>
                    <a:pt x="20" y="2"/>
                  </a:cubicBezTo>
                  <a:cubicBezTo>
                    <a:pt x="19" y="1"/>
                    <a:pt x="18" y="1"/>
                    <a:pt x="16" y="0"/>
                  </a:cubicBezTo>
                  <a:cubicBezTo>
                    <a:pt x="15" y="0"/>
                    <a:pt x="14" y="0"/>
                    <a:pt x="13" y="1"/>
                  </a:cubicBezTo>
                  <a:cubicBezTo>
                    <a:pt x="11" y="1"/>
                    <a:pt x="10" y="1"/>
                    <a:pt x="9" y="2"/>
                  </a:cubicBezTo>
                  <a:cubicBezTo>
                    <a:pt x="8" y="3"/>
                    <a:pt x="7" y="3"/>
                    <a:pt x="6" y="4"/>
                  </a:cubicBezTo>
                  <a:cubicBezTo>
                    <a:pt x="6" y="4"/>
                    <a:pt x="6" y="3"/>
                    <a:pt x="6" y="3"/>
                  </a:cubicBezTo>
                  <a:cubicBezTo>
                    <a:pt x="5" y="3"/>
                    <a:pt x="5" y="3"/>
                    <a:pt x="5" y="3"/>
                  </a:cubicBezTo>
                  <a:cubicBezTo>
                    <a:pt x="4" y="3"/>
                    <a:pt x="4" y="3"/>
                    <a:pt x="3" y="3"/>
                  </a:cubicBezTo>
                  <a:cubicBezTo>
                    <a:pt x="3" y="4"/>
                    <a:pt x="3" y="4"/>
                    <a:pt x="3" y="5"/>
                  </a:cubicBezTo>
                  <a:cubicBezTo>
                    <a:pt x="3" y="5"/>
                    <a:pt x="3" y="5"/>
                    <a:pt x="4" y="6"/>
                  </a:cubicBezTo>
                  <a:cubicBezTo>
                    <a:pt x="4" y="6"/>
                    <a:pt x="4" y="6"/>
                    <a:pt x="4" y="6"/>
                  </a:cubicBezTo>
                  <a:cubicBezTo>
                    <a:pt x="3" y="7"/>
                    <a:pt x="2" y="9"/>
                    <a:pt x="2" y="10"/>
                  </a:cubicBezTo>
                  <a:cubicBezTo>
                    <a:pt x="1" y="12"/>
                    <a:pt x="1" y="13"/>
                    <a:pt x="1" y="15"/>
                  </a:cubicBezTo>
                  <a:cubicBezTo>
                    <a:pt x="0" y="16"/>
                    <a:pt x="1" y="17"/>
                    <a:pt x="1" y="18"/>
                  </a:cubicBezTo>
                  <a:cubicBezTo>
                    <a:pt x="1" y="20"/>
                    <a:pt x="2" y="21"/>
                    <a:pt x="3" y="22"/>
                  </a:cubicBezTo>
                  <a:cubicBezTo>
                    <a:pt x="5" y="23"/>
                    <a:pt x="8" y="24"/>
                    <a:pt x="10" y="24"/>
                  </a:cubicBezTo>
                  <a:cubicBezTo>
                    <a:pt x="13" y="23"/>
                    <a:pt x="15" y="23"/>
                    <a:pt x="18" y="21"/>
                  </a:cubicBezTo>
                  <a:cubicBezTo>
                    <a:pt x="21" y="24"/>
                    <a:pt x="23" y="27"/>
                    <a:pt x="25" y="29"/>
                  </a:cubicBezTo>
                  <a:cubicBezTo>
                    <a:pt x="24" y="30"/>
                    <a:pt x="24" y="30"/>
                    <a:pt x="23" y="31"/>
                  </a:cubicBezTo>
                  <a:cubicBezTo>
                    <a:pt x="22" y="31"/>
                    <a:pt x="21" y="31"/>
                    <a:pt x="21" y="31"/>
                  </a:cubicBezTo>
                  <a:cubicBezTo>
                    <a:pt x="20" y="30"/>
                    <a:pt x="20" y="30"/>
                    <a:pt x="19" y="30"/>
                  </a:cubicBezTo>
                  <a:cubicBezTo>
                    <a:pt x="18" y="29"/>
                    <a:pt x="18" y="29"/>
                    <a:pt x="17" y="29"/>
                  </a:cubicBezTo>
                  <a:cubicBezTo>
                    <a:pt x="17" y="28"/>
                    <a:pt x="16" y="28"/>
                    <a:pt x="16" y="28"/>
                  </a:cubicBezTo>
                  <a:cubicBezTo>
                    <a:pt x="15" y="28"/>
                    <a:pt x="15" y="29"/>
                    <a:pt x="14" y="29"/>
                  </a:cubicBezTo>
                  <a:cubicBezTo>
                    <a:pt x="13" y="30"/>
                    <a:pt x="13" y="30"/>
                    <a:pt x="13" y="31"/>
                  </a:cubicBezTo>
                  <a:cubicBezTo>
                    <a:pt x="13" y="32"/>
                    <a:pt x="13" y="33"/>
                    <a:pt x="14" y="33"/>
                  </a:cubicBezTo>
                  <a:cubicBezTo>
                    <a:pt x="15" y="34"/>
                    <a:pt x="16" y="35"/>
                    <a:pt x="17" y="35"/>
                  </a:cubicBezTo>
                  <a:cubicBezTo>
                    <a:pt x="18" y="36"/>
                    <a:pt x="19" y="36"/>
                    <a:pt x="20" y="36"/>
                  </a:cubicBezTo>
                  <a:cubicBezTo>
                    <a:pt x="22" y="36"/>
                    <a:pt x="23" y="36"/>
                    <a:pt x="25" y="36"/>
                  </a:cubicBezTo>
                  <a:cubicBezTo>
                    <a:pt x="26" y="35"/>
                    <a:pt x="27" y="34"/>
                    <a:pt x="29" y="33"/>
                  </a:cubicBezTo>
                  <a:cubicBezTo>
                    <a:pt x="30" y="33"/>
                    <a:pt x="30" y="34"/>
                    <a:pt x="31" y="35"/>
                  </a:cubicBezTo>
                  <a:cubicBezTo>
                    <a:pt x="31" y="35"/>
                    <a:pt x="32" y="35"/>
                    <a:pt x="32" y="35"/>
                  </a:cubicBezTo>
                  <a:cubicBezTo>
                    <a:pt x="33" y="35"/>
                    <a:pt x="33" y="35"/>
                    <a:pt x="33" y="34"/>
                  </a:cubicBezTo>
                  <a:cubicBezTo>
                    <a:pt x="33" y="34"/>
                    <a:pt x="34" y="34"/>
                    <a:pt x="34" y="33"/>
                  </a:cubicBezTo>
                  <a:cubicBezTo>
                    <a:pt x="34" y="33"/>
                    <a:pt x="33" y="32"/>
                    <a:pt x="33" y="32"/>
                  </a:cubicBezTo>
                  <a:cubicBezTo>
                    <a:pt x="32" y="32"/>
                    <a:pt x="32" y="31"/>
                    <a:pt x="31" y="30"/>
                  </a:cubicBezTo>
                  <a:cubicBezTo>
                    <a:pt x="32" y="29"/>
                    <a:pt x="33" y="27"/>
                    <a:pt x="34" y="26"/>
                  </a:cubicBezTo>
                  <a:cubicBezTo>
                    <a:pt x="35" y="24"/>
                    <a:pt x="35" y="23"/>
                    <a:pt x="35" y="21"/>
                  </a:cubicBezTo>
                  <a:cubicBezTo>
                    <a:pt x="35" y="20"/>
                    <a:pt x="35" y="19"/>
                    <a:pt x="35" y="18"/>
                  </a:cubicBezTo>
                  <a:cubicBezTo>
                    <a:pt x="34" y="17"/>
                    <a:pt x="33" y="16"/>
                    <a:pt x="32" y="15"/>
                  </a:cubicBezTo>
                  <a:close/>
                  <a:moveTo>
                    <a:pt x="10" y="17"/>
                  </a:moveTo>
                  <a:cubicBezTo>
                    <a:pt x="9" y="17"/>
                    <a:pt x="8" y="17"/>
                    <a:pt x="7" y="16"/>
                  </a:cubicBezTo>
                  <a:cubicBezTo>
                    <a:pt x="7" y="16"/>
                    <a:pt x="6" y="15"/>
                    <a:pt x="6" y="15"/>
                  </a:cubicBezTo>
                  <a:cubicBezTo>
                    <a:pt x="6" y="14"/>
                    <a:pt x="6" y="14"/>
                    <a:pt x="6" y="13"/>
                  </a:cubicBezTo>
                  <a:cubicBezTo>
                    <a:pt x="6" y="13"/>
                    <a:pt x="6" y="12"/>
                    <a:pt x="7" y="11"/>
                  </a:cubicBezTo>
                  <a:cubicBezTo>
                    <a:pt x="7" y="11"/>
                    <a:pt x="7" y="10"/>
                    <a:pt x="8" y="9"/>
                  </a:cubicBezTo>
                  <a:cubicBezTo>
                    <a:pt x="10" y="11"/>
                    <a:pt x="12" y="14"/>
                    <a:pt x="14" y="16"/>
                  </a:cubicBezTo>
                  <a:cubicBezTo>
                    <a:pt x="12" y="17"/>
                    <a:pt x="11" y="17"/>
                    <a:pt x="10" y="17"/>
                  </a:cubicBezTo>
                  <a:close/>
                  <a:moveTo>
                    <a:pt x="29" y="25"/>
                  </a:moveTo>
                  <a:cubicBezTo>
                    <a:pt x="28" y="26"/>
                    <a:pt x="28" y="27"/>
                    <a:pt x="27" y="27"/>
                  </a:cubicBezTo>
                  <a:cubicBezTo>
                    <a:pt x="25" y="25"/>
                    <a:pt x="23" y="22"/>
                    <a:pt x="21" y="20"/>
                  </a:cubicBezTo>
                  <a:cubicBezTo>
                    <a:pt x="21" y="20"/>
                    <a:pt x="22" y="19"/>
                    <a:pt x="23" y="19"/>
                  </a:cubicBezTo>
                  <a:cubicBezTo>
                    <a:pt x="23" y="19"/>
                    <a:pt x="24" y="19"/>
                    <a:pt x="25" y="18"/>
                  </a:cubicBezTo>
                  <a:cubicBezTo>
                    <a:pt x="25" y="18"/>
                    <a:pt x="26" y="18"/>
                    <a:pt x="27" y="19"/>
                  </a:cubicBezTo>
                  <a:cubicBezTo>
                    <a:pt x="27" y="19"/>
                    <a:pt x="28" y="19"/>
                    <a:pt x="28" y="20"/>
                  </a:cubicBezTo>
                  <a:cubicBezTo>
                    <a:pt x="29" y="20"/>
                    <a:pt x="29" y="21"/>
                    <a:pt x="29" y="21"/>
                  </a:cubicBezTo>
                  <a:cubicBezTo>
                    <a:pt x="30" y="22"/>
                    <a:pt x="30" y="23"/>
                    <a:pt x="29" y="23"/>
                  </a:cubicBezTo>
                  <a:cubicBezTo>
                    <a:pt x="29" y="24"/>
                    <a:pt x="29" y="25"/>
                    <a:pt x="29" y="2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601" tIns="45799" rIns="91601" bIns="45799" numCol="1" anchor="t" anchorCtr="0" compatLnSpc="1"/>
            <a:lstStyle/>
            <a:p>
              <a:pPr algn="just">
                <a:lnSpc>
                  <a:spcPct val="120000"/>
                </a:lnSpc>
              </a:pPr>
              <a:endParaRPr lang="id-ID" sz="780">
                <a:cs typeface="+mn-ea"/>
                <a:sym typeface="+mn-lt"/>
              </a:endParaRPr>
            </a:p>
          </p:txBody>
        </p:sp>
        <p:sp>
          <p:nvSpPr>
            <p:cNvPr id="25" name="Freeform 29"/>
            <p:cNvSpPr/>
            <p:nvPr/>
          </p:nvSpPr>
          <p:spPr bwMode="auto">
            <a:xfrm>
              <a:off x="6956425" y="1135063"/>
              <a:ext cx="73025" cy="79375"/>
            </a:xfrm>
            <a:custGeom>
              <a:avLst/>
              <a:gdLst>
                <a:gd name="T0" fmla="*/ 16 w 19"/>
                <a:gd name="T1" fmla="*/ 1 h 21"/>
                <a:gd name="T2" fmla="*/ 16 w 19"/>
                <a:gd name="T3" fmla="*/ 1 h 21"/>
                <a:gd name="T4" fmla="*/ 9 w 19"/>
                <a:gd name="T5" fmla="*/ 7 h 21"/>
                <a:gd name="T6" fmla="*/ 3 w 19"/>
                <a:gd name="T7" fmla="*/ 14 h 21"/>
                <a:gd name="T8" fmla="*/ 0 w 19"/>
                <a:gd name="T9" fmla="*/ 17 h 21"/>
                <a:gd name="T10" fmla="*/ 0 w 19"/>
                <a:gd name="T11" fmla="*/ 17 h 21"/>
                <a:gd name="T12" fmla="*/ 0 w 19"/>
                <a:gd name="T13" fmla="*/ 20 h 21"/>
                <a:gd name="T14" fmla="*/ 3 w 19"/>
                <a:gd name="T15" fmla="*/ 20 h 21"/>
                <a:gd name="T16" fmla="*/ 3 w 19"/>
                <a:gd name="T17" fmla="*/ 20 h 21"/>
                <a:gd name="T18" fmla="*/ 6 w 19"/>
                <a:gd name="T19" fmla="*/ 16 h 21"/>
                <a:gd name="T20" fmla="*/ 11 w 19"/>
                <a:gd name="T21" fmla="*/ 10 h 21"/>
                <a:gd name="T22" fmla="*/ 18 w 19"/>
                <a:gd name="T23" fmla="*/ 4 h 21"/>
                <a:gd name="T24" fmla="*/ 18 w 19"/>
                <a:gd name="T25" fmla="*/ 4 h 21"/>
                <a:gd name="T26" fmla="*/ 19 w 19"/>
                <a:gd name="T27" fmla="*/ 4 h 21"/>
                <a:gd name="T28" fmla="*/ 19 w 19"/>
                <a:gd name="T29" fmla="*/ 1 h 21"/>
                <a:gd name="T30" fmla="*/ 16 w 19"/>
                <a:gd name="T31" fmla="*/ 1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9" h="21">
                  <a:moveTo>
                    <a:pt x="16" y="1"/>
                  </a:moveTo>
                  <a:cubicBezTo>
                    <a:pt x="16" y="1"/>
                    <a:pt x="16" y="1"/>
                    <a:pt x="16" y="1"/>
                  </a:cubicBezTo>
                  <a:cubicBezTo>
                    <a:pt x="13" y="3"/>
                    <a:pt x="11" y="5"/>
                    <a:pt x="9" y="7"/>
                  </a:cubicBezTo>
                  <a:cubicBezTo>
                    <a:pt x="6" y="9"/>
                    <a:pt x="5" y="11"/>
                    <a:pt x="3" y="14"/>
                  </a:cubicBezTo>
                  <a:cubicBezTo>
                    <a:pt x="0" y="17"/>
                    <a:pt x="0" y="17"/>
                    <a:pt x="0" y="17"/>
                  </a:cubicBezTo>
                  <a:cubicBezTo>
                    <a:pt x="0" y="17"/>
                    <a:pt x="0" y="17"/>
                    <a:pt x="0" y="17"/>
                  </a:cubicBezTo>
                  <a:cubicBezTo>
                    <a:pt x="0" y="18"/>
                    <a:pt x="0" y="19"/>
                    <a:pt x="0" y="20"/>
                  </a:cubicBezTo>
                  <a:cubicBezTo>
                    <a:pt x="1" y="21"/>
                    <a:pt x="2" y="21"/>
                    <a:pt x="3" y="20"/>
                  </a:cubicBezTo>
                  <a:cubicBezTo>
                    <a:pt x="3" y="20"/>
                    <a:pt x="3" y="20"/>
                    <a:pt x="3" y="20"/>
                  </a:cubicBezTo>
                  <a:cubicBezTo>
                    <a:pt x="6" y="16"/>
                    <a:pt x="6" y="16"/>
                    <a:pt x="6" y="16"/>
                  </a:cubicBezTo>
                  <a:cubicBezTo>
                    <a:pt x="8" y="14"/>
                    <a:pt x="9" y="12"/>
                    <a:pt x="11" y="10"/>
                  </a:cubicBezTo>
                  <a:cubicBezTo>
                    <a:pt x="14" y="8"/>
                    <a:pt x="16" y="6"/>
                    <a:pt x="18" y="4"/>
                  </a:cubicBezTo>
                  <a:cubicBezTo>
                    <a:pt x="18" y="4"/>
                    <a:pt x="18" y="4"/>
                    <a:pt x="18" y="4"/>
                  </a:cubicBezTo>
                  <a:cubicBezTo>
                    <a:pt x="18" y="4"/>
                    <a:pt x="18" y="4"/>
                    <a:pt x="19" y="4"/>
                  </a:cubicBezTo>
                  <a:cubicBezTo>
                    <a:pt x="19" y="3"/>
                    <a:pt x="19" y="2"/>
                    <a:pt x="19" y="1"/>
                  </a:cubicBezTo>
                  <a:cubicBezTo>
                    <a:pt x="18" y="0"/>
                    <a:pt x="17" y="0"/>
                    <a:pt x="16"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601" tIns="45799" rIns="91601" bIns="45799" numCol="1" anchor="t" anchorCtr="0" compatLnSpc="1"/>
            <a:lstStyle/>
            <a:p>
              <a:pPr algn="just">
                <a:lnSpc>
                  <a:spcPct val="120000"/>
                </a:lnSpc>
              </a:pPr>
              <a:endParaRPr lang="id-ID" sz="780">
                <a:cs typeface="+mn-ea"/>
                <a:sym typeface="+mn-lt"/>
              </a:endParaRPr>
            </a:p>
          </p:txBody>
        </p:sp>
        <p:sp>
          <p:nvSpPr>
            <p:cNvPr id="26" name="Freeform 30"/>
            <p:cNvSpPr/>
            <p:nvPr/>
          </p:nvSpPr>
          <p:spPr bwMode="auto">
            <a:xfrm>
              <a:off x="7043738" y="873125"/>
              <a:ext cx="77788" cy="80963"/>
            </a:xfrm>
            <a:custGeom>
              <a:avLst/>
              <a:gdLst>
                <a:gd name="T0" fmla="*/ 8 w 20"/>
                <a:gd name="T1" fmla="*/ 11 h 21"/>
                <a:gd name="T2" fmla="*/ 1 w 20"/>
                <a:gd name="T3" fmla="*/ 17 h 21"/>
                <a:gd name="T4" fmla="*/ 0 w 20"/>
                <a:gd name="T5" fmla="*/ 17 h 21"/>
                <a:gd name="T6" fmla="*/ 0 w 20"/>
                <a:gd name="T7" fmla="*/ 20 h 21"/>
                <a:gd name="T8" fmla="*/ 3 w 20"/>
                <a:gd name="T9" fmla="*/ 20 h 21"/>
                <a:gd name="T10" fmla="*/ 3 w 20"/>
                <a:gd name="T11" fmla="*/ 20 h 21"/>
                <a:gd name="T12" fmla="*/ 10 w 20"/>
                <a:gd name="T13" fmla="*/ 14 h 21"/>
                <a:gd name="T14" fmla="*/ 16 w 20"/>
                <a:gd name="T15" fmla="*/ 7 h 21"/>
                <a:gd name="T16" fmla="*/ 19 w 20"/>
                <a:gd name="T17" fmla="*/ 3 h 21"/>
                <a:gd name="T18" fmla="*/ 19 w 20"/>
                <a:gd name="T19" fmla="*/ 3 h 21"/>
                <a:gd name="T20" fmla="*/ 19 w 20"/>
                <a:gd name="T21" fmla="*/ 0 h 21"/>
                <a:gd name="T22" fmla="*/ 16 w 20"/>
                <a:gd name="T23" fmla="*/ 0 h 21"/>
                <a:gd name="T24" fmla="*/ 16 w 20"/>
                <a:gd name="T25" fmla="*/ 1 h 21"/>
                <a:gd name="T26" fmla="*/ 13 w 20"/>
                <a:gd name="T27" fmla="*/ 5 h 21"/>
                <a:gd name="T28" fmla="*/ 8 w 20"/>
                <a:gd name="T29" fmla="*/ 11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0" h="21">
                  <a:moveTo>
                    <a:pt x="8" y="11"/>
                  </a:moveTo>
                  <a:cubicBezTo>
                    <a:pt x="5" y="13"/>
                    <a:pt x="3" y="15"/>
                    <a:pt x="1" y="17"/>
                  </a:cubicBezTo>
                  <a:cubicBezTo>
                    <a:pt x="1" y="17"/>
                    <a:pt x="0" y="17"/>
                    <a:pt x="0" y="17"/>
                  </a:cubicBezTo>
                  <a:cubicBezTo>
                    <a:pt x="0" y="18"/>
                    <a:pt x="0" y="19"/>
                    <a:pt x="0" y="20"/>
                  </a:cubicBezTo>
                  <a:cubicBezTo>
                    <a:pt x="1" y="21"/>
                    <a:pt x="2" y="21"/>
                    <a:pt x="3" y="20"/>
                  </a:cubicBezTo>
                  <a:cubicBezTo>
                    <a:pt x="3" y="20"/>
                    <a:pt x="3" y="20"/>
                    <a:pt x="3" y="20"/>
                  </a:cubicBezTo>
                  <a:cubicBezTo>
                    <a:pt x="6" y="18"/>
                    <a:pt x="8" y="16"/>
                    <a:pt x="10" y="14"/>
                  </a:cubicBezTo>
                  <a:cubicBezTo>
                    <a:pt x="13" y="12"/>
                    <a:pt x="14" y="9"/>
                    <a:pt x="16" y="7"/>
                  </a:cubicBezTo>
                  <a:cubicBezTo>
                    <a:pt x="19" y="3"/>
                    <a:pt x="19" y="3"/>
                    <a:pt x="19" y="3"/>
                  </a:cubicBezTo>
                  <a:cubicBezTo>
                    <a:pt x="19" y="3"/>
                    <a:pt x="19" y="3"/>
                    <a:pt x="19" y="3"/>
                  </a:cubicBezTo>
                  <a:cubicBezTo>
                    <a:pt x="20" y="2"/>
                    <a:pt x="20" y="1"/>
                    <a:pt x="19" y="0"/>
                  </a:cubicBezTo>
                  <a:cubicBezTo>
                    <a:pt x="18" y="0"/>
                    <a:pt x="17" y="0"/>
                    <a:pt x="16" y="0"/>
                  </a:cubicBezTo>
                  <a:cubicBezTo>
                    <a:pt x="16" y="1"/>
                    <a:pt x="16" y="1"/>
                    <a:pt x="16" y="1"/>
                  </a:cubicBezTo>
                  <a:cubicBezTo>
                    <a:pt x="13" y="5"/>
                    <a:pt x="13" y="5"/>
                    <a:pt x="13" y="5"/>
                  </a:cubicBezTo>
                  <a:cubicBezTo>
                    <a:pt x="11" y="7"/>
                    <a:pt x="10" y="9"/>
                    <a:pt x="8"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601" tIns="45799" rIns="91601" bIns="45799" numCol="1" anchor="t" anchorCtr="0" compatLnSpc="1"/>
            <a:lstStyle/>
            <a:p>
              <a:pPr algn="just">
                <a:lnSpc>
                  <a:spcPct val="120000"/>
                </a:lnSpc>
              </a:pPr>
              <a:endParaRPr lang="id-ID" sz="780">
                <a:cs typeface="+mn-ea"/>
                <a:sym typeface="+mn-lt"/>
              </a:endParaRPr>
            </a:p>
          </p:txBody>
        </p:sp>
      </p:grpSp>
    </p:spTree>
    <p:extLst>
      <p:ext uri="{BB962C8B-B14F-4D97-AF65-F5344CB8AC3E}">
        <p14:creationId xmlns:p14="http://schemas.microsoft.com/office/powerpoint/2010/main" val="609059589"/>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1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900" fill="hold"/>
                                        <p:tgtEl>
                                          <p:spTgt spid="5"/>
                                        </p:tgtEl>
                                        <p:attrNameLst>
                                          <p:attrName>ppt_x</p:attrName>
                                        </p:attrNameLst>
                                      </p:cBhvr>
                                      <p:tavLst>
                                        <p:tav tm="0">
                                          <p:val>
                                            <p:strVal val="#ppt_x"/>
                                          </p:val>
                                        </p:tav>
                                        <p:tav tm="100000">
                                          <p:val>
                                            <p:strVal val="#ppt_x"/>
                                          </p:val>
                                        </p:tav>
                                      </p:tavLst>
                                    </p:anim>
                                    <p:anim calcmode="lin" valueType="num">
                                      <p:cBhvr additive="base">
                                        <p:cTn id="8" dur="1900" fill="hold"/>
                                        <p:tgtEl>
                                          <p:spTgt spid="5"/>
                                        </p:tgtEl>
                                        <p:attrNameLst>
                                          <p:attrName>ppt_y</p:attrName>
                                        </p:attrNameLst>
                                      </p:cBhvr>
                                      <p:tavLst>
                                        <p:tav tm="0">
                                          <p:val>
                                            <p:strVal val="0-#ppt_h/2"/>
                                          </p:val>
                                        </p:tav>
                                        <p:tav tm="100000">
                                          <p:val>
                                            <p:strVal val="#ppt_y"/>
                                          </p:val>
                                        </p:tav>
                                      </p:tavLst>
                                    </p:anim>
                                  </p:childTnLst>
                                </p:cTn>
                              </p:par>
                              <p:par>
                                <p:cTn id="9" presetID="2" presetClass="entr" presetSubtype="1" fill="hold" nodeType="withEffect">
                                  <p:stCondLst>
                                    <p:cond delay="200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1000" fill="hold"/>
                                        <p:tgtEl>
                                          <p:spTgt spid="10"/>
                                        </p:tgtEl>
                                        <p:attrNameLst>
                                          <p:attrName>ppt_x</p:attrName>
                                        </p:attrNameLst>
                                      </p:cBhvr>
                                      <p:tavLst>
                                        <p:tav tm="0">
                                          <p:val>
                                            <p:strVal val="#ppt_x"/>
                                          </p:val>
                                        </p:tav>
                                        <p:tav tm="100000">
                                          <p:val>
                                            <p:strVal val="#ppt_x"/>
                                          </p:val>
                                        </p:tav>
                                      </p:tavLst>
                                    </p:anim>
                                    <p:anim calcmode="lin" valueType="num">
                                      <p:cBhvr additive="base">
                                        <p:cTn id="12" dur="1000" fill="hold"/>
                                        <p:tgtEl>
                                          <p:spTgt spid="10"/>
                                        </p:tgtEl>
                                        <p:attrNameLst>
                                          <p:attrName>ppt_y</p:attrName>
                                        </p:attrNameLst>
                                      </p:cBhvr>
                                      <p:tavLst>
                                        <p:tav tm="0">
                                          <p:val>
                                            <p:strVal val="0-#ppt_h/2"/>
                                          </p:val>
                                        </p:tav>
                                        <p:tav tm="100000">
                                          <p:val>
                                            <p:strVal val="#ppt_y"/>
                                          </p:val>
                                        </p:tav>
                                      </p:tavLst>
                                    </p:anim>
                                  </p:childTnLst>
                                </p:cTn>
                              </p:par>
                              <p:par>
                                <p:cTn id="13" presetID="2" presetClass="entr" presetSubtype="1" fill="hold" grpId="0" nodeType="withEffect">
                                  <p:stCondLst>
                                    <p:cond delay="3000"/>
                                  </p:stCondLst>
                                  <p:childTnLst>
                                    <p:set>
                                      <p:cBhvr>
                                        <p:cTn id="14" dur="1" fill="hold">
                                          <p:stCondLst>
                                            <p:cond delay="0"/>
                                          </p:stCondLst>
                                        </p:cTn>
                                        <p:tgtEl>
                                          <p:spTgt spid="15"/>
                                        </p:tgtEl>
                                        <p:attrNameLst>
                                          <p:attrName>style.visibility</p:attrName>
                                        </p:attrNameLst>
                                      </p:cBhvr>
                                      <p:to>
                                        <p:strVal val="visible"/>
                                      </p:to>
                                    </p:set>
                                    <p:anim calcmode="lin" valueType="num">
                                      <p:cBhvr additive="base">
                                        <p:cTn id="15" dur="1000" fill="hold"/>
                                        <p:tgtEl>
                                          <p:spTgt spid="15"/>
                                        </p:tgtEl>
                                        <p:attrNameLst>
                                          <p:attrName>ppt_x</p:attrName>
                                        </p:attrNameLst>
                                      </p:cBhvr>
                                      <p:tavLst>
                                        <p:tav tm="0">
                                          <p:val>
                                            <p:strVal val="#ppt_x"/>
                                          </p:val>
                                        </p:tav>
                                        <p:tav tm="100000">
                                          <p:val>
                                            <p:strVal val="#ppt_x"/>
                                          </p:val>
                                        </p:tav>
                                      </p:tavLst>
                                    </p:anim>
                                    <p:anim calcmode="lin" valueType="num">
                                      <p:cBhvr additive="base">
                                        <p:cTn id="16" dur="1000" fill="hold"/>
                                        <p:tgtEl>
                                          <p:spTgt spid="15"/>
                                        </p:tgtEl>
                                        <p:attrNameLst>
                                          <p:attrName>ppt_y</p:attrName>
                                        </p:attrNameLst>
                                      </p:cBhvr>
                                      <p:tavLst>
                                        <p:tav tm="0">
                                          <p:val>
                                            <p:strVal val="0-#ppt_h/2"/>
                                          </p:val>
                                        </p:tav>
                                        <p:tav tm="100000">
                                          <p:val>
                                            <p:strVal val="#ppt_y"/>
                                          </p:val>
                                        </p:tav>
                                      </p:tavLst>
                                    </p:anim>
                                  </p:childTnLst>
                                </p:cTn>
                              </p:par>
                              <p:par>
                                <p:cTn id="17" presetID="53" presetClass="entr" presetSubtype="16" fill="hold" nodeType="withEffect">
                                  <p:stCondLst>
                                    <p:cond delay="4000"/>
                                  </p:stCondLst>
                                  <p:childTnLst>
                                    <p:set>
                                      <p:cBhvr>
                                        <p:cTn id="18" dur="1" fill="hold">
                                          <p:stCondLst>
                                            <p:cond delay="0"/>
                                          </p:stCondLst>
                                        </p:cTn>
                                        <p:tgtEl>
                                          <p:spTgt spid="22"/>
                                        </p:tgtEl>
                                        <p:attrNameLst>
                                          <p:attrName>style.visibility</p:attrName>
                                        </p:attrNameLst>
                                      </p:cBhvr>
                                      <p:to>
                                        <p:strVal val="visible"/>
                                      </p:to>
                                    </p:set>
                                    <p:anim calcmode="lin" valueType="num">
                                      <p:cBhvr>
                                        <p:cTn id="19" dur="500" fill="hold"/>
                                        <p:tgtEl>
                                          <p:spTgt spid="22"/>
                                        </p:tgtEl>
                                        <p:attrNameLst>
                                          <p:attrName>ppt_w</p:attrName>
                                        </p:attrNameLst>
                                      </p:cBhvr>
                                      <p:tavLst>
                                        <p:tav tm="0">
                                          <p:val>
                                            <p:fltVal val="0"/>
                                          </p:val>
                                        </p:tav>
                                        <p:tav tm="100000">
                                          <p:val>
                                            <p:strVal val="#ppt_w"/>
                                          </p:val>
                                        </p:tav>
                                      </p:tavLst>
                                    </p:anim>
                                    <p:anim calcmode="lin" valueType="num">
                                      <p:cBhvr>
                                        <p:cTn id="20" dur="500" fill="hold"/>
                                        <p:tgtEl>
                                          <p:spTgt spid="22"/>
                                        </p:tgtEl>
                                        <p:attrNameLst>
                                          <p:attrName>ppt_h</p:attrName>
                                        </p:attrNameLst>
                                      </p:cBhvr>
                                      <p:tavLst>
                                        <p:tav tm="0">
                                          <p:val>
                                            <p:fltVal val="0"/>
                                          </p:val>
                                        </p:tav>
                                        <p:tav tm="100000">
                                          <p:val>
                                            <p:strVal val="#ppt_h"/>
                                          </p:val>
                                        </p:tav>
                                      </p:tavLst>
                                    </p:anim>
                                    <p:animEffect transition="in" filter="fade">
                                      <p:cBhvr>
                                        <p:cTn id="21" dur="500"/>
                                        <p:tgtEl>
                                          <p:spTgt spid="22"/>
                                        </p:tgtEl>
                                      </p:cBhvr>
                                    </p:animEffect>
                                  </p:childTnLst>
                                </p:cTn>
                              </p:par>
                              <p:par>
                                <p:cTn id="22" presetID="53" presetClass="entr" presetSubtype="16" fill="hold" grpId="0" nodeType="withEffect">
                                  <p:stCondLst>
                                    <p:cond delay="4000"/>
                                  </p:stCondLst>
                                  <p:childTnLst>
                                    <p:set>
                                      <p:cBhvr>
                                        <p:cTn id="23" dur="1" fill="hold">
                                          <p:stCondLst>
                                            <p:cond delay="0"/>
                                          </p:stCondLst>
                                        </p:cTn>
                                        <p:tgtEl>
                                          <p:spTgt spid="20"/>
                                        </p:tgtEl>
                                        <p:attrNameLst>
                                          <p:attrName>style.visibility</p:attrName>
                                        </p:attrNameLst>
                                      </p:cBhvr>
                                      <p:to>
                                        <p:strVal val="visible"/>
                                      </p:to>
                                    </p:set>
                                    <p:anim calcmode="lin" valueType="num">
                                      <p:cBhvr>
                                        <p:cTn id="24" dur="500" fill="hold"/>
                                        <p:tgtEl>
                                          <p:spTgt spid="20"/>
                                        </p:tgtEl>
                                        <p:attrNameLst>
                                          <p:attrName>ppt_w</p:attrName>
                                        </p:attrNameLst>
                                      </p:cBhvr>
                                      <p:tavLst>
                                        <p:tav tm="0">
                                          <p:val>
                                            <p:fltVal val="0"/>
                                          </p:val>
                                        </p:tav>
                                        <p:tav tm="100000">
                                          <p:val>
                                            <p:strVal val="#ppt_w"/>
                                          </p:val>
                                        </p:tav>
                                      </p:tavLst>
                                    </p:anim>
                                    <p:anim calcmode="lin" valueType="num">
                                      <p:cBhvr>
                                        <p:cTn id="25" dur="500" fill="hold"/>
                                        <p:tgtEl>
                                          <p:spTgt spid="20"/>
                                        </p:tgtEl>
                                        <p:attrNameLst>
                                          <p:attrName>ppt_h</p:attrName>
                                        </p:attrNameLst>
                                      </p:cBhvr>
                                      <p:tavLst>
                                        <p:tav tm="0">
                                          <p:val>
                                            <p:fltVal val="0"/>
                                          </p:val>
                                        </p:tav>
                                        <p:tav tm="100000">
                                          <p:val>
                                            <p:strVal val="#ppt_h"/>
                                          </p:val>
                                        </p:tav>
                                      </p:tavLst>
                                    </p:anim>
                                    <p:animEffect transition="in" filter="fade">
                                      <p:cBhvr>
                                        <p:cTn id="26" dur="500"/>
                                        <p:tgtEl>
                                          <p:spTgt spid="20"/>
                                        </p:tgtEl>
                                      </p:cBhvr>
                                    </p:animEffect>
                                  </p:childTnLst>
                                </p:cTn>
                              </p:par>
                              <p:par>
                                <p:cTn id="27" presetID="53" presetClass="entr" presetSubtype="16" fill="hold" grpId="0" nodeType="withEffect">
                                  <p:stCondLst>
                                    <p:cond delay="4000"/>
                                  </p:stCondLst>
                                  <p:childTnLst>
                                    <p:set>
                                      <p:cBhvr>
                                        <p:cTn id="28" dur="1" fill="hold">
                                          <p:stCondLst>
                                            <p:cond delay="0"/>
                                          </p:stCondLst>
                                        </p:cTn>
                                        <p:tgtEl>
                                          <p:spTgt spid="21"/>
                                        </p:tgtEl>
                                        <p:attrNameLst>
                                          <p:attrName>style.visibility</p:attrName>
                                        </p:attrNameLst>
                                      </p:cBhvr>
                                      <p:to>
                                        <p:strVal val="visible"/>
                                      </p:to>
                                    </p:set>
                                    <p:anim calcmode="lin" valueType="num">
                                      <p:cBhvr>
                                        <p:cTn id="29" dur="500" fill="hold"/>
                                        <p:tgtEl>
                                          <p:spTgt spid="21"/>
                                        </p:tgtEl>
                                        <p:attrNameLst>
                                          <p:attrName>ppt_w</p:attrName>
                                        </p:attrNameLst>
                                      </p:cBhvr>
                                      <p:tavLst>
                                        <p:tav tm="0">
                                          <p:val>
                                            <p:fltVal val="0"/>
                                          </p:val>
                                        </p:tav>
                                        <p:tav tm="100000">
                                          <p:val>
                                            <p:strVal val="#ppt_w"/>
                                          </p:val>
                                        </p:tav>
                                      </p:tavLst>
                                    </p:anim>
                                    <p:anim calcmode="lin" valueType="num">
                                      <p:cBhvr>
                                        <p:cTn id="30" dur="500" fill="hold"/>
                                        <p:tgtEl>
                                          <p:spTgt spid="21"/>
                                        </p:tgtEl>
                                        <p:attrNameLst>
                                          <p:attrName>ppt_h</p:attrName>
                                        </p:attrNameLst>
                                      </p:cBhvr>
                                      <p:tavLst>
                                        <p:tav tm="0">
                                          <p:val>
                                            <p:fltVal val="0"/>
                                          </p:val>
                                        </p:tav>
                                        <p:tav tm="100000">
                                          <p:val>
                                            <p:strVal val="#ppt_h"/>
                                          </p:val>
                                        </p:tav>
                                      </p:tavLst>
                                    </p:anim>
                                    <p:animEffect transition="in" filter="fade">
                                      <p:cBhvr>
                                        <p:cTn id="31" dur="500"/>
                                        <p:tgtEl>
                                          <p:spTgt spid="21"/>
                                        </p:tgtEl>
                                      </p:cBhvr>
                                    </p:animEffect>
                                  </p:childTnLst>
                                </p:cTn>
                              </p:par>
                              <p:par>
                                <p:cTn id="32" presetID="22" presetClass="entr" presetSubtype="8" fill="hold" nodeType="withEffect">
                                  <p:stCondLst>
                                    <p:cond delay="4500"/>
                                  </p:stCondLst>
                                  <p:childTnLst>
                                    <p:set>
                                      <p:cBhvr>
                                        <p:cTn id="33" dur="1" fill="hold">
                                          <p:stCondLst>
                                            <p:cond delay="0"/>
                                          </p:stCondLst>
                                        </p:cTn>
                                        <p:tgtEl>
                                          <p:spTgt spid="16"/>
                                        </p:tgtEl>
                                        <p:attrNameLst>
                                          <p:attrName>style.visibility</p:attrName>
                                        </p:attrNameLst>
                                      </p:cBhvr>
                                      <p:to>
                                        <p:strVal val="visible"/>
                                      </p:to>
                                    </p:set>
                                    <p:animEffect transition="in" filter="wipe(left)">
                                      <p:cBhvr>
                                        <p:cTn id="34" dur="500"/>
                                        <p:tgtEl>
                                          <p:spTgt spid="16"/>
                                        </p:tgtEl>
                                      </p:cBhvr>
                                    </p:animEffect>
                                  </p:childTnLst>
                                </p:cTn>
                              </p:par>
                              <p:par>
                                <p:cTn id="35" presetID="2" presetClass="entr" presetSubtype="1" fill="hold" grpId="0" nodeType="withEffect">
                                  <p:stCondLst>
                                    <p:cond delay="5000"/>
                                  </p:stCondLst>
                                  <p:childTnLst>
                                    <p:set>
                                      <p:cBhvr>
                                        <p:cTn id="36" dur="1" fill="hold">
                                          <p:stCondLst>
                                            <p:cond delay="0"/>
                                          </p:stCondLst>
                                        </p:cTn>
                                        <p:tgtEl>
                                          <p:spTgt spid="31"/>
                                        </p:tgtEl>
                                        <p:attrNameLst>
                                          <p:attrName>style.visibility</p:attrName>
                                        </p:attrNameLst>
                                      </p:cBhvr>
                                      <p:to>
                                        <p:strVal val="visible"/>
                                      </p:to>
                                    </p:set>
                                    <p:anim calcmode="lin" valueType="num">
                                      <p:cBhvr additive="base">
                                        <p:cTn id="37" dur="500" fill="hold"/>
                                        <p:tgtEl>
                                          <p:spTgt spid="31"/>
                                        </p:tgtEl>
                                        <p:attrNameLst>
                                          <p:attrName>ppt_x</p:attrName>
                                        </p:attrNameLst>
                                      </p:cBhvr>
                                      <p:tavLst>
                                        <p:tav tm="0">
                                          <p:val>
                                            <p:strVal val="#ppt_x"/>
                                          </p:val>
                                        </p:tav>
                                        <p:tav tm="100000">
                                          <p:val>
                                            <p:strVal val="#ppt_x"/>
                                          </p:val>
                                        </p:tav>
                                      </p:tavLst>
                                    </p:anim>
                                    <p:anim calcmode="lin" valueType="num">
                                      <p:cBhvr additive="base">
                                        <p:cTn id="38" dur="500" fill="hold"/>
                                        <p:tgtEl>
                                          <p:spTgt spid="31"/>
                                        </p:tgtEl>
                                        <p:attrNameLst>
                                          <p:attrName>ppt_y</p:attrName>
                                        </p:attrNameLst>
                                      </p:cBhvr>
                                      <p:tavLst>
                                        <p:tav tm="0">
                                          <p:val>
                                            <p:strVal val="0-#ppt_h/2"/>
                                          </p:val>
                                        </p:tav>
                                        <p:tav tm="100000">
                                          <p:val>
                                            <p:strVal val="#ppt_y"/>
                                          </p:val>
                                        </p:tav>
                                      </p:tavLst>
                                    </p:anim>
                                  </p:childTnLst>
                                </p:cTn>
                              </p:par>
                              <p:par>
                                <p:cTn id="39" presetID="2" presetClass="entr" presetSubtype="1" fill="hold" grpId="0" nodeType="withEffect">
                                  <p:stCondLst>
                                    <p:cond delay="5000"/>
                                  </p:stCondLst>
                                  <p:childTnLst>
                                    <p:set>
                                      <p:cBhvr>
                                        <p:cTn id="40" dur="1" fill="hold">
                                          <p:stCondLst>
                                            <p:cond delay="0"/>
                                          </p:stCondLst>
                                        </p:cTn>
                                        <p:tgtEl>
                                          <p:spTgt spid="32"/>
                                        </p:tgtEl>
                                        <p:attrNameLst>
                                          <p:attrName>style.visibility</p:attrName>
                                        </p:attrNameLst>
                                      </p:cBhvr>
                                      <p:to>
                                        <p:strVal val="visible"/>
                                      </p:to>
                                    </p:set>
                                    <p:anim calcmode="lin" valueType="num">
                                      <p:cBhvr additive="base">
                                        <p:cTn id="41" dur="500" fill="hold"/>
                                        <p:tgtEl>
                                          <p:spTgt spid="32"/>
                                        </p:tgtEl>
                                        <p:attrNameLst>
                                          <p:attrName>ppt_x</p:attrName>
                                        </p:attrNameLst>
                                      </p:cBhvr>
                                      <p:tavLst>
                                        <p:tav tm="0">
                                          <p:val>
                                            <p:strVal val="#ppt_x"/>
                                          </p:val>
                                        </p:tav>
                                        <p:tav tm="100000">
                                          <p:val>
                                            <p:strVal val="#ppt_x"/>
                                          </p:val>
                                        </p:tav>
                                      </p:tavLst>
                                    </p:anim>
                                    <p:anim calcmode="lin" valueType="num">
                                      <p:cBhvr additive="base">
                                        <p:cTn id="42" dur="500" fill="hold"/>
                                        <p:tgtEl>
                                          <p:spTgt spid="32"/>
                                        </p:tgtEl>
                                        <p:attrNameLst>
                                          <p:attrName>ppt_y</p:attrName>
                                        </p:attrNameLst>
                                      </p:cBhvr>
                                      <p:tavLst>
                                        <p:tav tm="0">
                                          <p:val>
                                            <p:strVal val="0-#ppt_h/2"/>
                                          </p:val>
                                        </p:tav>
                                        <p:tav tm="100000">
                                          <p:val>
                                            <p:strVal val="#ppt_y"/>
                                          </p:val>
                                        </p:tav>
                                      </p:tavLst>
                                    </p:anim>
                                  </p:childTnLst>
                                </p:cTn>
                              </p:par>
                              <p:par>
                                <p:cTn id="43" presetID="2" presetClass="entr" presetSubtype="1" fill="hold" grpId="0" nodeType="withEffect">
                                  <p:stCondLst>
                                    <p:cond delay="5000"/>
                                  </p:stCondLst>
                                  <p:childTnLst>
                                    <p:set>
                                      <p:cBhvr>
                                        <p:cTn id="44" dur="1" fill="hold">
                                          <p:stCondLst>
                                            <p:cond delay="0"/>
                                          </p:stCondLst>
                                        </p:cTn>
                                        <p:tgtEl>
                                          <p:spTgt spid="30"/>
                                        </p:tgtEl>
                                        <p:attrNameLst>
                                          <p:attrName>style.visibility</p:attrName>
                                        </p:attrNameLst>
                                      </p:cBhvr>
                                      <p:to>
                                        <p:strVal val="visible"/>
                                      </p:to>
                                    </p:set>
                                    <p:anim calcmode="lin" valueType="num">
                                      <p:cBhvr additive="base">
                                        <p:cTn id="45" dur="500" fill="hold"/>
                                        <p:tgtEl>
                                          <p:spTgt spid="30"/>
                                        </p:tgtEl>
                                        <p:attrNameLst>
                                          <p:attrName>ppt_x</p:attrName>
                                        </p:attrNameLst>
                                      </p:cBhvr>
                                      <p:tavLst>
                                        <p:tav tm="0">
                                          <p:val>
                                            <p:strVal val="#ppt_x"/>
                                          </p:val>
                                        </p:tav>
                                        <p:tav tm="100000">
                                          <p:val>
                                            <p:strVal val="#ppt_x"/>
                                          </p:val>
                                        </p:tav>
                                      </p:tavLst>
                                    </p:anim>
                                    <p:anim calcmode="lin" valueType="num">
                                      <p:cBhvr additive="base">
                                        <p:cTn id="46" dur="500" fill="hold"/>
                                        <p:tgtEl>
                                          <p:spTgt spid="30"/>
                                        </p:tgtEl>
                                        <p:attrNameLst>
                                          <p:attrName>ppt_y</p:attrName>
                                        </p:attrNameLst>
                                      </p:cBhvr>
                                      <p:tavLst>
                                        <p:tav tm="0">
                                          <p:val>
                                            <p:strVal val="0-#ppt_h/2"/>
                                          </p:val>
                                        </p:tav>
                                        <p:tav tm="100000">
                                          <p:val>
                                            <p:strVal val="#ppt_y"/>
                                          </p:val>
                                        </p:tav>
                                      </p:tavLst>
                                    </p:anim>
                                  </p:childTnLst>
                                </p:cTn>
                              </p:par>
                              <p:par>
                                <p:cTn id="47" presetID="2" presetClass="entr" presetSubtype="4" fill="hold" grpId="0" nodeType="withEffect">
                                  <p:stCondLst>
                                    <p:cond delay="5000"/>
                                  </p:stCondLst>
                                  <p:childTnLst>
                                    <p:set>
                                      <p:cBhvr>
                                        <p:cTn id="48" dur="1" fill="hold">
                                          <p:stCondLst>
                                            <p:cond delay="0"/>
                                          </p:stCondLst>
                                        </p:cTn>
                                        <p:tgtEl>
                                          <p:spTgt spid="27"/>
                                        </p:tgtEl>
                                        <p:attrNameLst>
                                          <p:attrName>style.visibility</p:attrName>
                                        </p:attrNameLst>
                                      </p:cBhvr>
                                      <p:to>
                                        <p:strVal val="visible"/>
                                      </p:to>
                                    </p:set>
                                    <p:anim calcmode="lin" valueType="num">
                                      <p:cBhvr additive="base">
                                        <p:cTn id="49" dur="500" fill="hold"/>
                                        <p:tgtEl>
                                          <p:spTgt spid="27"/>
                                        </p:tgtEl>
                                        <p:attrNameLst>
                                          <p:attrName>ppt_x</p:attrName>
                                        </p:attrNameLst>
                                      </p:cBhvr>
                                      <p:tavLst>
                                        <p:tav tm="0">
                                          <p:val>
                                            <p:strVal val="#ppt_x"/>
                                          </p:val>
                                        </p:tav>
                                        <p:tav tm="100000">
                                          <p:val>
                                            <p:strVal val="#ppt_x"/>
                                          </p:val>
                                        </p:tav>
                                      </p:tavLst>
                                    </p:anim>
                                    <p:anim calcmode="lin" valueType="num">
                                      <p:cBhvr additive="base">
                                        <p:cTn id="50" dur="500" fill="hold"/>
                                        <p:tgtEl>
                                          <p:spTgt spid="27"/>
                                        </p:tgtEl>
                                        <p:attrNameLst>
                                          <p:attrName>ppt_y</p:attrName>
                                        </p:attrNameLst>
                                      </p:cBhvr>
                                      <p:tavLst>
                                        <p:tav tm="0">
                                          <p:val>
                                            <p:strVal val="1+#ppt_h/2"/>
                                          </p:val>
                                        </p:tav>
                                        <p:tav tm="100000">
                                          <p:val>
                                            <p:strVal val="#ppt_y"/>
                                          </p:val>
                                        </p:tav>
                                      </p:tavLst>
                                    </p:anim>
                                  </p:childTnLst>
                                </p:cTn>
                              </p:par>
                              <p:par>
                                <p:cTn id="51" presetID="2" presetClass="entr" presetSubtype="4" fill="hold" grpId="0" nodeType="withEffect">
                                  <p:stCondLst>
                                    <p:cond delay="5000"/>
                                  </p:stCondLst>
                                  <p:childTnLst>
                                    <p:set>
                                      <p:cBhvr>
                                        <p:cTn id="52" dur="1" fill="hold">
                                          <p:stCondLst>
                                            <p:cond delay="0"/>
                                          </p:stCondLst>
                                        </p:cTn>
                                        <p:tgtEl>
                                          <p:spTgt spid="28"/>
                                        </p:tgtEl>
                                        <p:attrNameLst>
                                          <p:attrName>style.visibility</p:attrName>
                                        </p:attrNameLst>
                                      </p:cBhvr>
                                      <p:to>
                                        <p:strVal val="visible"/>
                                      </p:to>
                                    </p:set>
                                    <p:anim calcmode="lin" valueType="num">
                                      <p:cBhvr additive="base">
                                        <p:cTn id="53" dur="500" fill="hold"/>
                                        <p:tgtEl>
                                          <p:spTgt spid="28"/>
                                        </p:tgtEl>
                                        <p:attrNameLst>
                                          <p:attrName>ppt_x</p:attrName>
                                        </p:attrNameLst>
                                      </p:cBhvr>
                                      <p:tavLst>
                                        <p:tav tm="0">
                                          <p:val>
                                            <p:strVal val="#ppt_x"/>
                                          </p:val>
                                        </p:tav>
                                        <p:tav tm="100000">
                                          <p:val>
                                            <p:strVal val="#ppt_x"/>
                                          </p:val>
                                        </p:tav>
                                      </p:tavLst>
                                    </p:anim>
                                    <p:anim calcmode="lin" valueType="num">
                                      <p:cBhvr additive="base">
                                        <p:cTn id="54" dur="500" fill="hold"/>
                                        <p:tgtEl>
                                          <p:spTgt spid="28"/>
                                        </p:tgtEl>
                                        <p:attrNameLst>
                                          <p:attrName>ppt_y</p:attrName>
                                        </p:attrNameLst>
                                      </p:cBhvr>
                                      <p:tavLst>
                                        <p:tav tm="0">
                                          <p:val>
                                            <p:strVal val="1+#ppt_h/2"/>
                                          </p:val>
                                        </p:tav>
                                        <p:tav tm="100000">
                                          <p:val>
                                            <p:strVal val="#ppt_y"/>
                                          </p:val>
                                        </p:tav>
                                      </p:tavLst>
                                    </p:anim>
                                  </p:childTnLst>
                                </p:cTn>
                              </p:par>
                              <p:par>
                                <p:cTn id="55" presetID="2" presetClass="entr" presetSubtype="4" fill="hold" grpId="0" nodeType="withEffect">
                                  <p:stCondLst>
                                    <p:cond delay="5000"/>
                                  </p:stCondLst>
                                  <p:childTnLst>
                                    <p:set>
                                      <p:cBhvr>
                                        <p:cTn id="56" dur="1" fill="hold">
                                          <p:stCondLst>
                                            <p:cond delay="0"/>
                                          </p:stCondLst>
                                        </p:cTn>
                                        <p:tgtEl>
                                          <p:spTgt spid="29"/>
                                        </p:tgtEl>
                                        <p:attrNameLst>
                                          <p:attrName>style.visibility</p:attrName>
                                        </p:attrNameLst>
                                      </p:cBhvr>
                                      <p:to>
                                        <p:strVal val="visible"/>
                                      </p:to>
                                    </p:set>
                                    <p:anim calcmode="lin" valueType="num">
                                      <p:cBhvr additive="base">
                                        <p:cTn id="57" dur="500" fill="hold"/>
                                        <p:tgtEl>
                                          <p:spTgt spid="29"/>
                                        </p:tgtEl>
                                        <p:attrNameLst>
                                          <p:attrName>ppt_x</p:attrName>
                                        </p:attrNameLst>
                                      </p:cBhvr>
                                      <p:tavLst>
                                        <p:tav tm="0">
                                          <p:val>
                                            <p:strVal val="#ppt_x"/>
                                          </p:val>
                                        </p:tav>
                                        <p:tav tm="100000">
                                          <p:val>
                                            <p:strVal val="#ppt_x"/>
                                          </p:val>
                                        </p:tav>
                                      </p:tavLst>
                                    </p:anim>
                                    <p:anim calcmode="lin" valueType="num">
                                      <p:cBhvr additive="base">
                                        <p:cTn id="58" dur="500" fill="hold"/>
                                        <p:tgtEl>
                                          <p:spTgt spid="2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P spid="28" grpId="0"/>
      <p:bldP spid="29" grpId="0"/>
      <p:bldP spid="30" grpId="0"/>
      <p:bldP spid="31" grpId="0"/>
      <p:bldP spid="32" grpId="0"/>
      <p:bldP spid="15" grpId="0" animBg="1"/>
      <p:bldP spid="20" grpId="0" animBg="1"/>
      <p:bldP spid="21"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259"/>
          <p:cNvSpPr>
            <a:spLocks noChangeArrowheads="1"/>
          </p:cNvSpPr>
          <p:nvPr/>
        </p:nvSpPr>
        <p:spPr bwMode="auto">
          <a:xfrm>
            <a:off x="2621333" y="1065310"/>
            <a:ext cx="7562850" cy="14773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en-US" altLang="zh-CN" sz="9600" dirty="0">
                <a:solidFill>
                  <a:schemeClr val="accent1"/>
                </a:solidFill>
                <a:cs typeface="Arial" panose="020B0604020202020204" pitchFamily="34" charset="0"/>
              </a:rPr>
              <a:t>THANK YOU</a:t>
            </a:r>
            <a:endParaRPr lang="zh-CN" altLang="en-US" sz="9600" dirty="0">
              <a:solidFill>
                <a:schemeClr val="accent1"/>
              </a:solidFill>
              <a:cs typeface="Arial" panose="020B0604020202020204" pitchFamily="34" charset="0"/>
            </a:endParaRPr>
          </a:p>
        </p:txBody>
      </p:sp>
      <p:sp>
        <p:nvSpPr>
          <p:cNvPr id="14" name="矩形 259"/>
          <p:cNvSpPr>
            <a:spLocks noChangeArrowheads="1"/>
          </p:cNvSpPr>
          <p:nvPr/>
        </p:nvSpPr>
        <p:spPr bwMode="auto">
          <a:xfrm>
            <a:off x="2468935" y="808013"/>
            <a:ext cx="7715248"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zh-CN" altLang="en-US">
                <a:solidFill>
                  <a:schemeClr val="accent2"/>
                </a:solidFill>
                <a:cs typeface="Arial" panose="020B0604020202020204" pitchFamily="34" charset="0"/>
              </a:rPr>
              <a:t>感谢聆听，批评指导</a:t>
            </a:r>
            <a:endParaRPr lang="zh-CN" altLang="en-US" dirty="0">
              <a:solidFill>
                <a:schemeClr val="accent2"/>
              </a:solidFill>
              <a:cs typeface="Arial" panose="020B0604020202020204" pitchFamily="34" charset="0"/>
            </a:endParaRPr>
          </a:p>
        </p:txBody>
      </p:sp>
      <p:sp>
        <p:nvSpPr>
          <p:cNvPr id="2" name="矩形 1">
            <a:extLst>
              <a:ext uri="{FF2B5EF4-FFF2-40B4-BE49-F238E27FC236}">
                <a16:creationId xmlns:a16="http://schemas.microsoft.com/office/drawing/2014/main" id="{73CF4929-9AE4-4310-9ADB-B4B689ACCEB3}"/>
              </a:ext>
            </a:extLst>
          </p:cNvPr>
          <p:cNvSpPr/>
          <p:nvPr/>
        </p:nvSpPr>
        <p:spPr>
          <a:xfrm>
            <a:off x="4526358" y="2384436"/>
            <a:ext cx="6429375" cy="830997"/>
          </a:xfrm>
          <a:prstGeom prst="rect">
            <a:avLst/>
          </a:prstGeom>
        </p:spPr>
        <p:txBody>
          <a:bodyPr>
            <a:spAutoFit/>
          </a:bodyPr>
          <a:lstStyle/>
          <a:p>
            <a:endParaRPr lang="zh-CN" altLang="en-US" dirty="0"/>
          </a:p>
          <a:p>
            <a:r>
              <a:rPr lang="zh-CN" altLang="en-US" dirty="0" smtClean="0"/>
              <a:t>感谢</a:t>
            </a:r>
            <a:r>
              <a:rPr lang="zh-CN" altLang="en-US" dirty="0"/>
              <a:t>一路有你 </a:t>
            </a:r>
          </a:p>
        </p:txBody>
      </p:sp>
    </p:spTree>
    <p:extLst>
      <p:ext uri="{BB962C8B-B14F-4D97-AF65-F5344CB8AC3E}">
        <p14:creationId xmlns:p14="http://schemas.microsoft.com/office/powerpoint/2010/main" val="350017923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4"/>
                                        </p:tgtEl>
                                        <p:attrNameLst>
                                          <p:attrName>style.visibility</p:attrName>
                                        </p:attrNameLst>
                                      </p:cBhvr>
                                      <p:to>
                                        <p:strVal val="visible"/>
                                      </p:to>
                                    </p:set>
                                    <p:anim calcmode="lin" valueType="num">
                                      <p:cBhvr>
                                        <p:cTn id="7" dur="500" fill="hold"/>
                                        <p:tgtEl>
                                          <p:spTgt spid="1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4"/>
                                        </p:tgtEl>
                                        <p:attrNameLst>
                                          <p:attrName>ppt_y</p:attrName>
                                        </p:attrNameLst>
                                      </p:cBhvr>
                                      <p:tavLst>
                                        <p:tav tm="0">
                                          <p:val>
                                            <p:strVal val="#ppt_y"/>
                                          </p:val>
                                        </p:tav>
                                        <p:tav tm="100000">
                                          <p:val>
                                            <p:strVal val="#ppt_y"/>
                                          </p:val>
                                        </p:tav>
                                      </p:tavLst>
                                    </p:anim>
                                    <p:anim calcmode="lin" valueType="num">
                                      <p:cBhvr>
                                        <p:cTn id="9" dur="500" fill="hold"/>
                                        <p:tgtEl>
                                          <p:spTgt spid="1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4"/>
                                        </p:tgtEl>
                                      </p:cBhvr>
                                    </p:animEffect>
                                  </p:childTnLst>
                                </p:cTn>
                              </p:par>
                            </p:childTnLst>
                          </p:cTn>
                        </p:par>
                        <p:par>
                          <p:cTn id="12" fill="hold">
                            <p:stCondLst>
                              <p:cond delay="900"/>
                            </p:stCondLst>
                            <p:childTnLst>
                              <p:par>
                                <p:cTn id="13" presetID="26" presetClass="emph" presetSubtype="0" fill="hold" grpId="1" nodeType="afterEffect">
                                  <p:stCondLst>
                                    <p:cond delay="0"/>
                                  </p:stCondLst>
                                  <p:iterate type="lt">
                                    <p:tmPct val="0"/>
                                  </p:iterate>
                                  <p:childTnLst>
                                    <p:animEffect transition="out" filter="fade">
                                      <p:cBhvr>
                                        <p:cTn id="14" dur="500" tmFilter="0, 0; .2, .5; .8, .5; 1, 0"/>
                                        <p:tgtEl>
                                          <p:spTgt spid="14"/>
                                        </p:tgtEl>
                                      </p:cBhvr>
                                    </p:animEffect>
                                    <p:animScale>
                                      <p:cBhvr>
                                        <p:cTn id="15" dur="250" autoRev="1" fill="hold"/>
                                        <p:tgtEl>
                                          <p:spTgt spid="14"/>
                                        </p:tgtEl>
                                      </p:cBhvr>
                                      <p:by x="105000" y="105000"/>
                                    </p:animScale>
                                  </p:childTnLst>
                                </p:cTn>
                              </p:par>
                            </p:childTnLst>
                          </p:cTn>
                        </p:par>
                        <p:par>
                          <p:cTn id="16" fill="hold">
                            <p:stCondLst>
                              <p:cond delay="1400"/>
                            </p:stCondLst>
                            <p:childTnLst>
                              <p:par>
                                <p:cTn id="17" presetID="41" presetClass="entr" presetSubtype="0" fill="hold" grpId="0" nodeType="afterEffect">
                                  <p:stCondLst>
                                    <p:cond delay="0"/>
                                  </p:stCondLst>
                                  <p:iterate type="lt">
                                    <p:tmPct val="10000"/>
                                  </p:iterate>
                                  <p:childTnLst>
                                    <p:set>
                                      <p:cBhvr>
                                        <p:cTn id="18" dur="1" fill="hold">
                                          <p:stCondLst>
                                            <p:cond delay="0"/>
                                          </p:stCondLst>
                                        </p:cTn>
                                        <p:tgtEl>
                                          <p:spTgt spid="9"/>
                                        </p:tgtEl>
                                        <p:attrNameLst>
                                          <p:attrName>style.visibility</p:attrName>
                                        </p:attrNameLst>
                                      </p:cBhvr>
                                      <p:to>
                                        <p:strVal val="visible"/>
                                      </p:to>
                                    </p:set>
                                    <p:anim calcmode="lin" valueType="num">
                                      <p:cBhvr>
                                        <p:cTn id="19" dur="500" fill="hold"/>
                                        <p:tgtEl>
                                          <p:spTgt spid="9"/>
                                        </p:tgtEl>
                                        <p:attrNameLst>
                                          <p:attrName>ppt_x</p:attrName>
                                        </p:attrNameLst>
                                      </p:cBhvr>
                                      <p:tavLst>
                                        <p:tav tm="0">
                                          <p:val>
                                            <p:strVal val="#ppt_x"/>
                                          </p:val>
                                        </p:tav>
                                        <p:tav tm="50000">
                                          <p:val>
                                            <p:strVal val="#ppt_x+.1"/>
                                          </p:val>
                                        </p:tav>
                                        <p:tav tm="100000">
                                          <p:val>
                                            <p:strVal val="#ppt_x"/>
                                          </p:val>
                                        </p:tav>
                                      </p:tavLst>
                                    </p:anim>
                                    <p:anim calcmode="lin" valueType="num">
                                      <p:cBhvr>
                                        <p:cTn id="20" dur="500" fill="hold"/>
                                        <p:tgtEl>
                                          <p:spTgt spid="9"/>
                                        </p:tgtEl>
                                        <p:attrNameLst>
                                          <p:attrName>ppt_y</p:attrName>
                                        </p:attrNameLst>
                                      </p:cBhvr>
                                      <p:tavLst>
                                        <p:tav tm="0">
                                          <p:val>
                                            <p:strVal val="#ppt_y"/>
                                          </p:val>
                                        </p:tav>
                                        <p:tav tm="100000">
                                          <p:val>
                                            <p:strVal val="#ppt_y"/>
                                          </p:val>
                                        </p:tav>
                                      </p:tavLst>
                                    </p:anim>
                                    <p:anim calcmode="lin" valueType="num">
                                      <p:cBhvr>
                                        <p:cTn id="21" dur="500" fill="hold"/>
                                        <p:tgtEl>
                                          <p:spTgt spid="9"/>
                                        </p:tgtEl>
                                        <p:attrNameLst>
                                          <p:attrName>ppt_h</p:attrName>
                                        </p:attrNameLst>
                                      </p:cBhvr>
                                      <p:tavLst>
                                        <p:tav tm="0">
                                          <p:val>
                                            <p:strVal val="#ppt_h/10"/>
                                          </p:val>
                                        </p:tav>
                                        <p:tav tm="50000">
                                          <p:val>
                                            <p:strVal val="#ppt_h+.01"/>
                                          </p:val>
                                        </p:tav>
                                        <p:tav tm="100000">
                                          <p:val>
                                            <p:strVal val="#ppt_h"/>
                                          </p:val>
                                        </p:tav>
                                      </p:tavLst>
                                    </p:anim>
                                    <p:anim calcmode="lin" valueType="num">
                                      <p:cBhvr>
                                        <p:cTn id="22" dur="500" fill="hold"/>
                                        <p:tgtEl>
                                          <p:spTgt spid="9"/>
                                        </p:tgtEl>
                                        <p:attrNameLst>
                                          <p:attrName>ppt_w</p:attrName>
                                        </p:attrNameLst>
                                      </p:cBhvr>
                                      <p:tavLst>
                                        <p:tav tm="0">
                                          <p:val>
                                            <p:strVal val="#ppt_w/10"/>
                                          </p:val>
                                        </p:tav>
                                        <p:tav tm="50000">
                                          <p:val>
                                            <p:strVal val="#ppt_w+.01"/>
                                          </p:val>
                                        </p:tav>
                                        <p:tav tm="100000">
                                          <p:val>
                                            <p:strVal val="#ppt_w"/>
                                          </p:val>
                                        </p:tav>
                                      </p:tavLst>
                                    </p:anim>
                                    <p:animEffect transition="in" filter="fade">
                                      <p:cBhvr>
                                        <p:cTn id="23" dur="500" tmFilter="0,0; .5, 1; 1, 1"/>
                                        <p:tgtEl>
                                          <p:spTgt spid="9"/>
                                        </p:tgtEl>
                                      </p:cBhvr>
                                    </p:animEffect>
                                  </p:childTnLst>
                                </p:cTn>
                              </p:par>
                            </p:childTnLst>
                          </p:cTn>
                        </p:par>
                        <p:par>
                          <p:cTn id="24" fill="hold">
                            <p:stCondLst>
                              <p:cond delay="2250"/>
                            </p:stCondLst>
                            <p:childTnLst>
                              <p:par>
                                <p:cTn id="25" presetID="26" presetClass="emph" presetSubtype="0" fill="hold" grpId="1" nodeType="afterEffect">
                                  <p:stCondLst>
                                    <p:cond delay="0"/>
                                  </p:stCondLst>
                                  <p:iterate type="lt">
                                    <p:tmPct val="0"/>
                                  </p:iterate>
                                  <p:childTnLst>
                                    <p:animEffect transition="out" filter="fade">
                                      <p:cBhvr>
                                        <p:cTn id="26" dur="500" tmFilter="0, 0; .2, .5; .8, .5; 1, 0"/>
                                        <p:tgtEl>
                                          <p:spTgt spid="9"/>
                                        </p:tgtEl>
                                      </p:cBhvr>
                                    </p:animEffect>
                                    <p:animScale>
                                      <p:cBhvr>
                                        <p:cTn id="27" dur="250" autoRev="1" fill="hold"/>
                                        <p:tgtEl>
                                          <p:spTgt spid="9"/>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9" grpId="1"/>
      <p:bldP spid="14" grpId="0"/>
      <p:bldP spid="14" grpId="1"/>
    </p:bldLst>
  </p:timing>
</p:sld>
</file>

<file path=ppt/tags/tag1.xml><?xml version="1.0" encoding="utf-8"?>
<p:tagLst xmlns:a="http://schemas.openxmlformats.org/drawingml/2006/main" xmlns:r="http://schemas.openxmlformats.org/officeDocument/2006/relationships" xmlns:p="http://schemas.openxmlformats.org/presentationml/2006/main">
  <p:tag name="ISPRING_ULTRA_SCORM_COURSE_ID" val="9E7965BD-BA7C-4284-B303-3DF26FF20985"/>
  <p:tag name="ISPRING_SCORM_RATE_SLIDES" val="1"/>
  <p:tag name="ISPRINGONLINEFOLDERID" val="0"/>
  <p:tag name="ISPRINGONLINEFOLDERPATH" val="Content List"/>
  <p:tag name="ISPRINGCLOUDFOLDERID" val="0"/>
  <p:tag name="ISPRINGCLOUDFOLDERPATH" val="Repository"/>
  <p:tag name="ISPRING_PLAYERS_CUSTOMIZATION" val="UEsDBBQAAgAIAEOUV0cNwDEewAEAANoDAAAPAAAAbm9uZS9wbGF5ZXIueG1spZJPb9QwEMXPW6nfIfK9dpYKUa0cekDKiaJKC4jbyptME1PHDp4Ju/vtmfzZpFuQQOKQaPIy72fPs/X9sXHJT4hog8/EWqYiAV+E0voqE18+5zd34v799ZVunTlBTGyZCR88iKQELKJtiX2PhupMvBAkQ0XCL4+bI9pM1ETtRqnD4SAPtzLESr1J07X69vBxW9TQmBvrkYwvmLvs5VYkbbQhWjpl4l0qrq9WA/ICZ5F7fIXBdf3KKIvQqDYCgieIatz2bN3Q3838NMErOrWAgkdfDbPvTfH8EMrOAfbaSo9tWyDqCYO20rSx6zufYCwyMTbsGkA0FaB0vhJq9Ko/mPWTM1hPHLzA9ty22zuLNYsjfejeLerubBmyVxNHXYJ0M0wwnGLeOZeDoS5CKZIIPzrLVd5jv85HkK7FuJzn7h0+Wy/xULDGVW4KCvH0gR18JFOUco5ejtHLwdTbh+ITF49TnNsFMgezhKBratzbf86j7/6fOEp4Mp0jcV7B+hKOueW/BA2PQsAz9pqk1sl+tTOVd9ftmxdX40Iadzdl8R1FQiZWwNewNGTUos8w9Zqm1fg5JTTHotXv91JPRC5/AVBLAQIAABQAAgAIAEOUV0cNwDEewAEAANoDAAAPAAAAAAAAAAEAAAAAAAAAAABub25lL3BsYXllci54bWxQSwUGAAAAAAEAAQA9AAAA7QEAAAAA"/>
  <p:tag name="ISPRING_OUTPUT_FOLDER" val="C:\Users\Administrator\Desktop"/>
  <p:tag name="ISPRING_UUID" val="{C1A8F295-47DC-48FB-81BD-666766343352}"/>
  <p:tag name="ISPRING_RESOURCE_FOLDER" val="E:\素材\正版图-卖\PPT\0变色龙\0包图网\bt369\ppt\bt369\"/>
  <p:tag name="ISPRING_PRESENTATION_PATH" val="E:\素材\正版图-卖\PPT\0变色龙\0包图网\bt369\ppt\bt369.pptx"/>
  <p:tag name="ISPRING_PROJECT_FOLDER_UPDATED" val="1"/>
  <p:tag name="ISPRING_SCREEN_RECS_UPDATED" val="E:\素材\正版图-卖\PPT\0变色龙\0包图网\bt369\ppt\bt369"/>
  <p:tag name="ISPRING_SCORM_ENDPOINT" val="&lt;endpoint&gt;&lt;enable&gt;0&lt;/enable&gt;&lt;lrs&gt;http://&lt;/lrs&gt;&lt;auth&gt;0&lt;/auth&gt;&lt;login&gt;&lt;/login&gt;&lt;password&gt;&lt;/password&gt;&lt;key&gt;&lt;/key&gt;&lt;name&gt;&lt;/name&gt;&lt;email&gt;&lt;/email&gt;&lt;/endpoint&gt;&#10;"/>
  <p:tag name="ISPRING_PRESENTATION_TITLE" val="bt1036"/>
</p:tagLst>
</file>

<file path=ppt/theme/theme1.xml><?xml version="1.0" encoding="utf-8"?>
<a:theme xmlns:a="http://schemas.openxmlformats.org/drawingml/2006/main" name="A000120140530A99PPBG">
  <a:themeElements>
    <a:clrScheme name="自定义 786">
      <a:dk1>
        <a:srgbClr val="FFFFFF"/>
      </a:dk1>
      <a:lt1>
        <a:srgbClr val="595959"/>
      </a:lt1>
      <a:dk2>
        <a:srgbClr val="FFFFFF"/>
      </a:dk2>
      <a:lt2>
        <a:srgbClr val="595959"/>
      </a:lt2>
      <a:accent1>
        <a:srgbClr val="FFCA08"/>
      </a:accent1>
      <a:accent2>
        <a:srgbClr val="F78A07"/>
      </a:accent2>
      <a:accent3>
        <a:srgbClr val="DB5FBB"/>
      </a:accent3>
      <a:accent4>
        <a:srgbClr val="946262"/>
      </a:accent4>
      <a:accent5>
        <a:srgbClr val="B17ED8"/>
      </a:accent5>
      <a:accent6>
        <a:srgbClr val="00B050"/>
      </a:accent6>
      <a:hlink>
        <a:srgbClr val="2998E3"/>
      </a:hlink>
      <a:folHlink>
        <a:srgbClr val="7F723D"/>
      </a:folHlink>
    </a:clrScheme>
    <a:fontScheme name="KSO主题5">
      <a:majorFont>
        <a:latin typeface="Broadway"/>
        <a:ea typeface="微软雅黑"/>
        <a:cs typeface=""/>
      </a:majorFont>
      <a:minorFont>
        <a:latin typeface="Calibri"/>
        <a:ea typeface="幼圆"/>
        <a:cs typeface=""/>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txDef>
      <a:spPr>
        <a:noFill/>
      </a:spPr>
      <a:bodyPr wrap="none" rtlCol="0">
        <a:spAutoFit/>
      </a:bodyPr>
      <a:lstStyle>
        <a:defPPr>
          <a:lnSpc>
            <a:spcPct val="130000"/>
          </a:lnSpc>
          <a:defRPr sz="1400" dirty="0" smtClean="0">
            <a:latin typeface="Arial" panose="020B0604020202020204" pitchFamily="34" charset="0"/>
            <a:ea typeface="微软雅黑" panose="020B0503020204020204" pitchFamily="34" charset="-122"/>
          </a:defRPr>
        </a:defPPr>
      </a:lstStyle>
    </a:tx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A000120151104A15KPBG</Template>
  <TotalTime>0</TotalTime>
  <Words>2130</Words>
  <Application>Microsoft Office PowerPoint</Application>
  <PresentationFormat>自定义</PresentationFormat>
  <Paragraphs>254</Paragraphs>
  <Slides>22</Slides>
  <Notes>22</Notes>
  <HiddenSlides>0</HiddenSlides>
  <MMClips>0</MMClips>
  <ScaleCrop>false</ScaleCrop>
  <HeadingPairs>
    <vt:vector size="8" baseType="variant">
      <vt:variant>
        <vt:lpstr>已用的字体</vt:lpstr>
      </vt:variant>
      <vt:variant>
        <vt:i4>6</vt:i4>
      </vt:variant>
      <vt:variant>
        <vt:lpstr>主题</vt:lpstr>
      </vt:variant>
      <vt:variant>
        <vt:i4>1</vt:i4>
      </vt:variant>
      <vt:variant>
        <vt:lpstr>嵌入 OLE 服务器</vt:lpstr>
      </vt:variant>
      <vt:variant>
        <vt:i4>1</vt:i4>
      </vt:variant>
      <vt:variant>
        <vt:lpstr>幻灯片标题</vt:lpstr>
      </vt:variant>
      <vt:variant>
        <vt:i4>22</vt:i4>
      </vt:variant>
    </vt:vector>
  </HeadingPairs>
  <TitlesOfParts>
    <vt:vector size="30" baseType="lpstr">
      <vt:lpstr>宋体</vt:lpstr>
      <vt:lpstr>微软雅黑</vt:lpstr>
      <vt:lpstr>幼圆</vt:lpstr>
      <vt:lpstr>Arial</vt:lpstr>
      <vt:lpstr>Calibri</vt:lpstr>
      <vt:lpstr>Wingdings</vt:lpstr>
      <vt:lpstr>A000120140530A99PPBG</vt:lpstr>
      <vt:lpstr>Microsoft Excel 97-2003 工作表</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Manager/>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keywords/>
  <dc:description/>
  <cp:lastModifiedBy/>
  <cp:revision>1</cp:revision>
  <dcterms:created xsi:type="dcterms:W3CDTF">2017-02-13T08:40:38Z</dcterms:created>
  <dcterms:modified xsi:type="dcterms:W3CDTF">2017-12-01T04:33:59Z</dcterms:modified>
</cp:coreProperties>
</file>